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sldIdLst>
    <p:sldId id="258" r:id="rId3"/>
    <p:sldId id="317" r:id="rId4"/>
    <p:sldId id="257" r:id="rId5"/>
    <p:sldId id="287" r:id="rId6"/>
    <p:sldId id="288" r:id="rId7"/>
    <p:sldId id="289" r:id="rId8"/>
    <p:sldId id="290" r:id="rId9"/>
    <p:sldId id="319" r:id="rId10"/>
    <p:sldId id="291" r:id="rId11"/>
    <p:sldId id="307" r:id="rId12"/>
    <p:sldId id="308" r:id="rId13"/>
    <p:sldId id="297" r:id="rId14"/>
    <p:sldId id="294" r:id="rId15"/>
    <p:sldId id="303" r:id="rId16"/>
    <p:sldId id="309" r:id="rId17"/>
    <p:sldId id="279" r:id="rId18"/>
    <p:sldId id="277" r:id="rId19"/>
    <p:sldId id="299" r:id="rId20"/>
    <p:sldId id="292" r:id="rId21"/>
    <p:sldId id="296" r:id="rId22"/>
    <p:sldId id="298" r:id="rId23"/>
    <p:sldId id="315" r:id="rId24"/>
    <p:sldId id="301" r:id="rId25"/>
    <p:sldId id="318" r:id="rId26"/>
    <p:sldId id="302" r:id="rId27"/>
    <p:sldId id="306" r:id="rId28"/>
    <p:sldId id="305" r:id="rId29"/>
    <p:sldId id="300" r:id="rId30"/>
    <p:sldId id="316" r:id="rId31"/>
    <p:sldId id="313" r:id="rId32"/>
    <p:sldId id="320" r:id="rId33"/>
    <p:sldId id="321" r:id="rId34"/>
    <p:sldId id="322" r:id="rId35"/>
    <p:sldId id="323" r:id="rId36"/>
    <p:sldId id="324" r:id="rId37"/>
    <p:sldId id="325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5DCB"/>
    <a:srgbClr val="5B57CA"/>
    <a:srgbClr val="D6BAFD"/>
    <a:srgbClr val="3D78F2"/>
    <a:srgbClr val="5859CB"/>
    <a:srgbClr val="595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44" autoAdjust="0"/>
    <p:restoredTop sz="94660"/>
  </p:normalViewPr>
  <p:slideViewPr>
    <p:cSldViewPr snapToGrid="0">
      <p:cViewPr varScale="1">
        <p:scale>
          <a:sx n="82" d="100"/>
          <a:sy n="82" d="100"/>
        </p:scale>
        <p:origin x="4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906869926142952"/>
          <c:y val="0.13855681193920527"/>
          <c:w val="0.36011368110236214"/>
          <c:h val="0.5401704884245515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C69-4909-BDC9-40981129679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C69-4909-BDC9-40981129679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C69-4909-BDC9-40981129679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C69-4909-BDC9-40981129679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C69-4909-BDC9-409811296797}"/>
              </c:ext>
            </c:extLst>
          </c:dPt>
          <c:cat>
            <c:strRef>
              <c:f>Sheet1!$A$2:$A$6</c:f>
              <c:strCache>
                <c:ptCount val="5"/>
                <c:pt idx="0">
                  <c:v>Extremely Intrested</c:v>
                </c:pt>
                <c:pt idx="1">
                  <c:v>Very Intrested</c:v>
                </c:pt>
                <c:pt idx="2">
                  <c:v>Somewhat Intrested</c:v>
                </c:pt>
                <c:pt idx="3">
                  <c:v>Not Very Intrested</c:v>
                </c:pt>
                <c:pt idx="4">
                  <c:v>Not At All Intrested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0.11</c:v>
                </c:pt>
                <c:pt idx="1">
                  <c:v>0.22</c:v>
                </c:pt>
                <c:pt idx="2">
                  <c:v>0.34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85-4DA8-9C82-3D3F14EC8D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000213636086187"/>
          <c:y val="0.72330525544772017"/>
          <c:w val="0.88720502960385761"/>
          <c:h val="0.195299395715070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751126307159649"/>
          <c:y val="7.7193258972380191E-2"/>
          <c:w val="0.50497747385680714"/>
          <c:h val="0.686033658189171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89E-4DAE-904B-39918F0B88A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89E-4DAE-904B-39918F0B88A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389E-4DAE-904B-39918F0B88A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89E-4DAE-904B-39918F0B88A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389E-4DAE-904B-39918F0B88AB}"/>
              </c:ext>
            </c:extLst>
          </c:dPt>
          <c:dLbls>
            <c:dLbl>
              <c:idx val="0"/>
              <c:layout>
                <c:manualLayout>
                  <c:x val="-1.7407350610216255E-2"/>
                  <c:y val="-2.036242056933119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89E-4DAE-904B-39918F0B88AB}"/>
                </c:ext>
              </c:extLst>
            </c:dLbl>
            <c:dLbl>
              <c:idx val="1"/>
              <c:layout>
                <c:manualLayout>
                  <c:x val="2.0080681267338928E-2"/>
                  <c:y val="-1.666896520791039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89E-4DAE-904B-39918F0B88AB}"/>
                </c:ext>
              </c:extLst>
            </c:dLbl>
            <c:dLbl>
              <c:idx val="2"/>
              <c:layout>
                <c:manualLayout>
                  <c:x val="4.8604924988452286E-2"/>
                  <c:y val="1.214048963539546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89E-4DAE-904B-39918F0B88AB}"/>
                </c:ext>
              </c:extLst>
            </c:dLbl>
            <c:dLbl>
              <c:idx val="3"/>
              <c:layout>
                <c:manualLayout>
                  <c:x val="-7.8953507064856349E-2"/>
                  <c:y val="-9.247073342189354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89E-4DAE-904B-39918F0B88AB}"/>
                </c:ext>
              </c:extLst>
            </c:dLbl>
            <c:dLbl>
              <c:idx val="4"/>
              <c:layout>
                <c:manualLayout>
                  <c:x val="-4.0241587138885142E-2"/>
                  <c:y val="-1.726148582456778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89E-4DAE-904B-39918F0B88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Meta</c:v>
                </c:pt>
                <c:pt idx="1">
                  <c:v>Polkacity</c:v>
                </c:pt>
                <c:pt idx="2">
                  <c:v>Second Life</c:v>
                </c:pt>
                <c:pt idx="3">
                  <c:v>Sandbox</c:v>
                </c:pt>
                <c:pt idx="4">
                  <c:v>Decentraland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</c:v>
                </c:pt>
                <c:pt idx="1">
                  <c:v>0.08</c:v>
                </c:pt>
                <c:pt idx="2">
                  <c:v>0.28999999999999998</c:v>
                </c:pt>
                <c:pt idx="3" formatCode="0.00%">
                  <c:v>0.29499999999999998</c:v>
                </c:pt>
                <c:pt idx="4" formatCode="0.00%">
                  <c:v>0.23499999999999999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9E-4DAE-904B-39918F0B88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412314944140034"/>
          <c:y val="0.84168601229779749"/>
          <c:w val="0.82982978527466122"/>
          <c:h val="0.14452970423194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F8E0D-0AB9-C040-F71E-2B5E3FD9A1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DF89E-2CB2-007A-D562-C804FC1ED9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73495-E4C8-4899-A6F9-510F630AF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C585F-EFD9-42FA-B916-5C2C37DF0C3A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D30A2-CB91-4ED8-C209-7660276A7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03F041-1273-1629-4EFD-BFFA7DBB9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1FE5-C683-4E0D-9BA3-206820496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5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D2B74-7B0F-B8AF-B672-C52DBAA97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67787-0E3D-5E61-F167-C1FD2586C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E1D42-F213-AA30-20FF-8EA95433D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C585F-EFD9-42FA-B916-5C2C37DF0C3A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9E4BA-F87B-6B6F-1563-8A95EF0EA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5DF7D-8AE2-B7F1-70B3-FCC758EF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1FE5-C683-4E0D-9BA3-206820496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532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68339-20CE-BE4C-069E-05F270DFD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1C661-AB55-8A1E-50D3-FE27EF683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CCCA4-F493-8B71-5876-9001ECA9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C585F-EFD9-42FA-B916-5C2C37DF0C3A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4CF25-3764-B1CD-D035-E5E219B9A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86BF1-5F68-F8DD-9730-104D3178F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1FE5-C683-4E0D-9BA3-206820496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47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E9C9C-116E-F9F1-83F8-53555115E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488B0-BE10-0326-FF7F-86C5856F30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83E76E-A69C-424D-8395-BED4F5B4A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40A6EE-DBF3-2FFD-1188-1109019B7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C585F-EFD9-42FA-B916-5C2C37DF0C3A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65261-227A-5906-C124-D0427DFB7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31199C-5173-1B0D-3E22-336D58912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1FE5-C683-4E0D-9BA3-206820496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616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6D9B-25BF-A4D7-8ED5-5E8B8B3D9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F0C63C-D51E-8D25-D5DC-9DBEC43CC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4F29D9-0ACC-6015-F4DC-32C6D8F88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AEDDDD-5FA8-B433-3721-B11DCA7BED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12C883-A5C9-9B52-E516-20FBDA4D3C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0ED7A5-E812-EC6A-0C49-503B674C7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C585F-EFD9-42FA-B916-5C2C37DF0C3A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9B11C6-3C62-B38E-2456-BB030B9A9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602264-CBD8-CBBF-CD1F-5771F756F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1FE5-C683-4E0D-9BA3-206820496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09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279;p6">
            <a:extLst>
              <a:ext uri="{FF2B5EF4-FFF2-40B4-BE49-F238E27FC236}">
                <a16:creationId xmlns:a16="http://schemas.microsoft.com/office/drawing/2014/main" id="{DE6489E6-E44A-2A7F-C92D-DB6910697AC1}"/>
              </a:ext>
            </a:extLst>
          </p:cNvPr>
          <p:cNvGrpSpPr/>
          <p:nvPr userDrawn="1"/>
        </p:nvGrpSpPr>
        <p:grpSpPr>
          <a:xfrm>
            <a:off x="0" y="0"/>
            <a:ext cx="2192564" cy="6857973"/>
            <a:chOff x="-3" y="62382"/>
            <a:chExt cx="1641302" cy="5081108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r="100000" b="100000"/>
            </a:path>
          </a:gradFill>
        </p:grpSpPr>
        <p:sp>
          <p:nvSpPr>
            <p:cNvPr id="9" name="Google Shape;280;p6">
              <a:extLst>
                <a:ext uri="{FF2B5EF4-FFF2-40B4-BE49-F238E27FC236}">
                  <a16:creationId xmlns:a16="http://schemas.microsoft.com/office/drawing/2014/main" id="{6C321AF1-B108-1A46-8580-0016525642D2}"/>
                </a:ext>
              </a:extLst>
            </p:cNvPr>
            <p:cNvSpPr/>
            <p:nvPr/>
          </p:nvSpPr>
          <p:spPr>
            <a:xfrm>
              <a:off x="-3" y="62382"/>
              <a:ext cx="796441" cy="165609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83;p6">
              <a:extLst>
                <a:ext uri="{FF2B5EF4-FFF2-40B4-BE49-F238E27FC236}">
                  <a16:creationId xmlns:a16="http://schemas.microsoft.com/office/drawing/2014/main" id="{E898E7A2-E03D-AF56-54D6-9A587A15B1B0}"/>
                </a:ext>
              </a:extLst>
            </p:cNvPr>
            <p:cNvSpPr/>
            <p:nvPr/>
          </p:nvSpPr>
          <p:spPr>
            <a:xfrm rot="5400000">
              <a:off x="-134764" y="2785467"/>
              <a:ext cx="509888" cy="240349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84;p6">
              <a:extLst>
                <a:ext uri="{FF2B5EF4-FFF2-40B4-BE49-F238E27FC236}">
                  <a16:creationId xmlns:a16="http://schemas.microsoft.com/office/drawing/2014/main" id="{E212452F-F9C1-FA28-6C91-7B11ACA6F349}"/>
                </a:ext>
              </a:extLst>
            </p:cNvPr>
            <p:cNvSpPr/>
            <p:nvPr/>
          </p:nvSpPr>
          <p:spPr>
            <a:xfrm>
              <a:off x="568447" y="4691571"/>
              <a:ext cx="1072852" cy="451919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68412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2561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414;p21">
            <a:extLst>
              <a:ext uri="{FF2B5EF4-FFF2-40B4-BE49-F238E27FC236}">
                <a16:creationId xmlns:a16="http://schemas.microsoft.com/office/drawing/2014/main" id="{0E5ACA5E-DD5C-8470-44EA-B9D5385FF236}"/>
              </a:ext>
            </a:extLst>
          </p:cNvPr>
          <p:cNvGrpSpPr/>
          <p:nvPr userDrawn="1"/>
        </p:nvGrpSpPr>
        <p:grpSpPr>
          <a:xfrm>
            <a:off x="-87332" y="-42356"/>
            <a:ext cx="12279333" cy="6914855"/>
            <a:chOff x="-87332" y="-42355"/>
            <a:chExt cx="9231355" cy="5196741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7" name="Google Shape;1415;p21">
              <a:extLst>
                <a:ext uri="{FF2B5EF4-FFF2-40B4-BE49-F238E27FC236}">
                  <a16:creationId xmlns:a16="http://schemas.microsoft.com/office/drawing/2014/main" id="{78BAF8FF-040B-C09C-11C4-7C2388C9CF70}"/>
                </a:ext>
              </a:extLst>
            </p:cNvPr>
            <p:cNvSpPr/>
            <p:nvPr/>
          </p:nvSpPr>
          <p:spPr>
            <a:xfrm rot="16200000">
              <a:off x="-493822" y="2654899"/>
              <a:ext cx="2960596" cy="2016583"/>
            </a:xfrm>
            <a:custGeom>
              <a:avLst/>
              <a:gdLst/>
              <a:ahLst/>
              <a:cxnLst/>
              <a:rect l="l" t="t" r="r" b="b"/>
              <a:pathLst>
                <a:path w="39058" h="26604" extrusionOk="0">
                  <a:moveTo>
                    <a:pt x="0" y="0"/>
                  </a:moveTo>
                  <a:lnTo>
                    <a:pt x="0" y="26604"/>
                  </a:lnTo>
                  <a:lnTo>
                    <a:pt x="6" y="26604"/>
                  </a:lnTo>
                  <a:lnTo>
                    <a:pt x="6" y="26598"/>
                  </a:lnTo>
                  <a:cubicBezTo>
                    <a:pt x="243" y="26534"/>
                    <a:pt x="480" y="26464"/>
                    <a:pt x="712" y="26392"/>
                  </a:cubicBezTo>
                  <a:cubicBezTo>
                    <a:pt x="1627" y="26107"/>
                    <a:pt x="2500" y="25730"/>
                    <a:pt x="3298" y="25281"/>
                  </a:cubicBezTo>
                  <a:cubicBezTo>
                    <a:pt x="4065" y="24857"/>
                    <a:pt x="4790" y="24338"/>
                    <a:pt x="5457" y="23741"/>
                  </a:cubicBezTo>
                  <a:cubicBezTo>
                    <a:pt x="6096" y="23169"/>
                    <a:pt x="6707" y="22492"/>
                    <a:pt x="7273" y="21733"/>
                  </a:cubicBezTo>
                  <a:cubicBezTo>
                    <a:pt x="7580" y="21325"/>
                    <a:pt x="7876" y="20882"/>
                    <a:pt x="8180" y="20377"/>
                  </a:cubicBezTo>
                  <a:cubicBezTo>
                    <a:pt x="8308" y="20159"/>
                    <a:pt x="8442" y="19930"/>
                    <a:pt x="8584" y="19671"/>
                  </a:cubicBezTo>
                  <a:cubicBezTo>
                    <a:pt x="8626" y="19593"/>
                    <a:pt x="8671" y="19512"/>
                    <a:pt x="8713" y="19431"/>
                  </a:cubicBezTo>
                  <a:lnTo>
                    <a:pt x="8791" y="19289"/>
                  </a:lnTo>
                  <a:cubicBezTo>
                    <a:pt x="8863" y="19161"/>
                    <a:pt x="8942" y="19024"/>
                    <a:pt x="9031" y="18870"/>
                  </a:cubicBezTo>
                  <a:cubicBezTo>
                    <a:pt x="9262" y="18485"/>
                    <a:pt x="9513" y="18128"/>
                    <a:pt x="9773" y="17788"/>
                  </a:cubicBezTo>
                  <a:cubicBezTo>
                    <a:pt x="10024" y="17467"/>
                    <a:pt x="10311" y="17143"/>
                    <a:pt x="10629" y="16831"/>
                  </a:cubicBezTo>
                  <a:lnTo>
                    <a:pt x="10638" y="16820"/>
                  </a:lnTo>
                  <a:lnTo>
                    <a:pt x="10643" y="16817"/>
                  </a:lnTo>
                  <a:lnTo>
                    <a:pt x="10646" y="16812"/>
                  </a:lnTo>
                  <a:cubicBezTo>
                    <a:pt x="10973" y="16499"/>
                    <a:pt x="11327" y="16198"/>
                    <a:pt x="11706" y="15916"/>
                  </a:cubicBezTo>
                  <a:cubicBezTo>
                    <a:pt x="12069" y="15651"/>
                    <a:pt x="12459" y="15397"/>
                    <a:pt x="12903" y="15143"/>
                  </a:cubicBezTo>
                  <a:lnTo>
                    <a:pt x="12903" y="15143"/>
                  </a:lnTo>
                  <a:lnTo>
                    <a:pt x="12881" y="15152"/>
                  </a:lnTo>
                  <a:cubicBezTo>
                    <a:pt x="13559" y="14772"/>
                    <a:pt x="14315" y="14432"/>
                    <a:pt x="15191" y="14091"/>
                  </a:cubicBezTo>
                  <a:cubicBezTo>
                    <a:pt x="15947" y="13807"/>
                    <a:pt x="16714" y="13559"/>
                    <a:pt x="17635" y="13280"/>
                  </a:cubicBezTo>
                  <a:cubicBezTo>
                    <a:pt x="17849" y="13213"/>
                    <a:pt x="18070" y="13149"/>
                    <a:pt x="18282" y="13082"/>
                  </a:cubicBezTo>
                  <a:cubicBezTo>
                    <a:pt x="18890" y="12897"/>
                    <a:pt x="19518" y="12708"/>
                    <a:pt x="20129" y="12510"/>
                  </a:cubicBezTo>
                  <a:cubicBezTo>
                    <a:pt x="21058" y="12203"/>
                    <a:pt x="21864" y="11901"/>
                    <a:pt x="22578" y="11586"/>
                  </a:cubicBezTo>
                  <a:cubicBezTo>
                    <a:pt x="23393" y="11224"/>
                    <a:pt x="24146" y="10811"/>
                    <a:pt x="24824" y="10350"/>
                  </a:cubicBezTo>
                  <a:cubicBezTo>
                    <a:pt x="25178" y="10113"/>
                    <a:pt x="25527" y="9848"/>
                    <a:pt x="25864" y="9558"/>
                  </a:cubicBezTo>
                  <a:cubicBezTo>
                    <a:pt x="25954" y="9486"/>
                    <a:pt x="26037" y="9405"/>
                    <a:pt x="26135" y="9315"/>
                  </a:cubicBezTo>
                  <a:cubicBezTo>
                    <a:pt x="26216" y="9234"/>
                    <a:pt x="26300" y="9145"/>
                    <a:pt x="26395" y="9028"/>
                  </a:cubicBezTo>
                  <a:cubicBezTo>
                    <a:pt x="26537" y="8847"/>
                    <a:pt x="26646" y="8657"/>
                    <a:pt x="26715" y="8451"/>
                  </a:cubicBezTo>
                  <a:cubicBezTo>
                    <a:pt x="26740" y="8381"/>
                    <a:pt x="26757" y="8300"/>
                    <a:pt x="26774" y="8205"/>
                  </a:cubicBezTo>
                  <a:cubicBezTo>
                    <a:pt x="26788" y="8127"/>
                    <a:pt x="26788" y="8043"/>
                    <a:pt x="26788" y="7968"/>
                  </a:cubicBezTo>
                  <a:cubicBezTo>
                    <a:pt x="26785" y="7823"/>
                    <a:pt x="26746" y="7672"/>
                    <a:pt x="26673" y="7519"/>
                  </a:cubicBezTo>
                  <a:cubicBezTo>
                    <a:pt x="26612" y="7393"/>
                    <a:pt x="26526" y="7279"/>
                    <a:pt x="26395" y="7153"/>
                  </a:cubicBezTo>
                  <a:cubicBezTo>
                    <a:pt x="26272" y="7039"/>
                    <a:pt x="26116" y="6933"/>
                    <a:pt x="25901" y="6838"/>
                  </a:cubicBezTo>
                  <a:cubicBezTo>
                    <a:pt x="25739" y="6765"/>
                    <a:pt x="25549" y="6710"/>
                    <a:pt x="25309" y="6665"/>
                  </a:cubicBezTo>
                  <a:cubicBezTo>
                    <a:pt x="25134" y="6629"/>
                    <a:pt x="24938" y="6620"/>
                    <a:pt x="24715" y="6620"/>
                  </a:cubicBezTo>
                  <a:cubicBezTo>
                    <a:pt x="24665" y="6620"/>
                    <a:pt x="24617" y="6620"/>
                    <a:pt x="24567" y="6623"/>
                  </a:cubicBezTo>
                  <a:cubicBezTo>
                    <a:pt x="24433" y="6626"/>
                    <a:pt x="24302" y="6637"/>
                    <a:pt x="24165" y="6640"/>
                  </a:cubicBezTo>
                  <a:cubicBezTo>
                    <a:pt x="23967" y="6651"/>
                    <a:pt x="23761" y="6662"/>
                    <a:pt x="23563" y="6662"/>
                  </a:cubicBezTo>
                  <a:lnTo>
                    <a:pt x="23521" y="6662"/>
                  </a:lnTo>
                  <a:cubicBezTo>
                    <a:pt x="23368" y="6657"/>
                    <a:pt x="23206" y="6648"/>
                    <a:pt x="23047" y="6609"/>
                  </a:cubicBezTo>
                  <a:cubicBezTo>
                    <a:pt x="23008" y="6595"/>
                    <a:pt x="22977" y="6584"/>
                    <a:pt x="22949" y="6570"/>
                  </a:cubicBezTo>
                  <a:cubicBezTo>
                    <a:pt x="22930" y="6559"/>
                    <a:pt x="22916" y="6551"/>
                    <a:pt x="22907" y="6537"/>
                  </a:cubicBezTo>
                  <a:lnTo>
                    <a:pt x="22896" y="6523"/>
                  </a:lnTo>
                  <a:cubicBezTo>
                    <a:pt x="22893" y="6512"/>
                    <a:pt x="22885" y="6503"/>
                    <a:pt x="22882" y="6498"/>
                  </a:cubicBezTo>
                  <a:lnTo>
                    <a:pt x="22882" y="6481"/>
                  </a:lnTo>
                  <a:cubicBezTo>
                    <a:pt x="22882" y="6461"/>
                    <a:pt x="22885" y="6445"/>
                    <a:pt x="22893" y="6428"/>
                  </a:cubicBezTo>
                  <a:cubicBezTo>
                    <a:pt x="22902" y="6397"/>
                    <a:pt x="22916" y="6369"/>
                    <a:pt x="22935" y="6333"/>
                  </a:cubicBezTo>
                  <a:cubicBezTo>
                    <a:pt x="23008" y="6221"/>
                    <a:pt x="23094" y="6127"/>
                    <a:pt x="23172" y="6049"/>
                  </a:cubicBezTo>
                  <a:cubicBezTo>
                    <a:pt x="23228" y="5993"/>
                    <a:pt x="23303" y="5923"/>
                    <a:pt x="23387" y="5859"/>
                  </a:cubicBezTo>
                  <a:cubicBezTo>
                    <a:pt x="23454" y="5806"/>
                    <a:pt x="23515" y="5770"/>
                    <a:pt x="23582" y="5730"/>
                  </a:cubicBezTo>
                  <a:cubicBezTo>
                    <a:pt x="23694" y="5672"/>
                    <a:pt x="23820" y="5616"/>
                    <a:pt x="23956" y="5560"/>
                  </a:cubicBezTo>
                  <a:cubicBezTo>
                    <a:pt x="24101" y="5504"/>
                    <a:pt x="24252" y="5463"/>
                    <a:pt x="24377" y="5426"/>
                  </a:cubicBezTo>
                  <a:cubicBezTo>
                    <a:pt x="24860" y="5304"/>
                    <a:pt x="25357" y="5245"/>
                    <a:pt x="25784" y="5198"/>
                  </a:cubicBezTo>
                  <a:lnTo>
                    <a:pt x="25951" y="5178"/>
                  </a:lnTo>
                  <a:cubicBezTo>
                    <a:pt x="26082" y="5161"/>
                    <a:pt x="26222" y="5147"/>
                    <a:pt x="26355" y="5133"/>
                  </a:cubicBezTo>
                  <a:cubicBezTo>
                    <a:pt x="26509" y="5114"/>
                    <a:pt x="26665" y="5094"/>
                    <a:pt x="26819" y="5078"/>
                  </a:cubicBezTo>
                  <a:cubicBezTo>
                    <a:pt x="27390" y="5019"/>
                    <a:pt x="27976" y="4977"/>
                    <a:pt x="28540" y="4933"/>
                  </a:cubicBezTo>
                  <a:lnTo>
                    <a:pt x="28819" y="4910"/>
                  </a:lnTo>
                  <a:cubicBezTo>
                    <a:pt x="30415" y="4788"/>
                    <a:pt x="31849" y="4670"/>
                    <a:pt x="33269" y="4383"/>
                  </a:cubicBezTo>
                  <a:cubicBezTo>
                    <a:pt x="34044" y="4224"/>
                    <a:pt x="34728" y="4031"/>
                    <a:pt x="35355" y="3792"/>
                  </a:cubicBezTo>
                  <a:cubicBezTo>
                    <a:pt x="36033" y="3532"/>
                    <a:pt x="36636" y="3211"/>
                    <a:pt x="37149" y="2829"/>
                  </a:cubicBezTo>
                  <a:cubicBezTo>
                    <a:pt x="37403" y="2639"/>
                    <a:pt x="37649" y="2425"/>
                    <a:pt x="37875" y="2179"/>
                  </a:cubicBezTo>
                  <a:cubicBezTo>
                    <a:pt x="38095" y="1950"/>
                    <a:pt x="38299" y="1677"/>
                    <a:pt x="38477" y="1384"/>
                  </a:cubicBezTo>
                  <a:cubicBezTo>
                    <a:pt x="38647" y="1102"/>
                    <a:pt x="38798" y="793"/>
                    <a:pt x="38918" y="458"/>
                  </a:cubicBezTo>
                  <a:cubicBezTo>
                    <a:pt x="38968" y="310"/>
                    <a:pt x="39018" y="156"/>
                    <a:pt x="39057" y="0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" name="Google Shape;1416;p21">
              <a:extLst>
                <a:ext uri="{FF2B5EF4-FFF2-40B4-BE49-F238E27FC236}">
                  <a16:creationId xmlns:a16="http://schemas.microsoft.com/office/drawing/2014/main" id="{BFA5012D-EBF5-D92B-EF58-84462473EA1C}"/>
                </a:ext>
              </a:extLst>
            </p:cNvPr>
            <p:cNvSpPr/>
            <p:nvPr/>
          </p:nvSpPr>
          <p:spPr>
            <a:xfrm>
              <a:off x="6982029" y="-10910"/>
              <a:ext cx="2161994" cy="1169983"/>
            </a:xfrm>
            <a:custGeom>
              <a:avLst/>
              <a:gdLst/>
              <a:ahLst/>
              <a:cxnLst/>
              <a:rect l="l" t="t" r="r" b="b"/>
              <a:pathLst>
                <a:path w="46903" h="25382" extrusionOk="0">
                  <a:moveTo>
                    <a:pt x="2726" y="1"/>
                  </a:moveTo>
                  <a:cubicBezTo>
                    <a:pt x="2096" y="1839"/>
                    <a:pt x="1613" y="3747"/>
                    <a:pt x="1223" y="5661"/>
                  </a:cubicBezTo>
                  <a:cubicBezTo>
                    <a:pt x="199" y="10672"/>
                    <a:pt x="1" y="15928"/>
                    <a:pt x="2930" y="20341"/>
                  </a:cubicBezTo>
                  <a:cubicBezTo>
                    <a:pt x="4981" y="23433"/>
                    <a:pt x="8656" y="25382"/>
                    <a:pt x="12356" y="25382"/>
                  </a:cubicBezTo>
                  <a:cubicBezTo>
                    <a:pt x="12969" y="25382"/>
                    <a:pt x="13583" y="25328"/>
                    <a:pt x="14190" y="25218"/>
                  </a:cubicBezTo>
                  <a:cubicBezTo>
                    <a:pt x="17108" y="24685"/>
                    <a:pt x="19725" y="22852"/>
                    <a:pt x="21379" y="20411"/>
                  </a:cubicBezTo>
                  <a:cubicBezTo>
                    <a:pt x="22632" y="18564"/>
                    <a:pt x="22899" y="16628"/>
                    <a:pt x="23178" y="14482"/>
                  </a:cubicBezTo>
                  <a:cubicBezTo>
                    <a:pt x="23429" y="12510"/>
                    <a:pt x="23870" y="10750"/>
                    <a:pt x="25756" y="9706"/>
                  </a:cubicBezTo>
                  <a:cubicBezTo>
                    <a:pt x="26851" y="9102"/>
                    <a:pt x="27947" y="8882"/>
                    <a:pt x="29046" y="8882"/>
                  </a:cubicBezTo>
                  <a:cubicBezTo>
                    <a:pt x="30352" y="8882"/>
                    <a:pt x="31665" y="9192"/>
                    <a:pt x="32990" y="9536"/>
                  </a:cubicBezTo>
                  <a:cubicBezTo>
                    <a:pt x="34311" y="9874"/>
                    <a:pt x="35682" y="10063"/>
                    <a:pt x="37050" y="10063"/>
                  </a:cubicBezTo>
                  <a:cubicBezTo>
                    <a:pt x="38507" y="10063"/>
                    <a:pt x="39960" y="9849"/>
                    <a:pt x="41348" y="9372"/>
                  </a:cubicBezTo>
                  <a:cubicBezTo>
                    <a:pt x="43753" y="8537"/>
                    <a:pt x="45706" y="6939"/>
                    <a:pt x="46903" y="4966"/>
                  </a:cubicBezTo>
                  <a:lnTo>
                    <a:pt x="469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417;p21">
              <a:extLst>
                <a:ext uri="{FF2B5EF4-FFF2-40B4-BE49-F238E27FC236}">
                  <a16:creationId xmlns:a16="http://schemas.microsoft.com/office/drawing/2014/main" id="{19967598-4156-6FC7-7DA3-5FB18FFC8BDD}"/>
                </a:ext>
              </a:extLst>
            </p:cNvPr>
            <p:cNvSpPr/>
            <p:nvPr/>
          </p:nvSpPr>
          <p:spPr>
            <a:xfrm>
              <a:off x="6579675" y="3984430"/>
              <a:ext cx="1824963" cy="1169956"/>
            </a:xfrm>
            <a:custGeom>
              <a:avLst/>
              <a:gdLst/>
              <a:ahLst/>
              <a:cxnLst/>
              <a:rect l="l" t="t" r="r" b="b"/>
              <a:pathLst>
                <a:path w="26671" h="17099" extrusionOk="0">
                  <a:moveTo>
                    <a:pt x="17185" y="0"/>
                  </a:moveTo>
                  <a:cubicBezTo>
                    <a:pt x="16361" y="0"/>
                    <a:pt x="15510" y="119"/>
                    <a:pt x="14644" y="371"/>
                  </a:cubicBezTo>
                  <a:cubicBezTo>
                    <a:pt x="7153" y="2552"/>
                    <a:pt x="2453" y="9839"/>
                    <a:pt x="0" y="17098"/>
                  </a:cubicBezTo>
                  <a:lnTo>
                    <a:pt x="24659" y="17098"/>
                  </a:lnTo>
                  <a:cubicBezTo>
                    <a:pt x="24665" y="17070"/>
                    <a:pt x="24676" y="17054"/>
                    <a:pt x="24687" y="17031"/>
                  </a:cubicBezTo>
                  <a:cubicBezTo>
                    <a:pt x="25971" y="14515"/>
                    <a:pt x="26671" y="11653"/>
                    <a:pt x="26325" y="8838"/>
                  </a:cubicBezTo>
                  <a:cubicBezTo>
                    <a:pt x="25741" y="3888"/>
                    <a:pt x="21905" y="0"/>
                    <a:pt x="17185" y="0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418;p21">
              <a:extLst>
                <a:ext uri="{FF2B5EF4-FFF2-40B4-BE49-F238E27FC236}">
                  <a16:creationId xmlns:a16="http://schemas.microsoft.com/office/drawing/2014/main" id="{C70E8A91-DBFF-1598-99F5-C8D868B3A415}"/>
                </a:ext>
              </a:extLst>
            </p:cNvPr>
            <p:cNvSpPr/>
            <p:nvPr/>
          </p:nvSpPr>
          <p:spPr>
            <a:xfrm>
              <a:off x="-87332" y="-42355"/>
              <a:ext cx="1010178" cy="446625"/>
            </a:xfrm>
            <a:custGeom>
              <a:avLst/>
              <a:gdLst/>
              <a:ahLst/>
              <a:cxnLst/>
              <a:rect l="l" t="t" r="r" b="b"/>
              <a:pathLst>
                <a:path w="27352" h="12093" extrusionOk="0">
                  <a:moveTo>
                    <a:pt x="3974" y="0"/>
                  </a:moveTo>
                  <a:cubicBezTo>
                    <a:pt x="3910" y="0"/>
                    <a:pt x="3845" y="2"/>
                    <a:pt x="3781" y="4"/>
                  </a:cubicBezTo>
                  <a:cubicBezTo>
                    <a:pt x="3167" y="32"/>
                    <a:pt x="2559" y="177"/>
                    <a:pt x="2059" y="531"/>
                  </a:cubicBezTo>
                  <a:cubicBezTo>
                    <a:pt x="2042" y="554"/>
                    <a:pt x="2023" y="559"/>
                    <a:pt x="2003" y="582"/>
                  </a:cubicBezTo>
                  <a:cubicBezTo>
                    <a:pt x="1697" y="819"/>
                    <a:pt x="1448" y="1134"/>
                    <a:pt x="1247" y="1480"/>
                  </a:cubicBezTo>
                  <a:cubicBezTo>
                    <a:pt x="1192" y="1586"/>
                    <a:pt x="1130" y="1684"/>
                    <a:pt x="1074" y="1787"/>
                  </a:cubicBezTo>
                  <a:cubicBezTo>
                    <a:pt x="0" y="3876"/>
                    <a:pt x="78" y="6518"/>
                    <a:pt x="1247" y="8560"/>
                  </a:cubicBezTo>
                  <a:cubicBezTo>
                    <a:pt x="1306" y="8647"/>
                    <a:pt x="1353" y="8731"/>
                    <a:pt x="1409" y="8817"/>
                  </a:cubicBezTo>
                  <a:lnTo>
                    <a:pt x="3192" y="12092"/>
                  </a:lnTo>
                  <a:cubicBezTo>
                    <a:pt x="3488" y="10329"/>
                    <a:pt x="4542" y="8708"/>
                    <a:pt x="6026" y="7732"/>
                  </a:cubicBezTo>
                  <a:cubicBezTo>
                    <a:pt x="7085" y="7040"/>
                    <a:pt x="8346" y="6674"/>
                    <a:pt x="9609" y="6674"/>
                  </a:cubicBezTo>
                  <a:cubicBezTo>
                    <a:pt x="10128" y="6674"/>
                    <a:pt x="10646" y="6736"/>
                    <a:pt x="11151" y="6861"/>
                  </a:cubicBezTo>
                  <a:cubicBezTo>
                    <a:pt x="12273" y="7140"/>
                    <a:pt x="13294" y="7712"/>
                    <a:pt x="14320" y="8251"/>
                  </a:cubicBezTo>
                  <a:cubicBezTo>
                    <a:pt x="16215" y="9254"/>
                    <a:pt x="18344" y="10177"/>
                    <a:pt x="20429" y="10177"/>
                  </a:cubicBezTo>
                  <a:cubicBezTo>
                    <a:pt x="21104" y="10177"/>
                    <a:pt x="21774" y="10080"/>
                    <a:pt x="22430" y="9858"/>
                  </a:cubicBezTo>
                  <a:cubicBezTo>
                    <a:pt x="24922" y="9012"/>
                    <a:pt x="26528" y="6507"/>
                    <a:pt x="27067" y="3929"/>
                  </a:cubicBezTo>
                  <a:cubicBezTo>
                    <a:pt x="27284" y="2830"/>
                    <a:pt x="27351" y="1670"/>
                    <a:pt x="27139" y="570"/>
                  </a:cubicBezTo>
                  <a:lnTo>
                    <a:pt x="22045" y="570"/>
                  </a:lnTo>
                  <a:cubicBezTo>
                    <a:pt x="22101" y="1134"/>
                    <a:pt x="22093" y="1689"/>
                    <a:pt x="21928" y="2228"/>
                  </a:cubicBezTo>
                  <a:cubicBezTo>
                    <a:pt x="21747" y="2808"/>
                    <a:pt x="21392" y="3318"/>
                    <a:pt x="20980" y="3768"/>
                  </a:cubicBezTo>
                  <a:cubicBezTo>
                    <a:pt x="19751" y="5100"/>
                    <a:pt x="17959" y="5921"/>
                    <a:pt x="16157" y="5921"/>
                  </a:cubicBezTo>
                  <a:cubicBezTo>
                    <a:pt x="15823" y="5921"/>
                    <a:pt x="15488" y="5893"/>
                    <a:pt x="15157" y="5835"/>
                  </a:cubicBezTo>
                  <a:cubicBezTo>
                    <a:pt x="13023" y="5453"/>
                    <a:pt x="11291" y="3960"/>
                    <a:pt x="9594" y="2599"/>
                  </a:cubicBezTo>
                  <a:cubicBezTo>
                    <a:pt x="8629" y="1831"/>
                    <a:pt x="7575" y="1070"/>
                    <a:pt x="6453" y="570"/>
                  </a:cubicBezTo>
                  <a:cubicBezTo>
                    <a:pt x="5672" y="223"/>
                    <a:pt x="4835" y="0"/>
                    <a:pt x="39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32923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586;p24">
            <a:extLst>
              <a:ext uri="{FF2B5EF4-FFF2-40B4-BE49-F238E27FC236}">
                <a16:creationId xmlns:a16="http://schemas.microsoft.com/office/drawing/2014/main" id="{B20C577F-EA40-F8E2-38BF-140389162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7" name="Google Shape;1587;p24">
              <a:extLst>
                <a:ext uri="{FF2B5EF4-FFF2-40B4-BE49-F238E27FC236}">
                  <a16:creationId xmlns:a16="http://schemas.microsoft.com/office/drawing/2014/main" id="{C57399F9-13C5-8B94-AC12-3B4E497B4AF7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588;p24">
              <a:extLst>
                <a:ext uri="{FF2B5EF4-FFF2-40B4-BE49-F238E27FC236}">
                  <a16:creationId xmlns:a16="http://schemas.microsoft.com/office/drawing/2014/main" id="{DAA30DC4-CC80-043A-28AC-5F8B6FE3EBEC}"/>
                </a:ext>
              </a:extLst>
            </p:cNvPr>
            <p:cNvSpPr/>
            <p:nvPr/>
          </p:nvSpPr>
          <p:spPr>
            <a:xfrm>
              <a:off x="6521856" y="2503756"/>
              <a:ext cx="2622175" cy="2639763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589;p24">
              <a:extLst>
                <a:ext uri="{FF2B5EF4-FFF2-40B4-BE49-F238E27FC236}">
                  <a16:creationId xmlns:a16="http://schemas.microsoft.com/office/drawing/2014/main" id="{E52341BD-80A4-27C1-9206-DE50839EB676}"/>
                </a:ext>
              </a:extLst>
            </p:cNvPr>
            <p:cNvSpPr/>
            <p:nvPr/>
          </p:nvSpPr>
          <p:spPr>
            <a:xfrm>
              <a:off x="6967017" y="3268917"/>
              <a:ext cx="576686" cy="571082"/>
            </a:xfrm>
            <a:custGeom>
              <a:avLst/>
              <a:gdLst/>
              <a:ahLst/>
              <a:cxnLst/>
              <a:rect l="l" t="t" r="r" b="b"/>
              <a:pathLst>
                <a:path w="9776" h="9681" extrusionOk="0">
                  <a:moveTo>
                    <a:pt x="6065" y="0"/>
                  </a:moveTo>
                  <a:cubicBezTo>
                    <a:pt x="4748" y="0"/>
                    <a:pt x="3448" y="529"/>
                    <a:pt x="2402" y="1343"/>
                  </a:cubicBezTo>
                  <a:cubicBezTo>
                    <a:pt x="1141" y="2330"/>
                    <a:pt x="210" y="3806"/>
                    <a:pt x="106" y="5405"/>
                  </a:cubicBezTo>
                  <a:cubicBezTo>
                    <a:pt x="0" y="7006"/>
                    <a:pt x="823" y="8691"/>
                    <a:pt x="2260" y="9400"/>
                  </a:cubicBezTo>
                  <a:cubicBezTo>
                    <a:pt x="2623" y="9577"/>
                    <a:pt x="3085" y="9680"/>
                    <a:pt x="3602" y="9680"/>
                  </a:cubicBezTo>
                  <a:cubicBezTo>
                    <a:pt x="5230" y="9680"/>
                    <a:pt x="7404" y="8654"/>
                    <a:pt x="8763" y="5653"/>
                  </a:cubicBezTo>
                  <a:lnTo>
                    <a:pt x="8942" y="5148"/>
                  </a:lnTo>
                  <a:cubicBezTo>
                    <a:pt x="9391" y="3932"/>
                    <a:pt x="9776" y="2015"/>
                    <a:pt x="8713" y="941"/>
                  </a:cubicBezTo>
                  <a:cubicBezTo>
                    <a:pt x="8169" y="388"/>
                    <a:pt x="7382" y="118"/>
                    <a:pt x="6615" y="31"/>
                  </a:cubicBezTo>
                  <a:cubicBezTo>
                    <a:pt x="6432" y="10"/>
                    <a:pt x="6248" y="0"/>
                    <a:pt x="60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90;p24">
              <a:extLst>
                <a:ext uri="{FF2B5EF4-FFF2-40B4-BE49-F238E27FC236}">
                  <a16:creationId xmlns:a16="http://schemas.microsoft.com/office/drawing/2014/main" id="{C31521EE-2D04-99B3-96BC-E6733E5B06A3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91;p24">
              <a:extLst>
                <a:ext uri="{FF2B5EF4-FFF2-40B4-BE49-F238E27FC236}">
                  <a16:creationId xmlns:a16="http://schemas.microsoft.com/office/drawing/2014/main" id="{796EEDC1-72CF-FC66-A390-64C004B43C02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22484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838;p14">
            <a:extLst>
              <a:ext uri="{FF2B5EF4-FFF2-40B4-BE49-F238E27FC236}">
                <a16:creationId xmlns:a16="http://schemas.microsoft.com/office/drawing/2014/main" id="{BD2C7072-0632-A9A1-C726-BD92415C7C6C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-3" y="-25"/>
            <a:chExt cx="9137094" cy="5143532"/>
          </a:xfrm>
          <a:gradFill flip="none" rotWithShape="1"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  <a:tileRect r="-100000" b="-100000"/>
          </a:gradFill>
        </p:grpSpPr>
        <p:sp>
          <p:nvSpPr>
            <p:cNvPr id="7" name="Google Shape;839;p14">
              <a:extLst>
                <a:ext uri="{FF2B5EF4-FFF2-40B4-BE49-F238E27FC236}">
                  <a16:creationId xmlns:a16="http://schemas.microsoft.com/office/drawing/2014/main" id="{DEE2428F-9414-086E-C6D4-F83359344FBA}"/>
                </a:ext>
              </a:extLst>
            </p:cNvPr>
            <p:cNvSpPr/>
            <p:nvPr/>
          </p:nvSpPr>
          <p:spPr>
            <a:xfrm rot="-5400000">
              <a:off x="5267833" y="-12958"/>
              <a:ext cx="3856325" cy="3882191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40;p14">
              <a:extLst>
                <a:ext uri="{FF2B5EF4-FFF2-40B4-BE49-F238E27FC236}">
                  <a16:creationId xmlns:a16="http://schemas.microsoft.com/office/drawing/2014/main" id="{658F040B-7BCE-D8C7-349D-E5C530A68989}"/>
                </a:ext>
              </a:extLst>
            </p:cNvPr>
            <p:cNvSpPr/>
            <p:nvPr/>
          </p:nvSpPr>
          <p:spPr>
            <a:xfrm rot="5400000">
              <a:off x="-205298" y="268154"/>
              <a:ext cx="1144053" cy="733462"/>
            </a:xfrm>
            <a:custGeom>
              <a:avLst/>
              <a:gdLst/>
              <a:ahLst/>
              <a:cxnLst/>
              <a:rect l="l" t="t" r="r" b="b"/>
              <a:pathLst>
                <a:path w="26671" h="17099" extrusionOk="0">
                  <a:moveTo>
                    <a:pt x="17185" y="0"/>
                  </a:moveTo>
                  <a:cubicBezTo>
                    <a:pt x="16361" y="0"/>
                    <a:pt x="15510" y="119"/>
                    <a:pt x="14644" y="371"/>
                  </a:cubicBezTo>
                  <a:cubicBezTo>
                    <a:pt x="7153" y="2552"/>
                    <a:pt x="2453" y="9839"/>
                    <a:pt x="0" y="17098"/>
                  </a:cubicBezTo>
                  <a:lnTo>
                    <a:pt x="24659" y="17098"/>
                  </a:lnTo>
                  <a:cubicBezTo>
                    <a:pt x="24665" y="17070"/>
                    <a:pt x="24676" y="17054"/>
                    <a:pt x="24687" y="17031"/>
                  </a:cubicBezTo>
                  <a:cubicBezTo>
                    <a:pt x="25971" y="14515"/>
                    <a:pt x="26671" y="11653"/>
                    <a:pt x="26325" y="8838"/>
                  </a:cubicBezTo>
                  <a:cubicBezTo>
                    <a:pt x="25741" y="3888"/>
                    <a:pt x="21905" y="0"/>
                    <a:pt x="171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841;p14">
              <a:extLst>
                <a:ext uri="{FF2B5EF4-FFF2-40B4-BE49-F238E27FC236}">
                  <a16:creationId xmlns:a16="http://schemas.microsoft.com/office/drawing/2014/main" id="{829122E0-654E-D7F0-4795-9B8EE3ED6337}"/>
                </a:ext>
              </a:extLst>
            </p:cNvPr>
            <p:cNvSpPr/>
            <p:nvPr/>
          </p:nvSpPr>
          <p:spPr>
            <a:xfrm>
              <a:off x="6169752" y="4417458"/>
              <a:ext cx="1540244" cy="726049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842;p14">
              <a:extLst>
                <a:ext uri="{FF2B5EF4-FFF2-40B4-BE49-F238E27FC236}">
                  <a16:creationId xmlns:a16="http://schemas.microsoft.com/office/drawing/2014/main" id="{4E38B1F5-25C5-9597-DBE6-411B470AA5F5}"/>
                </a:ext>
              </a:extLst>
            </p:cNvPr>
            <p:cNvSpPr/>
            <p:nvPr/>
          </p:nvSpPr>
          <p:spPr>
            <a:xfrm>
              <a:off x="2197680" y="4515035"/>
              <a:ext cx="1491910" cy="628473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56059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8C4F8-7DDD-CEB1-595B-40B063512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2ED16-DDD0-28D5-4917-8D2A6373B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7569BD-368C-B013-701A-190945843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81FE9-CD07-CD93-B36F-A323A28C8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C585F-EFD9-42FA-B916-5C2C37DF0C3A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4D9BD7-01A4-AE73-5DD0-D842DFB78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31C1CC-D4B6-DFAA-4276-2827D890E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1FE5-C683-4E0D-9BA3-206820496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314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0BE0D-764F-5B00-7C56-7BE1E23BC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6455C7-DA8D-FA84-FB71-5100F8F564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A5418-ACC1-0197-7772-5C12F190E2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43123-62D2-4CE6-E02E-253C7AC6A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C585F-EFD9-42FA-B916-5C2C37DF0C3A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5FFED0-D70E-F4CC-7774-44DDBAD4A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DA53D3-3A04-2CD5-DCBA-AB7B21A27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1FE5-C683-4E0D-9BA3-206820496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857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046A6-208F-68D0-105A-EA6D644E6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70B795-B9AF-DD35-ABC2-DAB080BE3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CCB835-06A7-D5CF-1667-D2C142E93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C585F-EFD9-42FA-B916-5C2C37DF0C3A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4F462-0235-F76C-7DB8-AD718EE2F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5443F-9368-E31B-FBCD-2E2651876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1FE5-C683-4E0D-9BA3-206820496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242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ACA289-A088-CD13-8BA1-E921B0AB0C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A1A23-6C93-415D-8796-B63CA17A15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B7CA81-2A19-B12F-B785-A0330FD8A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C585F-EFD9-42FA-B916-5C2C37DF0C3A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7EB39-FC12-7C38-F0ED-5DDA99DB7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BBE898-DF5F-4E9F-C5F5-030E4EEAB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1FE5-C683-4E0D-9BA3-206820496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214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30411-0163-4B13-89FE-F257FAC25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A9C06F-0DE7-4504-815D-E0AD67C24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03E74-B29C-4F04-AFB6-C69DE1F6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01E17-C08A-4759-982E-397049804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C5895-F4AC-47EF-A207-845785590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559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90ABB-205B-4C1F-94F2-5FB6248DF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ADA85-D3A1-460E-A414-E956BFE26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09378-2B4D-406B-B98E-FFCA9F637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9941E-CBB7-4275-B2AD-BBE786E5B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005E-AD41-4982-9434-BDDDEA5AA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7244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7EE59-2C96-4307-9C39-37A78581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F15FB-AB0A-4832-A83C-5B3232E17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2F649-0563-4AF2-B9D6-FD8567B87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ED0F0-C4DF-4458-B2A0-B5F561EFA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825A3-FC04-4DA2-8C1D-7DF4C5C97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5736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7C3AD-F69F-4657-B131-70705B83C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C91DC-B4CB-4D9E-87DC-75B494B8D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872812-00F2-48F7-A95B-484178336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7BA63A-8F3E-4A8E-97F5-8FF31D70B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6B1475-C624-45C1-AD6A-DE5E08C64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EF3DA-8255-4A22-A9CD-7B18A3F79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5040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CB4DC-F5D7-4981-B66B-BAC8E88D9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00B395-6D5A-4801-9785-7C10C526F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00E8E-6DE5-4923-8923-C8645A722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646225-6934-4572-A214-F800D9D0DA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4B5A8-B125-4574-949E-89B5DB49E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5408E9-A997-4A0B-B22E-7E6956D01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058024-B396-481B-A1B3-DE007C3A5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BB28DB-0EB8-423B-BA09-CD7E0153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945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1BDD2-9CFA-4EC5-A00F-3E8667E45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08DE36-D524-4D3C-9996-961C8FCD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3B9DC6-3183-4CE4-B4B8-2A1AFD500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B73C9-5CC0-4083-A3D1-10A8D2745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4165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FE54B2-39AC-4E07-A794-FE05EF797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76C31E-9CBD-4364-9747-0B088674C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61F4A7-6797-4302-A839-2F0F41676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aphic 12">
            <a:extLst>
              <a:ext uri="{FF2B5EF4-FFF2-40B4-BE49-F238E27FC236}">
                <a16:creationId xmlns:a16="http://schemas.microsoft.com/office/drawing/2014/main" id="{ECC12DB3-9420-A67F-21FA-F1B3EA778DCB}"/>
              </a:ext>
            </a:extLst>
          </p:cNvPr>
          <p:cNvGrpSpPr/>
          <p:nvPr/>
        </p:nvGrpSpPr>
        <p:grpSpPr>
          <a:xfrm>
            <a:off x="-72" y="13430"/>
            <a:ext cx="12192298" cy="6831725"/>
            <a:chOff x="-72" y="13430"/>
            <a:chExt cx="12192298" cy="6831725"/>
          </a:xfrm>
          <a:solidFill>
            <a:schemeClr val="bg1">
              <a:lumMod val="9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97D0CA-6D08-AA78-2F34-2AB598C1DB49}"/>
                </a:ext>
              </a:extLst>
            </p:cNvPr>
            <p:cNvSpPr/>
            <p:nvPr/>
          </p:nvSpPr>
          <p:spPr>
            <a:xfrm>
              <a:off x="3205377" y="931529"/>
              <a:ext cx="622715" cy="302568"/>
            </a:xfrm>
            <a:custGeom>
              <a:avLst/>
              <a:gdLst>
                <a:gd name="connsiteX0" fmla="*/ 610318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0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8 w 622715"/>
                <a:gd name="connsiteY8" fmla="*/ 286040 h 302568"/>
                <a:gd name="connsiteX9" fmla="*/ 7372 w 622715"/>
                <a:gd name="connsiteY9" fmla="*/ 270961 h 302568"/>
                <a:gd name="connsiteX10" fmla="*/ 1717 w 622715"/>
                <a:gd name="connsiteY10" fmla="*/ 280725 h 302568"/>
                <a:gd name="connsiteX11" fmla="*/ 84241 w 622715"/>
                <a:gd name="connsiteY11" fmla="*/ 302685 h 302568"/>
                <a:gd name="connsiteX12" fmla="*/ 152289 w 622715"/>
                <a:gd name="connsiteY12" fmla="*/ 280065 h 302568"/>
                <a:gd name="connsiteX13" fmla="*/ 214323 w 622715"/>
                <a:gd name="connsiteY13" fmla="*/ 236334 h 302568"/>
                <a:gd name="connsiteX14" fmla="*/ 288648 w 622715"/>
                <a:gd name="connsiteY14" fmla="*/ 206966 h 302568"/>
                <a:gd name="connsiteX15" fmla="*/ 351549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5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8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3" y="115601"/>
                    <a:pt x="381294" y="126854"/>
                    <a:pt x="357600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5" y="283571"/>
                    <a:pt x="363368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6" y="192150"/>
                    <a:pt x="248046" y="203309"/>
                  </a:cubicBezTo>
                  <a:cubicBezTo>
                    <a:pt x="199036" y="224458"/>
                    <a:pt x="163769" y="269886"/>
                    <a:pt x="112158" y="286040"/>
                  </a:cubicBezTo>
                  <a:cubicBezTo>
                    <a:pt x="76343" y="297237"/>
                    <a:pt x="39153" y="289697"/>
                    <a:pt x="7372" y="270961"/>
                  </a:cubicBezTo>
                  <a:cubicBezTo>
                    <a:pt x="1095" y="267191"/>
                    <a:pt x="-4597" y="277011"/>
                    <a:pt x="1717" y="280725"/>
                  </a:cubicBezTo>
                  <a:cubicBezTo>
                    <a:pt x="26543" y="295428"/>
                    <a:pt x="55175" y="304381"/>
                    <a:pt x="84241" y="302685"/>
                  </a:cubicBezTo>
                  <a:cubicBezTo>
                    <a:pt x="108614" y="301252"/>
                    <a:pt x="131479" y="292393"/>
                    <a:pt x="152289" y="280065"/>
                  </a:cubicBezTo>
                  <a:cubicBezTo>
                    <a:pt x="174042" y="267078"/>
                    <a:pt x="193589" y="250829"/>
                    <a:pt x="214323" y="236334"/>
                  </a:cubicBezTo>
                  <a:cubicBezTo>
                    <a:pt x="235925" y="221254"/>
                    <a:pt x="261127" y="204760"/>
                    <a:pt x="288648" y="206966"/>
                  </a:cubicBezTo>
                  <a:cubicBezTo>
                    <a:pt x="322069" y="209624"/>
                    <a:pt x="348816" y="244665"/>
                    <a:pt x="351549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2" y="154224"/>
                    <a:pt x="402406" y="139540"/>
                    <a:pt x="427118" y="131454"/>
                  </a:cubicBezTo>
                  <a:cubicBezTo>
                    <a:pt x="477579" y="114979"/>
                    <a:pt x="537313" y="122802"/>
                    <a:pt x="581365" y="88967"/>
                  </a:cubicBezTo>
                  <a:cubicBezTo>
                    <a:pt x="607415" y="68948"/>
                    <a:pt x="619461" y="37790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113B42E-1A91-C51D-3DA9-A0A7D6A9E736}"/>
                </a:ext>
              </a:extLst>
            </p:cNvPr>
            <p:cNvSpPr/>
            <p:nvPr/>
          </p:nvSpPr>
          <p:spPr>
            <a:xfrm>
              <a:off x="795949" y="1177769"/>
              <a:ext cx="134320" cy="56663"/>
            </a:xfrm>
            <a:custGeom>
              <a:avLst/>
              <a:gdLst>
                <a:gd name="connsiteX0" fmla="*/ 126445 w 134320"/>
                <a:gd name="connsiteY0" fmla="*/ 687 h 56663"/>
                <a:gd name="connsiteX1" fmla="*/ 2791 w 134320"/>
                <a:gd name="connsiteY1" fmla="*/ 45700 h 56663"/>
                <a:gd name="connsiteX2" fmla="*/ 5807 w 134320"/>
                <a:gd name="connsiteY2" fmla="*/ 56614 h 56663"/>
                <a:gd name="connsiteX3" fmla="*/ 129461 w 134320"/>
                <a:gd name="connsiteY3" fmla="*/ 11601 h 56663"/>
                <a:gd name="connsiteX4" fmla="*/ 126445 w 134320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0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7" y="56614"/>
                  </a:cubicBezTo>
                  <a:lnTo>
                    <a:pt x="129461" y="11601"/>
                  </a:lnTo>
                  <a:cubicBezTo>
                    <a:pt x="136247" y="9131"/>
                    <a:pt x="133231" y="-1801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375D78-F0D2-743C-4B76-AC40B7069472}"/>
                </a:ext>
              </a:extLst>
            </p:cNvPr>
            <p:cNvSpPr/>
            <p:nvPr/>
          </p:nvSpPr>
          <p:spPr>
            <a:xfrm>
              <a:off x="840962" y="1142462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6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8"/>
                    <a:pt x="15590" y="83452"/>
                    <a:pt x="23866" y="121477"/>
                  </a:cubicBezTo>
                  <a:cubicBezTo>
                    <a:pt x="25392" y="128583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18C5A9A-D539-9DF3-B79A-4105161BB2FD}"/>
                </a:ext>
              </a:extLst>
            </p:cNvPr>
            <p:cNvSpPr/>
            <p:nvPr/>
          </p:nvSpPr>
          <p:spPr>
            <a:xfrm>
              <a:off x="959990" y="1038491"/>
              <a:ext cx="150452" cy="253760"/>
            </a:xfrm>
            <a:custGeom>
              <a:avLst/>
              <a:gdLst>
                <a:gd name="connsiteX0" fmla="*/ 10264 w 150452"/>
                <a:gd name="connsiteY0" fmla="*/ 70239 h 253760"/>
                <a:gd name="connsiteX1" fmla="*/ 21103 w 150452"/>
                <a:gd name="connsiteY1" fmla="*/ 35650 h 253760"/>
                <a:gd name="connsiteX2" fmla="*/ 47606 w 150452"/>
                <a:gd name="connsiteY2" fmla="*/ 11768 h 253760"/>
                <a:gd name="connsiteX3" fmla="*/ 55937 w 150452"/>
                <a:gd name="connsiteY3" fmla="*/ 49260 h 253760"/>
                <a:gd name="connsiteX4" fmla="*/ 47662 w 150452"/>
                <a:gd name="connsiteY4" fmla="*/ 89504 h 253760"/>
                <a:gd name="connsiteX5" fmla="*/ 15297 w 150452"/>
                <a:gd name="connsiteY5" fmla="*/ 246824 h 253760"/>
                <a:gd name="connsiteX6" fmla="*/ 22253 w 150452"/>
                <a:gd name="connsiteY6" fmla="*/ 253779 h 253760"/>
                <a:gd name="connsiteX7" fmla="*/ 145530 w 150452"/>
                <a:gd name="connsiteY7" fmla="*/ 210971 h 253760"/>
                <a:gd name="connsiteX8" fmla="*/ 142533 w 150452"/>
                <a:gd name="connsiteY8" fmla="*/ 200057 h 253760"/>
                <a:gd name="connsiteX9" fmla="*/ 19293 w 150452"/>
                <a:gd name="connsiteY9" fmla="*/ 242884 h 253760"/>
                <a:gd name="connsiteX10" fmla="*/ 26249 w 150452"/>
                <a:gd name="connsiteY10" fmla="*/ 249840 h 253760"/>
                <a:gd name="connsiteX11" fmla="*/ 68378 w 150452"/>
                <a:gd name="connsiteY11" fmla="*/ 44943 h 253760"/>
                <a:gd name="connsiteX12" fmla="*/ 64307 w 150452"/>
                <a:gd name="connsiteY12" fmla="*/ 8224 h 253760"/>
                <a:gd name="connsiteX13" fmla="*/ 35391 w 150452"/>
                <a:gd name="connsiteY13" fmla="*/ 3681 h 253760"/>
                <a:gd name="connsiteX14" fmla="*/ -1008 w 150452"/>
                <a:gd name="connsiteY14" fmla="*/ 70239 h 253760"/>
                <a:gd name="connsiteX15" fmla="*/ 10302 w 150452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60">
                  <a:moveTo>
                    <a:pt x="10264" y="70239"/>
                  </a:moveTo>
                  <a:cubicBezTo>
                    <a:pt x="11320" y="58059"/>
                    <a:pt x="15015" y="46255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096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9" y="255306"/>
                    <a:pt x="22253" y="253779"/>
                  </a:cubicBezTo>
                  <a:lnTo>
                    <a:pt x="145530" y="210971"/>
                  </a:lnTo>
                  <a:cubicBezTo>
                    <a:pt x="152372" y="208596"/>
                    <a:pt x="149432" y="197664"/>
                    <a:pt x="142533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3EA8A41-1D77-5794-A556-1EAB85316976}"/>
                </a:ext>
              </a:extLst>
            </p:cNvPr>
            <p:cNvSpPr/>
            <p:nvPr/>
          </p:nvSpPr>
          <p:spPr>
            <a:xfrm>
              <a:off x="665161" y="1134663"/>
              <a:ext cx="150489" cy="253760"/>
            </a:xfrm>
            <a:custGeom>
              <a:avLst/>
              <a:gdLst>
                <a:gd name="connsiteX0" fmla="*/ 10302 w 150489"/>
                <a:gd name="connsiteY0" fmla="*/ 70239 h 253760"/>
                <a:gd name="connsiteX1" fmla="*/ 21141 w 150489"/>
                <a:gd name="connsiteY1" fmla="*/ 35650 h 253760"/>
                <a:gd name="connsiteX2" fmla="*/ 47644 w 150489"/>
                <a:gd name="connsiteY2" fmla="*/ 11768 h 253760"/>
                <a:gd name="connsiteX3" fmla="*/ 55975 w 150489"/>
                <a:gd name="connsiteY3" fmla="*/ 49260 h 253760"/>
                <a:gd name="connsiteX4" fmla="*/ 47700 w 150489"/>
                <a:gd name="connsiteY4" fmla="*/ 89504 h 253760"/>
                <a:gd name="connsiteX5" fmla="*/ 15335 w 150489"/>
                <a:gd name="connsiteY5" fmla="*/ 246824 h 253760"/>
                <a:gd name="connsiteX6" fmla="*/ 22291 w 150489"/>
                <a:gd name="connsiteY6" fmla="*/ 253779 h 253760"/>
                <a:gd name="connsiteX7" fmla="*/ 145568 w 150489"/>
                <a:gd name="connsiteY7" fmla="*/ 210971 h 253760"/>
                <a:gd name="connsiteX8" fmla="*/ 142571 w 150489"/>
                <a:gd name="connsiteY8" fmla="*/ 200057 h 253760"/>
                <a:gd name="connsiteX9" fmla="*/ 19293 w 150489"/>
                <a:gd name="connsiteY9" fmla="*/ 242884 h 253760"/>
                <a:gd name="connsiteX10" fmla="*/ 26249 w 150489"/>
                <a:gd name="connsiteY10" fmla="*/ 249840 h 253760"/>
                <a:gd name="connsiteX11" fmla="*/ 68378 w 150489"/>
                <a:gd name="connsiteY11" fmla="*/ 44943 h 253760"/>
                <a:gd name="connsiteX12" fmla="*/ 64307 w 150489"/>
                <a:gd name="connsiteY12" fmla="*/ 8224 h 253760"/>
                <a:gd name="connsiteX13" fmla="*/ 35391 w 150489"/>
                <a:gd name="connsiteY13" fmla="*/ 3681 h 253760"/>
                <a:gd name="connsiteX14" fmla="*/ -1008 w 150489"/>
                <a:gd name="connsiteY14" fmla="*/ 70239 h 253760"/>
                <a:gd name="connsiteX15" fmla="*/ 10302 w 150489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89" h="253760">
                  <a:moveTo>
                    <a:pt x="10302" y="70239"/>
                  </a:moveTo>
                  <a:cubicBezTo>
                    <a:pt x="11358" y="58059"/>
                    <a:pt x="15052" y="46255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5" y="38911"/>
                    <a:pt x="55975" y="49260"/>
                  </a:cubicBezTo>
                  <a:cubicBezTo>
                    <a:pt x="53223" y="62681"/>
                    <a:pt x="50471" y="76096"/>
                    <a:pt x="47700" y="89504"/>
                  </a:cubicBezTo>
                  <a:cubicBezTo>
                    <a:pt x="36918" y="141944"/>
                    <a:pt x="26136" y="194384"/>
                    <a:pt x="15335" y="246824"/>
                  </a:cubicBezTo>
                  <a:cubicBezTo>
                    <a:pt x="14543" y="250744"/>
                    <a:pt x="17936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4BE3163-42F0-DB23-E36A-62C25210B5E2}"/>
                </a:ext>
              </a:extLst>
            </p:cNvPr>
            <p:cNvSpPr/>
            <p:nvPr/>
          </p:nvSpPr>
          <p:spPr>
            <a:xfrm>
              <a:off x="1116492" y="1075615"/>
              <a:ext cx="114111" cy="42051"/>
            </a:xfrm>
            <a:custGeom>
              <a:avLst/>
              <a:gdLst>
                <a:gd name="connsiteX0" fmla="*/ 106103 w 114111"/>
                <a:gd name="connsiteY0" fmla="*/ 582 h 42051"/>
                <a:gd name="connsiteX1" fmla="*/ 2938 w 114111"/>
                <a:gd name="connsiteY1" fmla="*/ 31212 h 42051"/>
                <a:gd name="connsiteX2" fmla="*/ 5935 w 114111"/>
                <a:gd name="connsiteY2" fmla="*/ 42108 h 42051"/>
                <a:gd name="connsiteX3" fmla="*/ 109100 w 114111"/>
                <a:gd name="connsiteY3" fmla="*/ 11496 h 42051"/>
                <a:gd name="connsiteX4" fmla="*/ 106103 w 114111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1" h="42051">
                  <a:moveTo>
                    <a:pt x="106103" y="582"/>
                  </a:moveTo>
                  <a:lnTo>
                    <a:pt x="2938" y="31212"/>
                  </a:lnTo>
                  <a:cubicBezTo>
                    <a:pt x="-4036" y="33267"/>
                    <a:pt x="-1058" y="44200"/>
                    <a:pt x="5935" y="42108"/>
                  </a:cubicBezTo>
                  <a:lnTo>
                    <a:pt x="109100" y="11496"/>
                  </a:lnTo>
                  <a:cubicBezTo>
                    <a:pt x="116074" y="9422"/>
                    <a:pt x="113115" y="-1492"/>
                    <a:pt x="106103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0E3FF11-5A5F-FA32-5DA7-29AE47EF00CB}"/>
                </a:ext>
              </a:extLst>
            </p:cNvPr>
            <p:cNvSpPr/>
            <p:nvPr/>
          </p:nvSpPr>
          <p:spPr>
            <a:xfrm>
              <a:off x="1119124" y="1100950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89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89" y="33944"/>
                  </a:lnTo>
                  <a:cubicBezTo>
                    <a:pt x="-4009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553CB63-5643-9821-C524-BF380FE09DC4}"/>
                </a:ext>
              </a:extLst>
            </p:cNvPr>
            <p:cNvSpPr/>
            <p:nvPr/>
          </p:nvSpPr>
          <p:spPr>
            <a:xfrm>
              <a:off x="1264666" y="929519"/>
              <a:ext cx="141284" cy="165939"/>
            </a:xfrm>
            <a:custGeom>
              <a:avLst/>
              <a:gdLst>
                <a:gd name="connsiteX0" fmla="*/ -1016 w 141284"/>
                <a:gd name="connsiteY0" fmla="*/ 5757 h 165939"/>
                <a:gd name="connsiteX1" fmla="*/ 10049 w 141284"/>
                <a:gd name="connsiteY1" fmla="*/ 160607 h 165939"/>
                <a:gd name="connsiteX2" fmla="*/ 15704 w 141284"/>
                <a:gd name="connsiteY2" fmla="*/ 166260 h 165939"/>
                <a:gd name="connsiteX3" fmla="*/ 17212 w 141284"/>
                <a:gd name="connsiteY3" fmla="*/ 166055 h 165939"/>
                <a:gd name="connsiteX4" fmla="*/ 136266 w 141284"/>
                <a:gd name="connsiteY4" fmla="*/ 132917 h 165939"/>
                <a:gd name="connsiteX5" fmla="*/ 133251 w 141284"/>
                <a:gd name="connsiteY5" fmla="*/ 122003 h 165939"/>
                <a:gd name="connsiteX6" fmla="*/ 14214 w 141284"/>
                <a:gd name="connsiteY6" fmla="*/ 155141 h 165939"/>
                <a:gd name="connsiteX7" fmla="*/ 21359 w 141284"/>
                <a:gd name="connsiteY7" fmla="*/ 160607 h 165939"/>
                <a:gd name="connsiteX8" fmla="*/ 10294 w 141284"/>
                <a:gd name="connsiteY8" fmla="*/ 5757 h 165939"/>
                <a:gd name="connsiteX9" fmla="*/ -1016 w 141284"/>
                <a:gd name="connsiteY9" fmla="*/ 5757 h 16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39">
                  <a:moveTo>
                    <a:pt x="-1016" y="5757"/>
                  </a:moveTo>
                  <a:cubicBezTo>
                    <a:pt x="2678" y="57367"/>
                    <a:pt x="6373" y="108984"/>
                    <a:pt x="10049" y="160607"/>
                  </a:cubicBezTo>
                  <a:cubicBezTo>
                    <a:pt x="10049" y="163731"/>
                    <a:pt x="12575" y="166260"/>
                    <a:pt x="15704" y="166260"/>
                  </a:cubicBezTo>
                  <a:cubicBezTo>
                    <a:pt x="16213" y="166258"/>
                    <a:pt x="16722" y="166191"/>
                    <a:pt x="17212" y="166055"/>
                  </a:cubicBezTo>
                  <a:lnTo>
                    <a:pt x="136266" y="132917"/>
                  </a:lnTo>
                  <a:cubicBezTo>
                    <a:pt x="143260" y="131032"/>
                    <a:pt x="140281" y="120062"/>
                    <a:pt x="133251" y="122003"/>
                  </a:cubicBezTo>
                  <a:lnTo>
                    <a:pt x="14214" y="155141"/>
                  </a:lnTo>
                  <a:lnTo>
                    <a:pt x="21359" y="160607"/>
                  </a:lnTo>
                  <a:cubicBezTo>
                    <a:pt x="17683" y="108984"/>
                    <a:pt x="13988" y="57367"/>
                    <a:pt x="10294" y="5757"/>
                  </a:cubicBezTo>
                  <a:cubicBezTo>
                    <a:pt x="9766" y="-1463"/>
                    <a:pt x="-1544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501C24-6543-47EF-7FF4-B46FD0D9745D}"/>
                </a:ext>
              </a:extLst>
            </p:cNvPr>
            <p:cNvSpPr/>
            <p:nvPr/>
          </p:nvSpPr>
          <p:spPr>
            <a:xfrm>
              <a:off x="1367846" y="987272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801"/>
                    <a:pt x="12276" y="125870"/>
                    <a:pt x="18930" y="185925"/>
                  </a:cubicBezTo>
                  <a:cubicBezTo>
                    <a:pt x="19722" y="193088"/>
                    <a:pt x="31031" y="193163"/>
                    <a:pt x="30240" y="185925"/>
                  </a:cubicBezTo>
                  <a:cubicBezTo>
                    <a:pt x="23605" y="125870"/>
                    <a:pt x="16970" y="65801"/>
                    <a:pt x="10316" y="5721"/>
                  </a:cubicBezTo>
                  <a:cubicBezTo>
                    <a:pt x="9524" y="-1441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1453A5A-3A9C-38D6-097C-5344A8A667CB}"/>
                </a:ext>
              </a:extLst>
            </p:cNvPr>
            <p:cNvSpPr/>
            <p:nvPr/>
          </p:nvSpPr>
          <p:spPr>
            <a:xfrm>
              <a:off x="1408664" y="2075622"/>
              <a:ext cx="251189" cy="314640"/>
            </a:xfrm>
            <a:custGeom>
              <a:avLst/>
              <a:gdLst>
                <a:gd name="connsiteX0" fmla="*/ 159484 w 251189"/>
                <a:gd name="connsiteY0" fmla="*/ 815 h 314640"/>
                <a:gd name="connsiteX1" fmla="*/ 22767 w 251189"/>
                <a:gd name="connsiteY1" fmla="*/ 51710 h 314640"/>
                <a:gd name="connsiteX2" fmla="*/ 3107 w 251189"/>
                <a:gd name="connsiteY2" fmla="*/ 59023 h 314640"/>
                <a:gd name="connsiteX3" fmla="*/ -852 w 251189"/>
                <a:gd name="connsiteY3" fmla="*/ 65979 h 314640"/>
                <a:gd name="connsiteX4" fmla="*/ 71550 w 251189"/>
                <a:gd name="connsiteY4" fmla="*/ 280866 h 314640"/>
                <a:gd name="connsiteX5" fmla="*/ 81654 w 251189"/>
                <a:gd name="connsiteY5" fmla="*/ 310799 h 314640"/>
                <a:gd name="connsiteX6" fmla="*/ 88609 w 251189"/>
                <a:gd name="connsiteY6" fmla="*/ 314759 h 314640"/>
                <a:gd name="connsiteX7" fmla="*/ 88609 w 251189"/>
                <a:gd name="connsiteY7" fmla="*/ 314758 h 314640"/>
                <a:gd name="connsiteX8" fmla="*/ 226438 w 251189"/>
                <a:gd name="connsiteY8" fmla="*/ 267501 h 314640"/>
                <a:gd name="connsiteX9" fmla="*/ 246268 w 251189"/>
                <a:gd name="connsiteY9" fmla="*/ 260696 h 314640"/>
                <a:gd name="connsiteX10" fmla="*/ 243252 w 251189"/>
                <a:gd name="connsiteY10" fmla="*/ 249783 h 314640"/>
                <a:gd name="connsiteX11" fmla="*/ 105423 w 251189"/>
                <a:gd name="connsiteY11" fmla="*/ 297039 h 314640"/>
                <a:gd name="connsiteX12" fmla="*/ 85593 w 251189"/>
                <a:gd name="connsiteY12" fmla="*/ 303749 h 314640"/>
                <a:gd name="connsiteX13" fmla="*/ 92549 w 251189"/>
                <a:gd name="connsiteY13" fmla="*/ 307689 h 314640"/>
                <a:gd name="connsiteX14" fmla="*/ 20147 w 251189"/>
                <a:gd name="connsiteY14" fmla="*/ 92802 h 314640"/>
                <a:gd name="connsiteX15" fmla="*/ 10062 w 251189"/>
                <a:gd name="connsiteY15" fmla="*/ 62869 h 314640"/>
                <a:gd name="connsiteX16" fmla="*/ 6104 w 251189"/>
                <a:gd name="connsiteY16" fmla="*/ 69824 h 314640"/>
                <a:gd name="connsiteX17" fmla="*/ 142821 w 251189"/>
                <a:gd name="connsiteY17" fmla="*/ 18930 h 314640"/>
                <a:gd name="connsiteX18" fmla="*/ 162481 w 251189"/>
                <a:gd name="connsiteY18" fmla="*/ 11597 h 314640"/>
                <a:gd name="connsiteX19" fmla="*/ 159484 w 251189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640">
                  <a:moveTo>
                    <a:pt x="159484" y="815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9" y="59892"/>
                    <a:pt x="-1624" y="62972"/>
                    <a:pt x="-852" y="65979"/>
                  </a:cubicBezTo>
                  <a:lnTo>
                    <a:pt x="71550" y="280866"/>
                  </a:lnTo>
                  <a:lnTo>
                    <a:pt x="81654" y="310799"/>
                  </a:lnTo>
                  <a:cubicBezTo>
                    <a:pt x="82483" y="313811"/>
                    <a:pt x="85593" y="315585"/>
                    <a:pt x="88609" y="314759"/>
                  </a:cubicBezTo>
                  <a:cubicBezTo>
                    <a:pt x="88609" y="314759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1" y="258359"/>
                    <a:pt x="250170" y="247502"/>
                    <a:pt x="243252" y="249783"/>
                  </a:cubicBezTo>
                  <a:lnTo>
                    <a:pt x="105423" y="297039"/>
                  </a:lnTo>
                  <a:lnTo>
                    <a:pt x="85593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7"/>
                  </a:lnTo>
                  <a:cubicBezTo>
                    <a:pt x="169248" y="9090"/>
                    <a:pt x="166251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C44E73F-1AE8-42CC-A3A0-2691E1DF40DD}"/>
                </a:ext>
              </a:extLst>
            </p:cNvPr>
            <p:cNvSpPr/>
            <p:nvPr/>
          </p:nvSpPr>
          <p:spPr>
            <a:xfrm>
              <a:off x="1449429" y="2220772"/>
              <a:ext cx="132157" cy="54540"/>
            </a:xfrm>
            <a:custGeom>
              <a:avLst/>
              <a:gdLst>
                <a:gd name="connsiteX0" fmla="*/ 124242 w 132157"/>
                <a:gd name="connsiteY0" fmla="*/ 677 h 54540"/>
                <a:gd name="connsiteX1" fmla="*/ 2831 w 132157"/>
                <a:gd name="connsiteY1" fmla="*/ 43616 h 54540"/>
                <a:gd name="connsiteX2" fmla="*/ 5847 w 132157"/>
                <a:gd name="connsiteY2" fmla="*/ 54511 h 54540"/>
                <a:gd name="connsiteX3" fmla="*/ 127258 w 132157"/>
                <a:gd name="connsiteY3" fmla="*/ 11572 h 54540"/>
                <a:gd name="connsiteX4" fmla="*/ 124242 w 132157"/>
                <a:gd name="connsiteY4" fmla="*/ 677 h 5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540">
                  <a:moveTo>
                    <a:pt x="124242" y="677"/>
                  </a:moveTo>
                  <a:lnTo>
                    <a:pt x="2831" y="43616"/>
                  </a:lnTo>
                  <a:cubicBezTo>
                    <a:pt x="-3973" y="46010"/>
                    <a:pt x="-1052" y="56943"/>
                    <a:pt x="5847" y="54511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8FFE974-5004-A01D-08CA-ACB0C0CA32A8}"/>
                </a:ext>
              </a:extLst>
            </p:cNvPr>
            <p:cNvSpPr/>
            <p:nvPr/>
          </p:nvSpPr>
          <p:spPr>
            <a:xfrm>
              <a:off x="1660512" y="2179402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5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710C8F4-0B6C-508A-5641-ECD73C416B25}"/>
                </a:ext>
              </a:extLst>
            </p:cNvPr>
            <p:cNvSpPr/>
            <p:nvPr/>
          </p:nvSpPr>
          <p:spPr>
            <a:xfrm>
              <a:off x="1669075" y="2213159"/>
              <a:ext cx="87497" cy="34877"/>
            </a:xfrm>
            <a:custGeom>
              <a:avLst/>
              <a:gdLst>
                <a:gd name="connsiteX0" fmla="*/ 79503 w 87497"/>
                <a:gd name="connsiteY0" fmla="*/ 599 h 34877"/>
                <a:gd name="connsiteX1" fmla="*/ 2916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4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503" y="599"/>
                  </a:moveTo>
                  <a:lnTo>
                    <a:pt x="2916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6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5A28BB1-C2FE-F96B-E75C-847636C0CD0F}"/>
                </a:ext>
              </a:extLst>
            </p:cNvPr>
            <p:cNvSpPr/>
            <p:nvPr/>
          </p:nvSpPr>
          <p:spPr>
            <a:xfrm>
              <a:off x="1779437" y="2049782"/>
              <a:ext cx="245267" cy="213936"/>
            </a:xfrm>
            <a:custGeom>
              <a:avLst/>
              <a:gdLst>
                <a:gd name="connsiteX0" fmla="*/ -718 w 245267"/>
                <a:gd name="connsiteY0" fmla="*/ 54855 h 213936"/>
                <a:gd name="connsiteX1" fmla="*/ 53946 w 245267"/>
                <a:gd name="connsiteY1" fmla="*/ 191138 h 213936"/>
                <a:gd name="connsiteX2" fmla="*/ 61674 w 245267"/>
                <a:gd name="connsiteY2" fmla="*/ 210440 h 213936"/>
                <a:gd name="connsiteX3" fmla="*/ 72570 w 245267"/>
                <a:gd name="connsiteY3" fmla="*/ 207443 h 213936"/>
                <a:gd name="connsiteX4" fmla="*/ 53833 w 245267"/>
                <a:gd name="connsiteY4" fmla="*/ 97907 h 213936"/>
                <a:gd name="connsiteX5" fmla="*/ 61373 w 245267"/>
                <a:gd name="connsiteY5" fmla="*/ 63130 h 213936"/>
                <a:gd name="connsiteX6" fmla="*/ 97753 w 245267"/>
                <a:gd name="connsiteY6" fmla="*/ 46938 h 213936"/>
                <a:gd name="connsiteX7" fmla="*/ 117564 w 245267"/>
                <a:gd name="connsiteY7" fmla="*/ 77946 h 213936"/>
                <a:gd name="connsiteX8" fmla="*/ 130457 w 245267"/>
                <a:gd name="connsiteY8" fmla="*/ 113100 h 213936"/>
                <a:gd name="connsiteX9" fmla="*/ 147252 w 245267"/>
                <a:gd name="connsiteY9" fmla="*/ 166860 h 213936"/>
                <a:gd name="connsiteX10" fmla="*/ 158166 w 245267"/>
                <a:gd name="connsiteY10" fmla="*/ 163863 h 213936"/>
                <a:gd name="connsiteX11" fmla="*/ 142125 w 245267"/>
                <a:gd name="connsiteY11" fmla="*/ 52065 h 213936"/>
                <a:gd name="connsiteX12" fmla="*/ 159278 w 245267"/>
                <a:gd name="connsiteY12" fmla="*/ 18135 h 213936"/>
                <a:gd name="connsiteX13" fmla="*/ 195941 w 245267"/>
                <a:gd name="connsiteY13" fmla="*/ 28352 h 213936"/>
                <a:gd name="connsiteX14" fmla="*/ 214942 w 245267"/>
                <a:gd name="connsiteY14" fmla="*/ 81791 h 213936"/>
                <a:gd name="connsiteX15" fmla="*/ 233037 w 245267"/>
                <a:gd name="connsiteY15" fmla="*/ 137756 h 213936"/>
                <a:gd name="connsiteX16" fmla="*/ 243951 w 245267"/>
                <a:gd name="connsiteY16" fmla="*/ 134740 h 213936"/>
                <a:gd name="connsiteX17" fmla="*/ 209419 w 245267"/>
                <a:gd name="connsiteY17" fmla="*/ 31952 h 213936"/>
                <a:gd name="connsiteX18" fmla="*/ 193151 w 245267"/>
                <a:gd name="connsiteY18" fmla="*/ 6015 h 213936"/>
                <a:gd name="connsiteX19" fmla="*/ 161371 w 245267"/>
                <a:gd name="connsiteY19" fmla="*/ 3546 h 213936"/>
                <a:gd name="connsiteX20" fmla="*/ 136263 w 245267"/>
                <a:gd name="connsiteY20" fmla="*/ 124844 h 213936"/>
                <a:gd name="connsiteX21" fmla="*/ 147252 w 245267"/>
                <a:gd name="connsiteY21" fmla="*/ 166803 h 213936"/>
                <a:gd name="connsiteX22" fmla="*/ 158166 w 245267"/>
                <a:gd name="connsiteY22" fmla="*/ 163806 h 213936"/>
                <a:gd name="connsiteX23" fmla="*/ 140956 w 245267"/>
                <a:gd name="connsiteY23" fmla="*/ 108859 h 213936"/>
                <a:gd name="connsiteX24" fmla="*/ 126216 w 245267"/>
                <a:gd name="connsiteY24" fmla="*/ 69501 h 213936"/>
                <a:gd name="connsiteX25" fmla="*/ 104444 w 245267"/>
                <a:gd name="connsiteY25" fmla="*/ 37758 h 213936"/>
                <a:gd name="connsiteX26" fmla="*/ 46010 w 245267"/>
                <a:gd name="connsiteY26" fmla="*/ 72555 h 213936"/>
                <a:gd name="connsiteX27" fmla="*/ 47726 w 245267"/>
                <a:gd name="connsiteY27" fmla="*/ 154098 h 213936"/>
                <a:gd name="connsiteX28" fmla="*/ 61806 w 245267"/>
                <a:gd name="connsiteY28" fmla="*/ 210384 h 213936"/>
                <a:gd name="connsiteX29" fmla="*/ 72702 w 245267"/>
                <a:gd name="connsiteY29" fmla="*/ 207387 h 213936"/>
                <a:gd name="connsiteX30" fmla="*/ 18037 w 245267"/>
                <a:gd name="connsiteY30" fmla="*/ 71084 h 213936"/>
                <a:gd name="connsiteX31" fmla="*/ 10309 w 245267"/>
                <a:gd name="connsiteY31" fmla="*/ 51782 h 213936"/>
                <a:gd name="connsiteX32" fmla="*/ -605 w 245267"/>
                <a:gd name="connsiteY32" fmla="*/ 54798 h 2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7" h="213936">
                  <a:moveTo>
                    <a:pt x="-718" y="54855"/>
                  </a:moveTo>
                  <a:cubicBezTo>
                    <a:pt x="17472" y="100282"/>
                    <a:pt x="35700" y="145710"/>
                    <a:pt x="53946" y="191138"/>
                  </a:cubicBezTo>
                  <a:cubicBezTo>
                    <a:pt x="56453" y="197572"/>
                    <a:pt x="59036" y="204007"/>
                    <a:pt x="61674" y="210440"/>
                  </a:cubicBezTo>
                  <a:cubicBezTo>
                    <a:pt x="64313" y="217019"/>
                    <a:pt x="74869" y="214493"/>
                    <a:pt x="72570" y="207443"/>
                  </a:cubicBezTo>
                  <a:cubicBezTo>
                    <a:pt x="61071" y="172760"/>
                    <a:pt x="52495" y="134532"/>
                    <a:pt x="53833" y="97907"/>
                  </a:cubicBezTo>
                  <a:cubicBezTo>
                    <a:pt x="54267" y="86032"/>
                    <a:pt x="56019" y="73893"/>
                    <a:pt x="61373" y="63130"/>
                  </a:cubicBezTo>
                  <a:cubicBezTo>
                    <a:pt x="67951" y="49784"/>
                    <a:pt x="82786" y="37174"/>
                    <a:pt x="97753" y="46938"/>
                  </a:cubicBezTo>
                  <a:cubicBezTo>
                    <a:pt x="108045" y="53648"/>
                    <a:pt x="113096" y="67032"/>
                    <a:pt x="117564" y="77946"/>
                  </a:cubicBezTo>
                  <a:cubicBezTo>
                    <a:pt x="122295" y="89500"/>
                    <a:pt x="126461" y="101282"/>
                    <a:pt x="130457" y="113100"/>
                  </a:cubicBezTo>
                  <a:cubicBezTo>
                    <a:pt x="136451" y="130881"/>
                    <a:pt x="142050" y="148802"/>
                    <a:pt x="147252" y="166860"/>
                  </a:cubicBezTo>
                  <a:lnTo>
                    <a:pt x="158166" y="163863"/>
                  </a:lnTo>
                  <a:cubicBezTo>
                    <a:pt x="146687" y="129236"/>
                    <a:pt x="136753" y="88464"/>
                    <a:pt x="142125" y="52065"/>
                  </a:cubicBezTo>
                  <a:cubicBezTo>
                    <a:pt x="144010" y="39228"/>
                    <a:pt x="148986" y="26637"/>
                    <a:pt x="159278" y="18135"/>
                  </a:cubicBezTo>
                  <a:cubicBezTo>
                    <a:pt x="173830" y="6166"/>
                    <a:pt x="188834" y="12575"/>
                    <a:pt x="195941" y="28352"/>
                  </a:cubicBezTo>
                  <a:cubicBezTo>
                    <a:pt x="203651" y="45430"/>
                    <a:pt x="208947" y="64053"/>
                    <a:pt x="214942" y="81791"/>
                  </a:cubicBezTo>
                  <a:cubicBezTo>
                    <a:pt x="221219" y="100352"/>
                    <a:pt x="227250" y="119006"/>
                    <a:pt x="233037" y="137756"/>
                  </a:cubicBezTo>
                  <a:cubicBezTo>
                    <a:pt x="235186" y="144674"/>
                    <a:pt x="246119" y="141714"/>
                    <a:pt x="243951" y="134740"/>
                  </a:cubicBezTo>
                  <a:cubicBezTo>
                    <a:pt x="233245" y="100226"/>
                    <a:pt x="221859" y="65882"/>
                    <a:pt x="209419" y="31952"/>
                  </a:cubicBezTo>
                  <a:cubicBezTo>
                    <a:pt x="205894" y="22301"/>
                    <a:pt x="201671" y="12349"/>
                    <a:pt x="193151" y="6015"/>
                  </a:cubicBezTo>
                  <a:cubicBezTo>
                    <a:pt x="183802" y="-567"/>
                    <a:pt x="171625" y="-1514"/>
                    <a:pt x="161371" y="3546"/>
                  </a:cubicBezTo>
                  <a:cubicBezTo>
                    <a:pt x="118016" y="23677"/>
                    <a:pt x="128591" y="87879"/>
                    <a:pt x="136263" y="124844"/>
                  </a:cubicBezTo>
                  <a:cubicBezTo>
                    <a:pt x="139128" y="139028"/>
                    <a:pt x="142785" y="153039"/>
                    <a:pt x="147252" y="166803"/>
                  </a:cubicBezTo>
                  <a:cubicBezTo>
                    <a:pt x="149533" y="173664"/>
                    <a:pt x="160183" y="170856"/>
                    <a:pt x="158166" y="163806"/>
                  </a:cubicBezTo>
                  <a:cubicBezTo>
                    <a:pt x="152888" y="145347"/>
                    <a:pt x="147158" y="127030"/>
                    <a:pt x="140956" y="108859"/>
                  </a:cubicBezTo>
                  <a:cubicBezTo>
                    <a:pt x="136451" y="95664"/>
                    <a:pt x="131720" y="82470"/>
                    <a:pt x="126216" y="69501"/>
                  </a:cubicBezTo>
                  <a:cubicBezTo>
                    <a:pt x="121202" y="57720"/>
                    <a:pt x="115340" y="45241"/>
                    <a:pt x="104444" y="37758"/>
                  </a:cubicBezTo>
                  <a:cubicBezTo>
                    <a:pt x="77414" y="19134"/>
                    <a:pt x="52344" y="47918"/>
                    <a:pt x="46010" y="72555"/>
                  </a:cubicBezTo>
                  <a:cubicBezTo>
                    <a:pt x="39149" y="98944"/>
                    <a:pt x="42938" y="127746"/>
                    <a:pt x="47726" y="154098"/>
                  </a:cubicBezTo>
                  <a:cubicBezTo>
                    <a:pt x="51100" y="173165"/>
                    <a:pt x="55812" y="191971"/>
                    <a:pt x="61806" y="210384"/>
                  </a:cubicBezTo>
                  <a:lnTo>
                    <a:pt x="72702" y="207387"/>
                  </a:lnTo>
                  <a:lnTo>
                    <a:pt x="18037" y="71084"/>
                  </a:lnTo>
                  <a:cubicBezTo>
                    <a:pt x="15455" y="64662"/>
                    <a:pt x="12891" y="58229"/>
                    <a:pt x="10309" y="51782"/>
                  </a:cubicBezTo>
                  <a:cubicBezTo>
                    <a:pt x="7632" y="45109"/>
                    <a:pt x="-3319" y="48012"/>
                    <a:pt x="-605" y="547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AE1A74A-95E1-16DD-B7D2-E8B482116ACC}"/>
                </a:ext>
              </a:extLst>
            </p:cNvPr>
            <p:cNvSpPr/>
            <p:nvPr/>
          </p:nvSpPr>
          <p:spPr>
            <a:xfrm>
              <a:off x="2034198" y="1995963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29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5 w 143481"/>
                <a:gd name="connsiteY8" fmla="*/ 118476 h 162495"/>
                <a:gd name="connsiteX9" fmla="*/ 16201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8" y="552"/>
                    <a:pt x="24608" y="13426"/>
                  </a:cubicBezTo>
                  <a:cubicBezTo>
                    <a:pt x="5174" y="28676"/>
                    <a:pt x="-1782" y="52257"/>
                    <a:pt x="-971" y="76196"/>
                  </a:cubicBezTo>
                  <a:cubicBezTo>
                    <a:pt x="-141" y="99042"/>
                    <a:pt x="5249" y="125205"/>
                    <a:pt x="20329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4979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1" y="139757"/>
                    <a:pt x="18915" y="118476"/>
                  </a:cubicBezTo>
                  <a:cubicBezTo>
                    <a:pt x="9981" y="95536"/>
                    <a:pt x="5042" y="64509"/>
                    <a:pt x="16201" y="41512"/>
                  </a:cubicBezTo>
                  <a:cubicBezTo>
                    <a:pt x="26606" y="20043"/>
                    <a:pt x="57426" y="1381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1898FC5-2933-D96D-E71F-1AC9C84D3588}"/>
                </a:ext>
              </a:extLst>
            </p:cNvPr>
            <p:cNvSpPr/>
            <p:nvPr/>
          </p:nvSpPr>
          <p:spPr>
            <a:xfrm>
              <a:off x="2080321" y="1867397"/>
              <a:ext cx="108543" cy="106986"/>
            </a:xfrm>
            <a:custGeom>
              <a:avLst/>
              <a:gdLst>
                <a:gd name="connsiteX0" fmla="*/ 9946 w 108543"/>
                <a:gd name="connsiteY0" fmla="*/ 35416 h 106986"/>
                <a:gd name="connsiteX1" fmla="*/ 61066 w 108543"/>
                <a:gd name="connsiteY1" fmla="*/ 22221 h 106986"/>
                <a:gd name="connsiteX2" fmla="*/ 48606 w 108543"/>
                <a:gd name="connsiteY2" fmla="*/ 61372 h 106986"/>
                <a:gd name="connsiteX3" fmla="*/ 32679 w 108543"/>
                <a:gd name="connsiteY3" fmla="*/ 101541 h 106986"/>
                <a:gd name="connsiteX4" fmla="*/ 39842 w 108543"/>
                <a:gd name="connsiteY4" fmla="*/ 106989 h 106986"/>
                <a:gd name="connsiteX5" fmla="*/ 103742 w 108543"/>
                <a:gd name="connsiteY5" fmla="*/ 80976 h 106986"/>
                <a:gd name="connsiteX6" fmla="*/ 100726 w 108543"/>
                <a:gd name="connsiteY6" fmla="*/ 70062 h 106986"/>
                <a:gd name="connsiteX7" fmla="*/ 36825 w 108543"/>
                <a:gd name="connsiteY7" fmla="*/ 96093 h 106986"/>
                <a:gd name="connsiteX8" fmla="*/ 43988 w 108543"/>
                <a:gd name="connsiteY8" fmla="*/ 101541 h 106986"/>
                <a:gd name="connsiteX9" fmla="*/ 61726 w 108543"/>
                <a:gd name="connsiteY9" fmla="*/ 6633 h 106986"/>
                <a:gd name="connsiteX10" fmla="*/ -949 w 108543"/>
                <a:gd name="connsiteY10" fmla="*/ 32419 h 106986"/>
                <a:gd name="connsiteX11" fmla="*/ 9946 w 108543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3" h="106986">
                  <a:moveTo>
                    <a:pt x="9946" y="35416"/>
                  </a:moveTo>
                  <a:cubicBezTo>
                    <a:pt x="13263" y="14681"/>
                    <a:pt x="49210" y="224"/>
                    <a:pt x="61066" y="22221"/>
                  </a:cubicBezTo>
                  <a:cubicBezTo>
                    <a:pt x="68003" y="35096"/>
                    <a:pt x="55411" y="51024"/>
                    <a:pt x="48606" y="61372"/>
                  </a:cubicBezTo>
                  <a:cubicBezTo>
                    <a:pt x="40558" y="73643"/>
                    <a:pt x="32697" y="86423"/>
                    <a:pt x="32679" y="101541"/>
                  </a:cubicBezTo>
                  <a:cubicBezTo>
                    <a:pt x="32679" y="104858"/>
                    <a:pt x="36449" y="108402"/>
                    <a:pt x="39842" y="106989"/>
                  </a:cubicBezTo>
                  <a:lnTo>
                    <a:pt x="103742" y="80976"/>
                  </a:lnTo>
                  <a:cubicBezTo>
                    <a:pt x="110396" y="78261"/>
                    <a:pt x="107512" y="67329"/>
                    <a:pt x="100726" y="70062"/>
                  </a:cubicBezTo>
                  <a:lnTo>
                    <a:pt x="36825" y="96093"/>
                  </a:lnTo>
                  <a:lnTo>
                    <a:pt x="43988" y="101541"/>
                  </a:lnTo>
                  <a:cubicBezTo>
                    <a:pt x="43988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6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4363FED-20E2-B2EB-1147-AE0267DB546D}"/>
                </a:ext>
              </a:extLst>
            </p:cNvPr>
            <p:cNvSpPr/>
            <p:nvPr/>
          </p:nvSpPr>
          <p:spPr>
            <a:xfrm>
              <a:off x="5153162" y="2726975"/>
              <a:ext cx="251189" cy="314546"/>
            </a:xfrm>
            <a:custGeom>
              <a:avLst/>
              <a:gdLst>
                <a:gd name="connsiteX0" fmla="*/ 159484 w 251189"/>
                <a:gd name="connsiteY0" fmla="*/ 721 h 314546"/>
                <a:gd name="connsiteX1" fmla="*/ 22767 w 251189"/>
                <a:gd name="connsiteY1" fmla="*/ 51615 h 314546"/>
                <a:gd name="connsiteX2" fmla="*/ 3107 w 251189"/>
                <a:gd name="connsiteY2" fmla="*/ 58929 h 314546"/>
                <a:gd name="connsiteX3" fmla="*/ -852 w 251189"/>
                <a:gd name="connsiteY3" fmla="*/ 65885 h 314546"/>
                <a:gd name="connsiteX4" fmla="*/ 71550 w 251189"/>
                <a:gd name="connsiteY4" fmla="*/ 280771 h 314546"/>
                <a:gd name="connsiteX5" fmla="*/ 81654 w 251189"/>
                <a:gd name="connsiteY5" fmla="*/ 310705 h 314546"/>
                <a:gd name="connsiteX6" fmla="*/ 88609 w 251189"/>
                <a:gd name="connsiteY6" fmla="*/ 314663 h 314546"/>
                <a:gd name="connsiteX7" fmla="*/ 88609 w 251189"/>
                <a:gd name="connsiteY7" fmla="*/ 314663 h 314546"/>
                <a:gd name="connsiteX8" fmla="*/ 226438 w 251189"/>
                <a:gd name="connsiteY8" fmla="*/ 267407 h 314546"/>
                <a:gd name="connsiteX9" fmla="*/ 246268 w 251189"/>
                <a:gd name="connsiteY9" fmla="*/ 260602 h 314546"/>
                <a:gd name="connsiteX10" fmla="*/ 243252 w 251189"/>
                <a:gd name="connsiteY10" fmla="*/ 249688 h 314546"/>
                <a:gd name="connsiteX11" fmla="*/ 105423 w 251189"/>
                <a:gd name="connsiteY11" fmla="*/ 296944 h 314546"/>
                <a:gd name="connsiteX12" fmla="*/ 85593 w 251189"/>
                <a:gd name="connsiteY12" fmla="*/ 303749 h 314546"/>
                <a:gd name="connsiteX13" fmla="*/ 92548 w 251189"/>
                <a:gd name="connsiteY13" fmla="*/ 307689 h 314546"/>
                <a:gd name="connsiteX14" fmla="*/ 20147 w 251189"/>
                <a:gd name="connsiteY14" fmla="*/ 92802 h 314546"/>
                <a:gd name="connsiteX15" fmla="*/ 10062 w 251189"/>
                <a:gd name="connsiteY15" fmla="*/ 62869 h 314546"/>
                <a:gd name="connsiteX16" fmla="*/ 6104 w 251189"/>
                <a:gd name="connsiteY16" fmla="*/ 69824 h 314546"/>
                <a:gd name="connsiteX17" fmla="*/ 142821 w 251189"/>
                <a:gd name="connsiteY17" fmla="*/ 18930 h 314546"/>
                <a:gd name="connsiteX18" fmla="*/ 162481 w 251189"/>
                <a:gd name="connsiteY18" fmla="*/ 11597 h 314546"/>
                <a:gd name="connsiteX19" fmla="*/ 159484 w 251189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9" y="59796"/>
                    <a:pt x="-1625" y="62869"/>
                    <a:pt x="-852" y="65885"/>
                  </a:cubicBezTo>
                  <a:lnTo>
                    <a:pt x="71550" y="280771"/>
                  </a:lnTo>
                  <a:lnTo>
                    <a:pt x="81654" y="310705"/>
                  </a:lnTo>
                  <a:cubicBezTo>
                    <a:pt x="82483" y="313721"/>
                    <a:pt x="85593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1" y="258265"/>
                    <a:pt x="250170" y="247407"/>
                    <a:pt x="243252" y="249688"/>
                  </a:cubicBezTo>
                  <a:lnTo>
                    <a:pt x="105423" y="296944"/>
                  </a:lnTo>
                  <a:lnTo>
                    <a:pt x="85593" y="303749"/>
                  </a:lnTo>
                  <a:lnTo>
                    <a:pt x="92548" y="307689"/>
                  </a:lnTo>
                  <a:cubicBezTo>
                    <a:pt x="68421" y="236060"/>
                    <a:pt x="44293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7"/>
                  </a:lnTo>
                  <a:cubicBezTo>
                    <a:pt x="169248" y="9090"/>
                    <a:pt x="166251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9B64AE1-3E65-DF2A-02E5-CD7B7318ADB7}"/>
                </a:ext>
              </a:extLst>
            </p:cNvPr>
            <p:cNvSpPr/>
            <p:nvPr/>
          </p:nvSpPr>
          <p:spPr>
            <a:xfrm>
              <a:off x="5193926" y="2872030"/>
              <a:ext cx="132157" cy="54465"/>
            </a:xfrm>
            <a:custGeom>
              <a:avLst/>
              <a:gdLst>
                <a:gd name="connsiteX0" fmla="*/ 124242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D536E11-C872-4951-9237-46134BBD2545}"/>
                </a:ext>
              </a:extLst>
            </p:cNvPr>
            <p:cNvSpPr/>
            <p:nvPr/>
          </p:nvSpPr>
          <p:spPr>
            <a:xfrm>
              <a:off x="5405010" y="28306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EB4C020-2576-732F-114B-756EED541C8E}"/>
                </a:ext>
              </a:extLst>
            </p:cNvPr>
            <p:cNvSpPr/>
            <p:nvPr/>
          </p:nvSpPr>
          <p:spPr>
            <a:xfrm>
              <a:off x="5413591" y="2864417"/>
              <a:ext cx="87497" cy="34877"/>
            </a:xfrm>
            <a:custGeom>
              <a:avLst/>
              <a:gdLst>
                <a:gd name="connsiteX0" fmla="*/ 79484 w 87497"/>
                <a:gd name="connsiteY0" fmla="*/ 599 h 34877"/>
                <a:gd name="connsiteX1" fmla="*/ 2917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5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5"/>
                  </a:lnTo>
                  <a:cubicBezTo>
                    <a:pt x="89455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CFD8019-2211-3878-BDAC-59C305F70757}"/>
                </a:ext>
              </a:extLst>
            </p:cNvPr>
            <p:cNvSpPr/>
            <p:nvPr/>
          </p:nvSpPr>
          <p:spPr>
            <a:xfrm>
              <a:off x="5523934" y="2701044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4 h 213932"/>
                <a:gd name="connsiteX7" fmla="*/ 117564 w 245268"/>
                <a:gd name="connsiteY7" fmla="*/ 77941 h 213932"/>
                <a:gd name="connsiteX8" fmla="*/ 130457 w 245268"/>
                <a:gd name="connsiteY8" fmla="*/ 113096 h 213932"/>
                <a:gd name="connsiteX9" fmla="*/ 147253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1 h 213932"/>
                <a:gd name="connsiteX12" fmla="*/ 159278 w 245268"/>
                <a:gd name="connsiteY12" fmla="*/ 18131 h 213932"/>
                <a:gd name="connsiteX13" fmla="*/ 195941 w 245268"/>
                <a:gd name="connsiteY13" fmla="*/ 28348 h 213932"/>
                <a:gd name="connsiteX14" fmla="*/ 214942 w 245268"/>
                <a:gd name="connsiteY14" fmla="*/ 81787 h 213932"/>
                <a:gd name="connsiteX15" fmla="*/ 233038 w 245268"/>
                <a:gd name="connsiteY15" fmla="*/ 137751 h 213932"/>
                <a:gd name="connsiteX16" fmla="*/ 243951 w 245268"/>
                <a:gd name="connsiteY16" fmla="*/ 134735 h 213932"/>
                <a:gd name="connsiteX17" fmla="*/ 209419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3 w 245268"/>
                <a:gd name="connsiteY21" fmla="*/ 166799 h 213932"/>
                <a:gd name="connsiteX22" fmla="*/ 158166 w 245268"/>
                <a:gd name="connsiteY22" fmla="*/ 163802 h 213932"/>
                <a:gd name="connsiteX23" fmla="*/ 140957 w 245268"/>
                <a:gd name="connsiteY23" fmla="*/ 108855 h 213932"/>
                <a:gd name="connsiteX24" fmla="*/ 126216 w 245268"/>
                <a:gd name="connsiteY24" fmla="*/ 69497 h 213932"/>
                <a:gd name="connsiteX25" fmla="*/ 104444 w 245268"/>
                <a:gd name="connsiteY25" fmla="*/ 37754 h 213932"/>
                <a:gd name="connsiteX26" fmla="*/ 45916 w 245268"/>
                <a:gd name="connsiteY26" fmla="*/ 72550 h 213932"/>
                <a:gd name="connsiteX27" fmla="*/ 47632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681" y="145706"/>
                    <a:pt x="53946" y="191134"/>
                  </a:cubicBezTo>
                  <a:cubicBezTo>
                    <a:pt x="56453" y="197562"/>
                    <a:pt x="59036" y="204008"/>
                    <a:pt x="61675" y="210436"/>
                  </a:cubicBezTo>
                  <a:cubicBezTo>
                    <a:pt x="64314" y="217015"/>
                    <a:pt x="74869" y="214489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20" y="73889"/>
                    <a:pt x="61373" y="63125"/>
                  </a:cubicBezTo>
                  <a:cubicBezTo>
                    <a:pt x="67952" y="49780"/>
                    <a:pt x="82786" y="37169"/>
                    <a:pt x="97753" y="46934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3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4"/>
                    <a:pt x="142125" y="52061"/>
                  </a:cubicBezTo>
                  <a:cubicBezTo>
                    <a:pt x="144010" y="39224"/>
                    <a:pt x="148987" y="26632"/>
                    <a:pt x="159278" y="18131"/>
                  </a:cubicBezTo>
                  <a:cubicBezTo>
                    <a:pt x="173830" y="6162"/>
                    <a:pt x="188835" y="12476"/>
                    <a:pt x="195941" y="28348"/>
                  </a:cubicBezTo>
                  <a:cubicBezTo>
                    <a:pt x="203651" y="45425"/>
                    <a:pt x="208948" y="64049"/>
                    <a:pt x="214942" y="81787"/>
                  </a:cubicBezTo>
                  <a:cubicBezTo>
                    <a:pt x="221219" y="100354"/>
                    <a:pt x="227251" y="119015"/>
                    <a:pt x="233038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8"/>
                    <a:pt x="147253" y="166799"/>
                  </a:cubicBezTo>
                  <a:cubicBezTo>
                    <a:pt x="149533" y="173660"/>
                    <a:pt x="160183" y="170852"/>
                    <a:pt x="158166" y="163802"/>
                  </a:cubicBezTo>
                  <a:cubicBezTo>
                    <a:pt x="152889" y="145348"/>
                    <a:pt x="147158" y="127045"/>
                    <a:pt x="140957" y="108855"/>
                  </a:cubicBezTo>
                  <a:cubicBezTo>
                    <a:pt x="136451" y="95660"/>
                    <a:pt x="131720" y="82465"/>
                    <a:pt x="126216" y="69497"/>
                  </a:cubicBezTo>
                  <a:cubicBezTo>
                    <a:pt x="121202" y="57716"/>
                    <a:pt x="115340" y="45237"/>
                    <a:pt x="104444" y="37754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40"/>
                    <a:pt x="42844" y="127742"/>
                    <a:pt x="47632" y="154094"/>
                  </a:cubicBezTo>
                  <a:cubicBezTo>
                    <a:pt x="51006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92" y="58206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FE8E050-6525-A69A-B77F-C04814411527}"/>
                </a:ext>
              </a:extLst>
            </p:cNvPr>
            <p:cNvSpPr/>
            <p:nvPr/>
          </p:nvSpPr>
          <p:spPr>
            <a:xfrm>
              <a:off x="5778696" y="2647164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5074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4677403-DC05-5771-92F5-7A0DCD46529C}"/>
                </a:ext>
              </a:extLst>
            </p:cNvPr>
            <p:cNvSpPr/>
            <p:nvPr/>
          </p:nvSpPr>
          <p:spPr>
            <a:xfrm>
              <a:off x="5824818" y="25186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2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EB86FDE-BCF5-3A19-C0C9-A05603A547F3}"/>
                </a:ext>
              </a:extLst>
            </p:cNvPr>
            <p:cNvSpPr/>
            <p:nvPr/>
          </p:nvSpPr>
          <p:spPr>
            <a:xfrm>
              <a:off x="1874523" y="1031522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8 h 257016"/>
                <a:gd name="connsiteX2" fmla="*/ 35842 w 36900"/>
                <a:gd name="connsiteY2" fmla="*/ 251908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2" y="251908"/>
                  </a:cubicBezTo>
                  <a:cubicBezTo>
                    <a:pt x="25135" y="259109"/>
                    <a:pt x="36464" y="259184"/>
                    <a:pt x="35842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A89C924-8855-88D9-AC63-405D5158754E}"/>
                </a:ext>
              </a:extLst>
            </p:cNvPr>
            <p:cNvSpPr/>
            <p:nvPr/>
          </p:nvSpPr>
          <p:spPr>
            <a:xfrm>
              <a:off x="1895459" y="1136216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B3F4DD-BC59-EAFF-9356-6A6ADADCAC3D}"/>
                </a:ext>
              </a:extLst>
            </p:cNvPr>
            <p:cNvSpPr/>
            <p:nvPr/>
          </p:nvSpPr>
          <p:spPr>
            <a:xfrm>
              <a:off x="1990447" y="1013723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48" y="88574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3A70B90-2F39-6857-0894-0FF540F328D4}"/>
                </a:ext>
              </a:extLst>
            </p:cNvPr>
            <p:cNvSpPr/>
            <p:nvPr/>
          </p:nvSpPr>
          <p:spPr>
            <a:xfrm>
              <a:off x="2047800" y="1213051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59"/>
                    <a:pt x="13834" y="88224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38"/>
                    <a:pt x="31232" y="81468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40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D5C63C5-2F63-F366-E737-BEAEF5A3EC3C}"/>
                </a:ext>
              </a:extLst>
            </p:cNvPr>
            <p:cNvSpPr/>
            <p:nvPr/>
          </p:nvSpPr>
          <p:spPr>
            <a:xfrm>
              <a:off x="2123678" y="978734"/>
              <a:ext cx="163305" cy="272263"/>
            </a:xfrm>
            <a:custGeom>
              <a:avLst/>
              <a:gdLst>
                <a:gd name="connsiteX0" fmla="*/ -216 w 163305"/>
                <a:gd name="connsiteY0" fmla="*/ 174350 h 272263"/>
                <a:gd name="connsiteX1" fmla="*/ 24288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4 w 163305"/>
                <a:gd name="connsiteY4" fmla="*/ 4627 h 272263"/>
                <a:gd name="connsiteX5" fmla="*/ 47775 w 163305"/>
                <a:gd name="connsiteY5" fmla="*/ 7568 h 272263"/>
                <a:gd name="connsiteX6" fmla="*/ 17333 w 163305"/>
                <a:gd name="connsiteY6" fmla="*/ 47906 h 272263"/>
                <a:gd name="connsiteX7" fmla="*/ -65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3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216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8"/>
                    <a:pt x="72619" y="278497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3"/>
                    <a:pt x="133861" y="59762"/>
                    <a:pt x="142551" y="93937"/>
                  </a:cubicBezTo>
                  <a:cubicBezTo>
                    <a:pt x="154370" y="140420"/>
                    <a:pt x="160647" y="201494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0372367-F044-890D-CBC2-85781DCA7702}"/>
                </a:ext>
              </a:extLst>
            </p:cNvPr>
            <p:cNvSpPr/>
            <p:nvPr/>
          </p:nvSpPr>
          <p:spPr>
            <a:xfrm>
              <a:off x="4815079" y="1845830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8 h 257016"/>
                <a:gd name="connsiteX2" fmla="*/ 35842 w 36900"/>
                <a:gd name="connsiteY2" fmla="*/ 251908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2"/>
                    <a:pt x="17615" y="169742"/>
                    <a:pt x="24532" y="251908"/>
                  </a:cubicBezTo>
                  <a:cubicBezTo>
                    <a:pt x="25136" y="259109"/>
                    <a:pt x="36464" y="259184"/>
                    <a:pt x="35842" y="251908"/>
                  </a:cubicBezTo>
                  <a:cubicBezTo>
                    <a:pt x="28924" y="169686"/>
                    <a:pt x="17219" y="87916"/>
                    <a:pt x="10301" y="5750"/>
                  </a:cubicBezTo>
                  <a:cubicBezTo>
                    <a:pt x="9679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CDCCC16-9BC7-C7DE-4780-F2BB65A89307}"/>
                </a:ext>
              </a:extLst>
            </p:cNvPr>
            <p:cNvSpPr/>
            <p:nvPr/>
          </p:nvSpPr>
          <p:spPr>
            <a:xfrm>
              <a:off x="4836016" y="195052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4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9B276CC-BA1F-4D7A-C09D-A5753BE88881}"/>
                </a:ext>
              </a:extLst>
            </p:cNvPr>
            <p:cNvSpPr/>
            <p:nvPr/>
          </p:nvSpPr>
          <p:spPr>
            <a:xfrm>
              <a:off x="4931004" y="182803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48" y="88575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8A87447-7DD4-28BD-E76B-9546F7DA40D9}"/>
                </a:ext>
              </a:extLst>
            </p:cNvPr>
            <p:cNvSpPr/>
            <p:nvPr/>
          </p:nvSpPr>
          <p:spPr>
            <a:xfrm>
              <a:off x="4988356" y="202735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90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59"/>
                    <a:pt x="13834" y="88224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90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38"/>
                    <a:pt x="31232" y="81468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E2D61D6-8143-0D6C-4CF8-8329E25C8A05}"/>
                </a:ext>
              </a:extLst>
            </p:cNvPr>
            <p:cNvSpPr/>
            <p:nvPr/>
          </p:nvSpPr>
          <p:spPr>
            <a:xfrm>
              <a:off x="5064234" y="1793042"/>
              <a:ext cx="163305" cy="272263"/>
            </a:xfrm>
            <a:custGeom>
              <a:avLst/>
              <a:gdLst>
                <a:gd name="connsiteX0" fmla="*/ -216 w 163305"/>
                <a:gd name="connsiteY0" fmla="*/ 174350 h 272263"/>
                <a:gd name="connsiteX1" fmla="*/ 24288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4 w 163305"/>
                <a:gd name="connsiteY4" fmla="*/ 4627 h 272263"/>
                <a:gd name="connsiteX5" fmla="*/ 47775 w 163305"/>
                <a:gd name="connsiteY5" fmla="*/ 7568 h 272263"/>
                <a:gd name="connsiteX6" fmla="*/ 17333 w 163305"/>
                <a:gd name="connsiteY6" fmla="*/ 47906 h 272263"/>
                <a:gd name="connsiteX7" fmla="*/ -65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2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216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8"/>
                    <a:pt x="72619" y="278496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1" y="59763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7C36F86-6FCF-BC38-92E5-EB8182842459}"/>
                </a:ext>
              </a:extLst>
            </p:cNvPr>
            <p:cNvSpPr/>
            <p:nvPr/>
          </p:nvSpPr>
          <p:spPr>
            <a:xfrm>
              <a:off x="3132809" y="909169"/>
              <a:ext cx="213364" cy="209812"/>
            </a:xfrm>
            <a:custGeom>
              <a:avLst/>
              <a:gdLst>
                <a:gd name="connsiteX0" fmla="*/ 124538 w 213364"/>
                <a:gd name="connsiteY0" fmla="*/ 3242 h 209812"/>
                <a:gd name="connsiteX1" fmla="*/ 90269 w 213364"/>
                <a:gd name="connsiteY1" fmla="*/ 75870 h 209812"/>
                <a:gd name="connsiteX2" fmla="*/ 97998 w 213364"/>
                <a:gd name="connsiteY2" fmla="*/ 73834 h 209812"/>
                <a:gd name="connsiteX3" fmla="*/ 23428 w 213364"/>
                <a:gd name="connsiteY3" fmla="*/ 39320 h 209812"/>
                <a:gd name="connsiteX4" fmla="*/ 15681 w 213364"/>
                <a:gd name="connsiteY4" fmla="*/ 41356 h 209812"/>
                <a:gd name="connsiteX5" fmla="*/ -379 w 213364"/>
                <a:gd name="connsiteY5" fmla="*/ 78245 h 209812"/>
                <a:gd name="connsiteX6" fmla="*/ 1638 w 213364"/>
                <a:gd name="connsiteY6" fmla="*/ 85974 h 209812"/>
                <a:gd name="connsiteX7" fmla="*/ 77150 w 213364"/>
                <a:gd name="connsiteY7" fmla="*/ 120789 h 209812"/>
                <a:gd name="connsiteX8" fmla="*/ 75114 w 213364"/>
                <a:gd name="connsiteY8" fmla="*/ 113061 h 209812"/>
                <a:gd name="connsiteX9" fmla="*/ 42448 w 213364"/>
                <a:gd name="connsiteY9" fmla="*/ 186763 h 209812"/>
                <a:gd name="connsiteX10" fmla="*/ 44766 w 213364"/>
                <a:gd name="connsiteY10" fmla="*/ 194610 h 209812"/>
                <a:gd name="connsiteX11" fmla="*/ 45841 w 213364"/>
                <a:gd name="connsiteY11" fmla="*/ 195057 h 209812"/>
                <a:gd name="connsiteX12" fmla="*/ 81824 w 213364"/>
                <a:gd name="connsiteY12" fmla="*/ 209929 h 209812"/>
                <a:gd name="connsiteX13" fmla="*/ 88215 w 213364"/>
                <a:gd name="connsiteY13" fmla="*/ 207328 h 209812"/>
                <a:gd name="connsiteX14" fmla="*/ 122955 w 213364"/>
                <a:gd name="connsiteY14" fmla="*/ 134380 h 209812"/>
                <a:gd name="connsiteX15" fmla="*/ 112606 w 213364"/>
                <a:gd name="connsiteY15" fmla="*/ 130025 h 209812"/>
                <a:gd name="connsiteX16" fmla="*/ 112437 w 213364"/>
                <a:gd name="connsiteY16" fmla="*/ 131024 h 209812"/>
                <a:gd name="connsiteX17" fmla="*/ 115019 w 213364"/>
                <a:gd name="connsiteY17" fmla="*/ 137414 h 209812"/>
                <a:gd name="connsiteX18" fmla="*/ 186233 w 213364"/>
                <a:gd name="connsiteY18" fmla="*/ 169572 h 209812"/>
                <a:gd name="connsiteX19" fmla="*/ 193980 w 213364"/>
                <a:gd name="connsiteY19" fmla="*/ 167536 h 209812"/>
                <a:gd name="connsiteX20" fmla="*/ 211662 w 213364"/>
                <a:gd name="connsiteY20" fmla="*/ 130760 h 209812"/>
                <a:gd name="connsiteX21" fmla="*/ 209626 w 213364"/>
                <a:gd name="connsiteY21" fmla="*/ 123032 h 209812"/>
                <a:gd name="connsiteX22" fmla="*/ 138223 w 213364"/>
                <a:gd name="connsiteY22" fmla="*/ 90497 h 209812"/>
                <a:gd name="connsiteX23" fmla="*/ 140240 w 213364"/>
                <a:gd name="connsiteY23" fmla="*/ 98245 h 209812"/>
                <a:gd name="connsiteX24" fmla="*/ 173246 w 213364"/>
                <a:gd name="connsiteY24" fmla="*/ 26880 h 209812"/>
                <a:gd name="connsiteX25" fmla="*/ 171229 w 213364"/>
                <a:gd name="connsiteY25" fmla="*/ 19132 h 209812"/>
                <a:gd name="connsiteX26" fmla="*/ 132266 w 213364"/>
                <a:gd name="connsiteY26" fmla="*/ 1187 h 209812"/>
                <a:gd name="connsiteX27" fmla="*/ 126611 w 213364"/>
                <a:gd name="connsiteY27" fmla="*/ 10952 h 209812"/>
                <a:gd name="connsiteX28" fmla="*/ 165574 w 213364"/>
                <a:gd name="connsiteY28" fmla="*/ 28897 h 209812"/>
                <a:gd name="connsiteX29" fmla="*/ 163538 w 213364"/>
                <a:gd name="connsiteY29" fmla="*/ 21168 h 209812"/>
                <a:gd name="connsiteX30" fmla="*/ 130532 w 213364"/>
                <a:gd name="connsiteY30" fmla="*/ 92533 h 209812"/>
                <a:gd name="connsiteX31" fmla="*/ 132568 w 213364"/>
                <a:gd name="connsiteY31" fmla="*/ 100262 h 209812"/>
                <a:gd name="connsiteX32" fmla="*/ 203971 w 213364"/>
                <a:gd name="connsiteY32" fmla="*/ 132796 h 209812"/>
                <a:gd name="connsiteX33" fmla="*/ 201954 w 213364"/>
                <a:gd name="connsiteY33" fmla="*/ 125049 h 209812"/>
                <a:gd name="connsiteX34" fmla="*/ 184273 w 213364"/>
                <a:gd name="connsiteY34" fmla="*/ 161844 h 209812"/>
                <a:gd name="connsiteX35" fmla="*/ 192001 w 213364"/>
                <a:gd name="connsiteY35" fmla="*/ 159808 h 209812"/>
                <a:gd name="connsiteX36" fmla="*/ 120787 w 213364"/>
                <a:gd name="connsiteY36" fmla="*/ 127631 h 209812"/>
                <a:gd name="connsiteX37" fmla="*/ 123388 w 213364"/>
                <a:gd name="connsiteY37" fmla="*/ 134021 h 209812"/>
                <a:gd name="connsiteX38" fmla="*/ 123577 w 213364"/>
                <a:gd name="connsiteY38" fmla="*/ 133022 h 209812"/>
                <a:gd name="connsiteX39" fmla="*/ 113247 w 213364"/>
                <a:gd name="connsiteY39" fmla="*/ 128668 h 209812"/>
                <a:gd name="connsiteX40" fmla="*/ 78488 w 213364"/>
                <a:gd name="connsiteY40" fmla="*/ 201598 h 209812"/>
                <a:gd name="connsiteX41" fmla="*/ 84878 w 213364"/>
                <a:gd name="connsiteY41" fmla="*/ 198996 h 209812"/>
                <a:gd name="connsiteX42" fmla="*/ 48894 w 213364"/>
                <a:gd name="connsiteY42" fmla="*/ 184143 h 209812"/>
                <a:gd name="connsiteX43" fmla="*/ 52268 w 213364"/>
                <a:gd name="connsiteY43" fmla="*/ 192437 h 209812"/>
                <a:gd name="connsiteX44" fmla="*/ 84935 w 213364"/>
                <a:gd name="connsiteY44" fmla="*/ 118753 h 209812"/>
                <a:gd name="connsiteX45" fmla="*/ 82899 w 213364"/>
                <a:gd name="connsiteY45" fmla="*/ 111006 h 209812"/>
                <a:gd name="connsiteX46" fmla="*/ 7406 w 213364"/>
                <a:gd name="connsiteY46" fmla="*/ 76191 h 209812"/>
                <a:gd name="connsiteX47" fmla="*/ 9442 w 213364"/>
                <a:gd name="connsiteY47" fmla="*/ 83938 h 209812"/>
                <a:gd name="connsiteX48" fmla="*/ 25502 w 213364"/>
                <a:gd name="connsiteY48" fmla="*/ 47049 h 209812"/>
                <a:gd name="connsiteX49" fmla="*/ 17773 w 213364"/>
                <a:gd name="connsiteY49" fmla="*/ 49066 h 209812"/>
                <a:gd name="connsiteX50" fmla="*/ 92343 w 213364"/>
                <a:gd name="connsiteY50" fmla="*/ 83580 h 209812"/>
                <a:gd name="connsiteX51" fmla="*/ 100090 w 213364"/>
                <a:gd name="connsiteY51" fmla="*/ 81563 h 209812"/>
                <a:gd name="connsiteX52" fmla="*/ 134359 w 213364"/>
                <a:gd name="connsiteY52" fmla="*/ 8916 h 209812"/>
                <a:gd name="connsiteX53" fmla="*/ 124538 w 213364"/>
                <a:gd name="connsiteY53" fmla="*/ 3242 h 20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4" h="209812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0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16"/>
                    <a:pt x="53324" y="162183"/>
                    <a:pt x="42448" y="186763"/>
                  </a:cubicBezTo>
                  <a:cubicBezTo>
                    <a:pt x="40921" y="189572"/>
                    <a:pt x="41957" y="193085"/>
                    <a:pt x="44766" y="194610"/>
                  </a:cubicBezTo>
                  <a:cubicBezTo>
                    <a:pt x="45105" y="194793"/>
                    <a:pt x="45464" y="194944"/>
                    <a:pt x="45841" y="195057"/>
                  </a:cubicBezTo>
                  <a:lnTo>
                    <a:pt x="81824" y="209929"/>
                  </a:lnTo>
                  <a:cubicBezTo>
                    <a:pt x="84294" y="210612"/>
                    <a:pt x="86914" y="209545"/>
                    <a:pt x="88215" y="207328"/>
                  </a:cubicBezTo>
                  <a:cubicBezTo>
                    <a:pt x="99788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6" y="133490"/>
                    <a:pt x="112851" y="136086"/>
                    <a:pt x="115019" y="137414"/>
                  </a:cubicBezTo>
                  <a:lnTo>
                    <a:pt x="186233" y="169572"/>
                  </a:lnTo>
                  <a:cubicBezTo>
                    <a:pt x="188834" y="170741"/>
                    <a:pt x="192548" y="170515"/>
                    <a:pt x="193980" y="167536"/>
                  </a:cubicBezTo>
                  <a:cubicBezTo>
                    <a:pt x="199862" y="155284"/>
                    <a:pt x="205761" y="143026"/>
                    <a:pt x="211662" y="130760"/>
                  </a:cubicBezTo>
                  <a:cubicBezTo>
                    <a:pt x="212868" y="128235"/>
                    <a:pt x="212585" y="124370"/>
                    <a:pt x="209626" y="123032"/>
                  </a:cubicBezTo>
                  <a:lnTo>
                    <a:pt x="138223" y="90497"/>
                  </a:lnTo>
                  <a:cubicBezTo>
                    <a:pt x="138901" y="93080"/>
                    <a:pt x="139580" y="95662"/>
                    <a:pt x="140240" y="98245"/>
                  </a:cubicBezTo>
                  <a:cubicBezTo>
                    <a:pt x="151248" y="74456"/>
                    <a:pt x="162256" y="50668"/>
                    <a:pt x="173246" y="26880"/>
                  </a:cubicBezTo>
                  <a:cubicBezTo>
                    <a:pt x="174433" y="24316"/>
                    <a:pt x="174207" y="20508"/>
                    <a:pt x="171229" y="19132"/>
                  </a:cubicBezTo>
                  <a:lnTo>
                    <a:pt x="132266" y="1187"/>
                  </a:lnTo>
                  <a:cubicBezTo>
                    <a:pt x="125707" y="-1828"/>
                    <a:pt x="119958" y="7917"/>
                    <a:pt x="126611" y="10952"/>
                  </a:cubicBezTo>
                  <a:lnTo>
                    <a:pt x="165574" y="28897"/>
                  </a:lnTo>
                  <a:lnTo>
                    <a:pt x="163538" y="21168"/>
                  </a:lnTo>
                  <a:cubicBezTo>
                    <a:pt x="152549" y="44957"/>
                    <a:pt x="141560" y="68745"/>
                    <a:pt x="130532" y="92533"/>
                  </a:cubicBezTo>
                  <a:cubicBezTo>
                    <a:pt x="129364" y="95078"/>
                    <a:pt x="129590" y="98904"/>
                    <a:pt x="132568" y="100262"/>
                  </a:cubicBezTo>
                  <a:lnTo>
                    <a:pt x="203971" y="132796"/>
                  </a:lnTo>
                  <a:cubicBezTo>
                    <a:pt x="203292" y="130214"/>
                    <a:pt x="202614" y="127631"/>
                    <a:pt x="201954" y="125049"/>
                  </a:cubicBezTo>
                  <a:cubicBezTo>
                    <a:pt x="196054" y="137326"/>
                    <a:pt x="190154" y="149591"/>
                    <a:pt x="184273" y="161844"/>
                  </a:cubicBezTo>
                  <a:lnTo>
                    <a:pt x="192001" y="159808"/>
                  </a:lnTo>
                  <a:lnTo>
                    <a:pt x="120787" y="127631"/>
                  </a:lnTo>
                  <a:lnTo>
                    <a:pt x="123388" y="134021"/>
                  </a:lnTo>
                  <a:lnTo>
                    <a:pt x="123577" y="133022"/>
                  </a:lnTo>
                  <a:cubicBezTo>
                    <a:pt x="124670" y="127179"/>
                    <a:pt x="116188" y="122467"/>
                    <a:pt x="113247" y="128668"/>
                  </a:cubicBezTo>
                  <a:cubicBezTo>
                    <a:pt x="101654" y="152960"/>
                    <a:pt x="90081" y="177268"/>
                    <a:pt x="78488" y="201598"/>
                  </a:cubicBezTo>
                  <a:lnTo>
                    <a:pt x="84878" y="198996"/>
                  </a:lnTo>
                  <a:lnTo>
                    <a:pt x="48894" y="184143"/>
                  </a:lnTo>
                  <a:lnTo>
                    <a:pt x="52268" y="192437"/>
                  </a:lnTo>
                  <a:lnTo>
                    <a:pt x="84935" y="118753"/>
                  </a:lnTo>
                  <a:cubicBezTo>
                    <a:pt x="86084" y="116171"/>
                    <a:pt x="85915" y="112401"/>
                    <a:pt x="82899" y="111006"/>
                  </a:cubicBezTo>
                  <a:lnTo>
                    <a:pt x="7406" y="76191"/>
                  </a:lnTo>
                  <a:lnTo>
                    <a:pt x="9442" y="83938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4" y="2394"/>
                    <a:pt x="127629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DBD7605-A095-33A3-0DA0-4C899133444B}"/>
                </a:ext>
              </a:extLst>
            </p:cNvPr>
            <p:cNvSpPr/>
            <p:nvPr/>
          </p:nvSpPr>
          <p:spPr>
            <a:xfrm>
              <a:off x="497951" y="2453568"/>
              <a:ext cx="176234" cy="175363"/>
            </a:xfrm>
            <a:custGeom>
              <a:avLst/>
              <a:gdLst>
                <a:gd name="connsiteX0" fmla="*/ 21399 w 176234"/>
                <a:gd name="connsiteY0" fmla="*/ 29176 h 175363"/>
                <a:gd name="connsiteX1" fmla="*/ 58967 w 176234"/>
                <a:gd name="connsiteY1" fmla="*/ 87327 h 175363"/>
                <a:gd name="connsiteX2" fmla="*/ 61003 w 176234"/>
                <a:gd name="connsiteY2" fmla="*/ 79599 h 175363"/>
                <a:gd name="connsiteX3" fmla="*/ 1777 w 176234"/>
                <a:gd name="connsiteY3" fmla="*/ 118467 h 175363"/>
                <a:gd name="connsiteX4" fmla="*/ -259 w 176234"/>
                <a:gd name="connsiteY4" fmla="*/ 126195 h 175363"/>
                <a:gd name="connsiteX5" fmla="*/ -259 w 176234"/>
                <a:gd name="connsiteY5" fmla="*/ 126214 h 175363"/>
                <a:gd name="connsiteX6" fmla="*/ 19420 w 176234"/>
                <a:gd name="connsiteY6" fmla="*/ 154771 h 175363"/>
                <a:gd name="connsiteX7" fmla="*/ 27149 w 176234"/>
                <a:gd name="connsiteY7" fmla="*/ 156788 h 175363"/>
                <a:gd name="connsiteX8" fmla="*/ 27167 w 176234"/>
                <a:gd name="connsiteY8" fmla="*/ 156788 h 175363"/>
                <a:gd name="connsiteX9" fmla="*/ 87034 w 176234"/>
                <a:gd name="connsiteY9" fmla="*/ 117392 h 175363"/>
                <a:gd name="connsiteX10" fmla="*/ 79287 w 176234"/>
                <a:gd name="connsiteY10" fmla="*/ 115357 h 175363"/>
                <a:gd name="connsiteX11" fmla="*/ 118362 w 176234"/>
                <a:gd name="connsiteY11" fmla="*/ 172811 h 175363"/>
                <a:gd name="connsiteX12" fmla="*/ 126110 w 176234"/>
                <a:gd name="connsiteY12" fmla="*/ 174846 h 175363"/>
                <a:gd name="connsiteX13" fmla="*/ 153366 w 176234"/>
                <a:gd name="connsiteY13" fmla="*/ 155280 h 175363"/>
                <a:gd name="connsiteX14" fmla="*/ 155402 w 176234"/>
                <a:gd name="connsiteY14" fmla="*/ 147533 h 175363"/>
                <a:gd name="connsiteX15" fmla="*/ 117835 w 176234"/>
                <a:gd name="connsiteY15" fmla="*/ 88892 h 175363"/>
                <a:gd name="connsiteX16" fmla="*/ 108956 w 176234"/>
                <a:gd name="connsiteY16" fmla="*/ 95734 h 175363"/>
                <a:gd name="connsiteX17" fmla="*/ 109597 w 176234"/>
                <a:gd name="connsiteY17" fmla="*/ 96337 h 175363"/>
                <a:gd name="connsiteX18" fmla="*/ 116440 w 176234"/>
                <a:gd name="connsiteY18" fmla="*/ 97223 h 175363"/>
                <a:gd name="connsiteX19" fmla="*/ 172423 w 176234"/>
                <a:gd name="connsiteY19" fmla="*/ 59750 h 175363"/>
                <a:gd name="connsiteX20" fmla="*/ 174459 w 176234"/>
                <a:gd name="connsiteY20" fmla="*/ 52003 h 175363"/>
                <a:gd name="connsiteX21" fmla="*/ 155609 w 176234"/>
                <a:gd name="connsiteY21" fmla="*/ 22314 h 175363"/>
                <a:gd name="connsiteX22" fmla="*/ 147881 w 176234"/>
                <a:gd name="connsiteY22" fmla="*/ 20298 h 175363"/>
                <a:gd name="connsiteX23" fmla="*/ 91520 w 176234"/>
                <a:gd name="connsiteY23" fmla="*/ 57752 h 175363"/>
                <a:gd name="connsiteX24" fmla="*/ 99268 w 176234"/>
                <a:gd name="connsiteY24" fmla="*/ 59769 h 175363"/>
                <a:gd name="connsiteX25" fmla="*/ 62039 w 176234"/>
                <a:gd name="connsiteY25" fmla="*/ 3125 h 175363"/>
                <a:gd name="connsiteX26" fmla="*/ 54311 w 176234"/>
                <a:gd name="connsiteY26" fmla="*/ 1090 h 175363"/>
                <a:gd name="connsiteX27" fmla="*/ 23435 w 176234"/>
                <a:gd name="connsiteY27" fmla="*/ 21428 h 175363"/>
                <a:gd name="connsiteX28" fmla="*/ 29090 w 176234"/>
                <a:gd name="connsiteY28" fmla="*/ 31211 h 175363"/>
                <a:gd name="connsiteX29" fmla="*/ 59966 w 176234"/>
                <a:gd name="connsiteY29" fmla="*/ 10854 h 175363"/>
                <a:gd name="connsiteX30" fmla="*/ 52219 w 176234"/>
                <a:gd name="connsiteY30" fmla="*/ 8837 h 175363"/>
                <a:gd name="connsiteX31" fmla="*/ 89428 w 176234"/>
                <a:gd name="connsiteY31" fmla="*/ 65480 h 175363"/>
                <a:gd name="connsiteX32" fmla="*/ 97156 w 176234"/>
                <a:gd name="connsiteY32" fmla="*/ 67516 h 175363"/>
                <a:gd name="connsiteX33" fmla="*/ 97175 w 176234"/>
                <a:gd name="connsiteY33" fmla="*/ 67516 h 175363"/>
                <a:gd name="connsiteX34" fmla="*/ 153498 w 176234"/>
                <a:gd name="connsiteY34" fmla="*/ 30062 h 175363"/>
                <a:gd name="connsiteX35" fmla="*/ 145751 w 176234"/>
                <a:gd name="connsiteY35" fmla="*/ 28026 h 175363"/>
                <a:gd name="connsiteX36" fmla="*/ 164601 w 176234"/>
                <a:gd name="connsiteY36" fmla="*/ 57714 h 175363"/>
                <a:gd name="connsiteX37" fmla="*/ 166618 w 176234"/>
                <a:gd name="connsiteY37" fmla="*/ 49986 h 175363"/>
                <a:gd name="connsiteX38" fmla="*/ 110653 w 176234"/>
                <a:gd name="connsiteY38" fmla="*/ 87459 h 175363"/>
                <a:gd name="connsiteX39" fmla="*/ 117495 w 176234"/>
                <a:gd name="connsiteY39" fmla="*/ 88345 h 175363"/>
                <a:gd name="connsiteX40" fmla="*/ 116854 w 176234"/>
                <a:gd name="connsiteY40" fmla="*/ 87742 h 175363"/>
                <a:gd name="connsiteX41" fmla="*/ 107976 w 176234"/>
                <a:gd name="connsiteY41" fmla="*/ 94603 h 175363"/>
                <a:gd name="connsiteX42" fmla="*/ 145544 w 176234"/>
                <a:gd name="connsiteY42" fmla="*/ 153245 h 175363"/>
                <a:gd name="connsiteX43" fmla="*/ 147561 w 176234"/>
                <a:gd name="connsiteY43" fmla="*/ 145497 h 175363"/>
                <a:gd name="connsiteX44" fmla="*/ 120304 w 176234"/>
                <a:gd name="connsiteY44" fmla="*/ 165082 h 175363"/>
                <a:gd name="connsiteX45" fmla="*/ 128032 w 176234"/>
                <a:gd name="connsiteY45" fmla="*/ 167118 h 175363"/>
                <a:gd name="connsiteX46" fmla="*/ 88957 w 176234"/>
                <a:gd name="connsiteY46" fmla="*/ 109645 h 175363"/>
                <a:gd name="connsiteX47" fmla="*/ 81228 w 176234"/>
                <a:gd name="connsiteY47" fmla="*/ 107609 h 175363"/>
                <a:gd name="connsiteX48" fmla="*/ 21399 w 176234"/>
                <a:gd name="connsiteY48" fmla="*/ 147024 h 175363"/>
                <a:gd name="connsiteX49" fmla="*/ 29147 w 176234"/>
                <a:gd name="connsiteY49" fmla="*/ 149060 h 175363"/>
                <a:gd name="connsiteX50" fmla="*/ 9468 w 176234"/>
                <a:gd name="connsiteY50" fmla="*/ 120503 h 175363"/>
                <a:gd name="connsiteX51" fmla="*/ 7432 w 176234"/>
                <a:gd name="connsiteY51" fmla="*/ 128231 h 175363"/>
                <a:gd name="connsiteX52" fmla="*/ 66657 w 176234"/>
                <a:gd name="connsiteY52" fmla="*/ 89363 h 175363"/>
                <a:gd name="connsiteX53" fmla="*/ 68674 w 176234"/>
                <a:gd name="connsiteY53" fmla="*/ 81616 h 175363"/>
                <a:gd name="connsiteX54" fmla="*/ 31126 w 176234"/>
                <a:gd name="connsiteY54" fmla="*/ 23464 h 175363"/>
                <a:gd name="connsiteX55" fmla="*/ 21399 w 176234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3">
                  <a:moveTo>
                    <a:pt x="21399" y="29176"/>
                  </a:moveTo>
                  <a:cubicBezTo>
                    <a:pt x="33972" y="48553"/>
                    <a:pt x="46488" y="67931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1"/>
                    <a:pt x="-1842" y="123500"/>
                    <a:pt x="-259" y="126195"/>
                  </a:cubicBezTo>
                  <a:cubicBezTo>
                    <a:pt x="-259" y="126195"/>
                    <a:pt x="-259" y="126214"/>
                    <a:pt x="-259" y="126214"/>
                  </a:cubicBezTo>
                  <a:lnTo>
                    <a:pt x="19420" y="154771"/>
                  </a:lnTo>
                  <a:cubicBezTo>
                    <a:pt x="21004" y="157467"/>
                    <a:pt x="24453" y="158372"/>
                    <a:pt x="27149" y="156788"/>
                  </a:cubicBezTo>
                  <a:cubicBezTo>
                    <a:pt x="27167" y="156788"/>
                    <a:pt x="27167" y="156788"/>
                    <a:pt x="27167" y="156788"/>
                  </a:cubicBezTo>
                  <a:lnTo>
                    <a:pt x="87034" y="117392"/>
                  </a:lnTo>
                  <a:lnTo>
                    <a:pt x="79287" y="115357"/>
                  </a:lnTo>
                  <a:lnTo>
                    <a:pt x="118362" y="172811"/>
                  </a:lnTo>
                  <a:cubicBezTo>
                    <a:pt x="119965" y="175167"/>
                    <a:pt x="123489" y="176731"/>
                    <a:pt x="126110" y="174846"/>
                  </a:cubicBezTo>
                  <a:lnTo>
                    <a:pt x="153366" y="155280"/>
                  </a:lnTo>
                  <a:cubicBezTo>
                    <a:pt x="156024" y="153659"/>
                    <a:pt x="156929" y="150247"/>
                    <a:pt x="155402" y="147533"/>
                  </a:cubicBezTo>
                  <a:cubicBezTo>
                    <a:pt x="142829" y="127986"/>
                    <a:pt x="130313" y="108439"/>
                    <a:pt x="117835" y="88892"/>
                  </a:cubicBezTo>
                  <a:lnTo>
                    <a:pt x="108956" y="95734"/>
                  </a:lnTo>
                  <a:lnTo>
                    <a:pt x="109597" y="96337"/>
                  </a:lnTo>
                  <a:cubicBezTo>
                    <a:pt x="111426" y="98109"/>
                    <a:pt x="114215" y="98467"/>
                    <a:pt x="116440" y="97223"/>
                  </a:cubicBezTo>
                  <a:lnTo>
                    <a:pt x="172423" y="59750"/>
                  </a:lnTo>
                  <a:cubicBezTo>
                    <a:pt x="175081" y="58129"/>
                    <a:pt x="175986" y="54717"/>
                    <a:pt x="174459" y="52003"/>
                  </a:cubicBezTo>
                  <a:lnTo>
                    <a:pt x="155609" y="22314"/>
                  </a:lnTo>
                  <a:cubicBezTo>
                    <a:pt x="154026" y="19626"/>
                    <a:pt x="150576" y="18725"/>
                    <a:pt x="147881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5" y="40919"/>
                    <a:pt x="74442" y="22037"/>
                    <a:pt x="62039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4" y="25425"/>
                    <a:pt x="23039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3" y="68176"/>
                    <a:pt x="94461" y="69099"/>
                    <a:pt x="97156" y="67516"/>
                  </a:cubicBezTo>
                  <a:cubicBezTo>
                    <a:pt x="97156" y="67516"/>
                    <a:pt x="97175" y="67516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79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0"/>
                    <a:pt x="133065" y="133698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8957" y="109645"/>
                  </a:lnTo>
                  <a:cubicBezTo>
                    <a:pt x="87392" y="106950"/>
                    <a:pt x="83924" y="106045"/>
                    <a:pt x="81228" y="107609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8" y="120503"/>
                  </a:lnTo>
                  <a:lnTo>
                    <a:pt x="7432" y="128231"/>
                  </a:lnTo>
                  <a:lnTo>
                    <a:pt x="66657" y="89363"/>
                  </a:lnTo>
                  <a:cubicBezTo>
                    <a:pt x="69297" y="87742"/>
                    <a:pt x="70201" y="84311"/>
                    <a:pt x="68674" y="81616"/>
                  </a:cubicBezTo>
                  <a:lnTo>
                    <a:pt x="31126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CC64EA0-AC7B-4C93-2BF3-E54A4CE6A6F0}"/>
                </a:ext>
              </a:extLst>
            </p:cNvPr>
            <p:cNvSpPr/>
            <p:nvPr/>
          </p:nvSpPr>
          <p:spPr>
            <a:xfrm>
              <a:off x="4466759" y="2890978"/>
              <a:ext cx="176234" cy="175266"/>
            </a:xfrm>
            <a:custGeom>
              <a:avLst/>
              <a:gdLst>
                <a:gd name="connsiteX0" fmla="*/ 21399 w 176234"/>
                <a:gd name="connsiteY0" fmla="*/ 29079 h 175266"/>
                <a:gd name="connsiteX1" fmla="*/ 58967 w 176234"/>
                <a:gd name="connsiteY1" fmla="*/ 87231 h 175266"/>
                <a:gd name="connsiteX2" fmla="*/ 61003 w 176234"/>
                <a:gd name="connsiteY2" fmla="*/ 79502 h 175266"/>
                <a:gd name="connsiteX3" fmla="*/ 1777 w 176234"/>
                <a:gd name="connsiteY3" fmla="*/ 118370 h 175266"/>
                <a:gd name="connsiteX4" fmla="*/ -259 w 176234"/>
                <a:gd name="connsiteY4" fmla="*/ 126099 h 175266"/>
                <a:gd name="connsiteX5" fmla="*/ -259 w 176234"/>
                <a:gd name="connsiteY5" fmla="*/ 126118 h 175266"/>
                <a:gd name="connsiteX6" fmla="*/ 19420 w 176234"/>
                <a:gd name="connsiteY6" fmla="*/ 154675 h 175266"/>
                <a:gd name="connsiteX7" fmla="*/ 27149 w 176234"/>
                <a:gd name="connsiteY7" fmla="*/ 156692 h 175266"/>
                <a:gd name="connsiteX8" fmla="*/ 27168 w 176234"/>
                <a:gd name="connsiteY8" fmla="*/ 156692 h 175266"/>
                <a:gd name="connsiteX9" fmla="*/ 87034 w 176234"/>
                <a:gd name="connsiteY9" fmla="*/ 117296 h 175266"/>
                <a:gd name="connsiteX10" fmla="*/ 79287 w 176234"/>
                <a:gd name="connsiteY10" fmla="*/ 115260 h 175266"/>
                <a:gd name="connsiteX11" fmla="*/ 118362 w 176234"/>
                <a:gd name="connsiteY11" fmla="*/ 172714 h 175266"/>
                <a:gd name="connsiteX12" fmla="*/ 126110 w 176234"/>
                <a:gd name="connsiteY12" fmla="*/ 174750 h 175266"/>
                <a:gd name="connsiteX13" fmla="*/ 153366 w 176234"/>
                <a:gd name="connsiteY13" fmla="*/ 155184 h 175266"/>
                <a:gd name="connsiteX14" fmla="*/ 155402 w 176234"/>
                <a:gd name="connsiteY14" fmla="*/ 147437 h 175266"/>
                <a:gd name="connsiteX15" fmla="*/ 117834 w 176234"/>
                <a:gd name="connsiteY15" fmla="*/ 88795 h 175266"/>
                <a:gd name="connsiteX16" fmla="*/ 108956 w 176234"/>
                <a:gd name="connsiteY16" fmla="*/ 95638 h 175266"/>
                <a:gd name="connsiteX17" fmla="*/ 109597 w 176234"/>
                <a:gd name="connsiteY17" fmla="*/ 96241 h 175266"/>
                <a:gd name="connsiteX18" fmla="*/ 116440 w 176234"/>
                <a:gd name="connsiteY18" fmla="*/ 97127 h 175266"/>
                <a:gd name="connsiteX19" fmla="*/ 172424 w 176234"/>
                <a:gd name="connsiteY19" fmla="*/ 59654 h 175266"/>
                <a:gd name="connsiteX20" fmla="*/ 174459 w 176234"/>
                <a:gd name="connsiteY20" fmla="*/ 51906 h 175266"/>
                <a:gd name="connsiteX21" fmla="*/ 155609 w 176234"/>
                <a:gd name="connsiteY21" fmla="*/ 22218 h 175266"/>
                <a:gd name="connsiteX22" fmla="*/ 147881 w 176234"/>
                <a:gd name="connsiteY22" fmla="*/ 20201 h 175266"/>
                <a:gd name="connsiteX23" fmla="*/ 91520 w 176234"/>
                <a:gd name="connsiteY23" fmla="*/ 57656 h 175266"/>
                <a:gd name="connsiteX24" fmla="*/ 99268 w 176234"/>
                <a:gd name="connsiteY24" fmla="*/ 59672 h 175266"/>
                <a:gd name="connsiteX25" fmla="*/ 62040 w 176234"/>
                <a:gd name="connsiteY25" fmla="*/ 3123 h 175266"/>
                <a:gd name="connsiteX26" fmla="*/ 54311 w 176234"/>
                <a:gd name="connsiteY26" fmla="*/ 1088 h 175266"/>
                <a:gd name="connsiteX27" fmla="*/ 23435 w 176234"/>
                <a:gd name="connsiteY27" fmla="*/ 21426 h 175266"/>
                <a:gd name="connsiteX28" fmla="*/ 29090 w 176234"/>
                <a:gd name="connsiteY28" fmla="*/ 31209 h 175266"/>
                <a:gd name="connsiteX29" fmla="*/ 59966 w 176234"/>
                <a:gd name="connsiteY29" fmla="*/ 10852 h 175266"/>
                <a:gd name="connsiteX30" fmla="*/ 52219 w 176234"/>
                <a:gd name="connsiteY30" fmla="*/ 8835 h 175266"/>
                <a:gd name="connsiteX31" fmla="*/ 89428 w 176234"/>
                <a:gd name="connsiteY31" fmla="*/ 65384 h 175266"/>
                <a:gd name="connsiteX32" fmla="*/ 97156 w 176234"/>
                <a:gd name="connsiteY32" fmla="*/ 67420 h 175266"/>
                <a:gd name="connsiteX33" fmla="*/ 97175 w 176234"/>
                <a:gd name="connsiteY33" fmla="*/ 67420 h 175266"/>
                <a:gd name="connsiteX34" fmla="*/ 153498 w 176234"/>
                <a:gd name="connsiteY34" fmla="*/ 29965 h 175266"/>
                <a:gd name="connsiteX35" fmla="*/ 145751 w 176234"/>
                <a:gd name="connsiteY35" fmla="*/ 27930 h 175266"/>
                <a:gd name="connsiteX36" fmla="*/ 164601 w 176234"/>
                <a:gd name="connsiteY36" fmla="*/ 57618 h 175266"/>
                <a:gd name="connsiteX37" fmla="*/ 166618 w 176234"/>
                <a:gd name="connsiteY37" fmla="*/ 49889 h 175266"/>
                <a:gd name="connsiteX38" fmla="*/ 110653 w 176234"/>
                <a:gd name="connsiteY38" fmla="*/ 87363 h 175266"/>
                <a:gd name="connsiteX39" fmla="*/ 117495 w 176234"/>
                <a:gd name="connsiteY39" fmla="*/ 88249 h 175266"/>
                <a:gd name="connsiteX40" fmla="*/ 116854 w 176234"/>
                <a:gd name="connsiteY40" fmla="*/ 87646 h 175266"/>
                <a:gd name="connsiteX41" fmla="*/ 107976 w 176234"/>
                <a:gd name="connsiteY41" fmla="*/ 94507 h 175266"/>
                <a:gd name="connsiteX42" fmla="*/ 145544 w 176234"/>
                <a:gd name="connsiteY42" fmla="*/ 153148 h 175266"/>
                <a:gd name="connsiteX43" fmla="*/ 147561 w 176234"/>
                <a:gd name="connsiteY43" fmla="*/ 145401 h 175266"/>
                <a:gd name="connsiteX44" fmla="*/ 120360 w 176234"/>
                <a:gd name="connsiteY44" fmla="*/ 164986 h 175266"/>
                <a:gd name="connsiteX45" fmla="*/ 128089 w 176234"/>
                <a:gd name="connsiteY45" fmla="*/ 167022 h 175266"/>
                <a:gd name="connsiteX46" fmla="*/ 89014 w 176234"/>
                <a:gd name="connsiteY46" fmla="*/ 109549 h 175266"/>
                <a:gd name="connsiteX47" fmla="*/ 81285 w 176234"/>
                <a:gd name="connsiteY47" fmla="*/ 107513 h 175266"/>
                <a:gd name="connsiteX48" fmla="*/ 21418 w 176234"/>
                <a:gd name="connsiteY48" fmla="*/ 146928 h 175266"/>
                <a:gd name="connsiteX49" fmla="*/ 29166 w 176234"/>
                <a:gd name="connsiteY49" fmla="*/ 148963 h 175266"/>
                <a:gd name="connsiteX50" fmla="*/ 9486 w 176234"/>
                <a:gd name="connsiteY50" fmla="*/ 120406 h 175266"/>
                <a:gd name="connsiteX51" fmla="*/ 7451 w 176234"/>
                <a:gd name="connsiteY51" fmla="*/ 128135 h 175266"/>
                <a:gd name="connsiteX52" fmla="*/ 66677 w 176234"/>
                <a:gd name="connsiteY52" fmla="*/ 89267 h 175266"/>
                <a:gd name="connsiteX53" fmla="*/ 68694 w 176234"/>
                <a:gd name="connsiteY53" fmla="*/ 81519 h 175266"/>
                <a:gd name="connsiteX54" fmla="*/ 31145 w 176234"/>
                <a:gd name="connsiteY54" fmla="*/ 23368 h 175266"/>
                <a:gd name="connsiteX55" fmla="*/ 21399 w 176234"/>
                <a:gd name="connsiteY55" fmla="*/ 29079 h 17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266">
                  <a:moveTo>
                    <a:pt x="21399" y="29079"/>
                  </a:moveTo>
                  <a:cubicBezTo>
                    <a:pt x="33972" y="48457"/>
                    <a:pt x="46489" y="67834"/>
                    <a:pt x="58967" y="87231"/>
                  </a:cubicBezTo>
                  <a:lnTo>
                    <a:pt x="61003" y="79502"/>
                  </a:lnTo>
                  <a:lnTo>
                    <a:pt x="1777" y="118370"/>
                  </a:lnTo>
                  <a:cubicBezTo>
                    <a:pt x="-919" y="119935"/>
                    <a:pt x="-1842" y="123403"/>
                    <a:pt x="-259" y="126099"/>
                  </a:cubicBezTo>
                  <a:cubicBezTo>
                    <a:pt x="-259" y="126099"/>
                    <a:pt x="-259" y="126118"/>
                    <a:pt x="-259" y="126118"/>
                  </a:cubicBezTo>
                  <a:lnTo>
                    <a:pt x="19420" y="154675"/>
                  </a:lnTo>
                  <a:cubicBezTo>
                    <a:pt x="21004" y="157371"/>
                    <a:pt x="24453" y="158275"/>
                    <a:pt x="27149" y="156692"/>
                  </a:cubicBezTo>
                  <a:cubicBezTo>
                    <a:pt x="27168" y="156692"/>
                    <a:pt x="27168" y="156692"/>
                    <a:pt x="27168" y="156692"/>
                  </a:cubicBezTo>
                  <a:lnTo>
                    <a:pt x="87034" y="117296"/>
                  </a:lnTo>
                  <a:lnTo>
                    <a:pt x="79287" y="115260"/>
                  </a:lnTo>
                  <a:lnTo>
                    <a:pt x="118362" y="172714"/>
                  </a:lnTo>
                  <a:cubicBezTo>
                    <a:pt x="119965" y="175071"/>
                    <a:pt x="123489" y="176635"/>
                    <a:pt x="126110" y="174750"/>
                  </a:cubicBezTo>
                  <a:lnTo>
                    <a:pt x="153366" y="155184"/>
                  </a:lnTo>
                  <a:cubicBezTo>
                    <a:pt x="156024" y="153563"/>
                    <a:pt x="156929" y="150151"/>
                    <a:pt x="155402" y="147437"/>
                  </a:cubicBezTo>
                  <a:cubicBezTo>
                    <a:pt x="142829" y="127890"/>
                    <a:pt x="130313" y="108342"/>
                    <a:pt x="117834" y="88795"/>
                  </a:cubicBezTo>
                  <a:lnTo>
                    <a:pt x="108956" y="95638"/>
                  </a:lnTo>
                  <a:lnTo>
                    <a:pt x="109597" y="96241"/>
                  </a:lnTo>
                  <a:cubicBezTo>
                    <a:pt x="111426" y="98013"/>
                    <a:pt x="114215" y="98371"/>
                    <a:pt x="116440" y="97127"/>
                  </a:cubicBezTo>
                  <a:lnTo>
                    <a:pt x="172424" y="59654"/>
                  </a:lnTo>
                  <a:cubicBezTo>
                    <a:pt x="175081" y="58032"/>
                    <a:pt x="175986" y="54621"/>
                    <a:pt x="174459" y="51906"/>
                  </a:cubicBezTo>
                  <a:lnTo>
                    <a:pt x="155609" y="22218"/>
                  </a:lnTo>
                  <a:cubicBezTo>
                    <a:pt x="154026" y="19523"/>
                    <a:pt x="150577" y="18637"/>
                    <a:pt x="147881" y="20201"/>
                  </a:cubicBezTo>
                  <a:lnTo>
                    <a:pt x="91520" y="57656"/>
                  </a:lnTo>
                  <a:lnTo>
                    <a:pt x="99268" y="59672"/>
                  </a:lnTo>
                  <a:cubicBezTo>
                    <a:pt x="86846" y="40823"/>
                    <a:pt x="74423" y="21973"/>
                    <a:pt x="62040" y="3123"/>
                  </a:cubicBezTo>
                  <a:cubicBezTo>
                    <a:pt x="60475" y="428"/>
                    <a:pt x="57006" y="-477"/>
                    <a:pt x="54311" y="1088"/>
                  </a:cubicBezTo>
                  <a:lnTo>
                    <a:pt x="23435" y="21426"/>
                  </a:lnTo>
                  <a:cubicBezTo>
                    <a:pt x="17385" y="25423"/>
                    <a:pt x="23040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2" y="68080"/>
                    <a:pt x="94461" y="69003"/>
                    <a:pt x="97156" y="67420"/>
                  </a:cubicBezTo>
                  <a:cubicBezTo>
                    <a:pt x="97156" y="67420"/>
                    <a:pt x="97175" y="67420"/>
                    <a:pt x="97175" y="67420"/>
                  </a:cubicBezTo>
                  <a:lnTo>
                    <a:pt x="153498" y="29965"/>
                  </a:lnTo>
                  <a:lnTo>
                    <a:pt x="145751" y="27930"/>
                  </a:lnTo>
                  <a:lnTo>
                    <a:pt x="164601" y="57618"/>
                  </a:lnTo>
                  <a:cubicBezTo>
                    <a:pt x="165280" y="55035"/>
                    <a:pt x="165939" y="52453"/>
                    <a:pt x="166618" y="49889"/>
                  </a:cubicBezTo>
                  <a:lnTo>
                    <a:pt x="110653" y="87363"/>
                  </a:lnTo>
                  <a:lnTo>
                    <a:pt x="117495" y="88249"/>
                  </a:lnTo>
                  <a:lnTo>
                    <a:pt x="116854" y="87646"/>
                  </a:lnTo>
                  <a:cubicBezTo>
                    <a:pt x="112293" y="83480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60" y="164986"/>
                  </a:lnTo>
                  <a:lnTo>
                    <a:pt x="128089" y="167022"/>
                  </a:lnTo>
                  <a:lnTo>
                    <a:pt x="89014" y="109549"/>
                  </a:lnTo>
                  <a:cubicBezTo>
                    <a:pt x="87449" y="106853"/>
                    <a:pt x="83980" y="105949"/>
                    <a:pt x="81285" y="107513"/>
                  </a:cubicBezTo>
                  <a:lnTo>
                    <a:pt x="21418" y="146928"/>
                  </a:lnTo>
                  <a:lnTo>
                    <a:pt x="29166" y="148963"/>
                  </a:lnTo>
                  <a:lnTo>
                    <a:pt x="9486" y="120406"/>
                  </a:lnTo>
                  <a:lnTo>
                    <a:pt x="7451" y="128135"/>
                  </a:lnTo>
                  <a:lnTo>
                    <a:pt x="66677" y="89267"/>
                  </a:lnTo>
                  <a:cubicBezTo>
                    <a:pt x="69315" y="87646"/>
                    <a:pt x="70220" y="84215"/>
                    <a:pt x="68694" y="81519"/>
                  </a:cubicBezTo>
                  <a:lnTo>
                    <a:pt x="31145" y="23368"/>
                  </a:lnTo>
                  <a:cubicBezTo>
                    <a:pt x="27243" y="17279"/>
                    <a:pt x="17441" y="22934"/>
                    <a:pt x="21399" y="29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DEDA5A3-546F-BEF1-0F13-1DEDC29C92C6}"/>
                </a:ext>
              </a:extLst>
            </p:cNvPr>
            <p:cNvSpPr/>
            <p:nvPr/>
          </p:nvSpPr>
          <p:spPr>
            <a:xfrm>
              <a:off x="4330099" y="1890904"/>
              <a:ext cx="176215" cy="175419"/>
            </a:xfrm>
            <a:custGeom>
              <a:avLst/>
              <a:gdLst>
                <a:gd name="connsiteX0" fmla="*/ 21399 w 176215"/>
                <a:gd name="connsiteY0" fmla="*/ 29176 h 175419"/>
                <a:gd name="connsiteX1" fmla="*/ 58967 w 176215"/>
                <a:gd name="connsiteY1" fmla="*/ 87327 h 175419"/>
                <a:gd name="connsiteX2" fmla="*/ 61003 w 176215"/>
                <a:gd name="connsiteY2" fmla="*/ 79599 h 175419"/>
                <a:gd name="connsiteX3" fmla="*/ 1777 w 176215"/>
                <a:gd name="connsiteY3" fmla="*/ 118467 h 175419"/>
                <a:gd name="connsiteX4" fmla="*/ -259 w 176215"/>
                <a:gd name="connsiteY4" fmla="*/ 126199 h 175419"/>
                <a:gd name="connsiteX5" fmla="*/ -259 w 176215"/>
                <a:gd name="connsiteY5" fmla="*/ 126214 h 175419"/>
                <a:gd name="connsiteX6" fmla="*/ 19514 w 176215"/>
                <a:gd name="connsiteY6" fmla="*/ 154828 h 175419"/>
                <a:gd name="connsiteX7" fmla="*/ 27243 w 176215"/>
                <a:gd name="connsiteY7" fmla="*/ 156851 h 175419"/>
                <a:gd name="connsiteX8" fmla="*/ 27262 w 176215"/>
                <a:gd name="connsiteY8" fmla="*/ 156845 h 175419"/>
                <a:gd name="connsiteX9" fmla="*/ 87129 w 176215"/>
                <a:gd name="connsiteY9" fmla="*/ 117449 h 175419"/>
                <a:gd name="connsiteX10" fmla="*/ 79381 w 176215"/>
                <a:gd name="connsiteY10" fmla="*/ 115413 h 175419"/>
                <a:gd name="connsiteX11" fmla="*/ 118457 w 176215"/>
                <a:gd name="connsiteY11" fmla="*/ 172867 h 175419"/>
                <a:gd name="connsiteX12" fmla="*/ 126204 w 176215"/>
                <a:gd name="connsiteY12" fmla="*/ 174903 h 175419"/>
                <a:gd name="connsiteX13" fmla="*/ 153347 w 176215"/>
                <a:gd name="connsiteY13" fmla="*/ 155280 h 175419"/>
                <a:gd name="connsiteX14" fmla="*/ 155383 w 176215"/>
                <a:gd name="connsiteY14" fmla="*/ 147533 h 175419"/>
                <a:gd name="connsiteX15" fmla="*/ 117816 w 176215"/>
                <a:gd name="connsiteY15" fmla="*/ 88892 h 175419"/>
                <a:gd name="connsiteX16" fmla="*/ 108937 w 176215"/>
                <a:gd name="connsiteY16" fmla="*/ 95734 h 175419"/>
                <a:gd name="connsiteX17" fmla="*/ 109578 w 176215"/>
                <a:gd name="connsiteY17" fmla="*/ 96337 h 175419"/>
                <a:gd name="connsiteX18" fmla="*/ 116421 w 176215"/>
                <a:gd name="connsiteY18" fmla="*/ 97223 h 175419"/>
                <a:gd name="connsiteX19" fmla="*/ 172405 w 176215"/>
                <a:gd name="connsiteY19" fmla="*/ 59750 h 175419"/>
                <a:gd name="connsiteX20" fmla="*/ 174440 w 176215"/>
                <a:gd name="connsiteY20" fmla="*/ 52003 h 175419"/>
                <a:gd name="connsiteX21" fmla="*/ 155591 w 176215"/>
                <a:gd name="connsiteY21" fmla="*/ 22314 h 175419"/>
                <a:gd name="connsiteX22" fmla="*/ 147862 w 176215"/>
                <a:gd name="connsiteY22" fmla="*/ 20298 h 175419"/>
                <a:gd name="connsiteX23" fmla="*/ 91520 w 176215"/>
                <a:gd name="connsiteY23" fmla="*/ 57752 h 175419"/>
                <a:gd name="connsiteX24" fmla="*/ 99268 w 176215"/>
                <a:gd name="connsiteY24" fmla="*/ 59769 h 175419"/>
                <a:gd name="connsiteX25" fmla="*/ 62040 w 176215"/>
                <a:gd name="connsiteY25" fmla="*/ 3125 h 175419"/>
                <a:gd name="connsiteX26" fmla="*/ 54311 w 176215"/>
                <a:gd name="connsiteY26" fmla="*/ 1090 h 175419"/>
                <a:gd name="connsiteX27" fmla="*/ 23435 w 176215"/>
                <a:gd name="connsiteY27" fmla="*/ 21428 h 175419"/>
                <a:gd name="connsiteX28" fmla="*/ 29090 w 176215"/>
                <a:gd name="connsiteY28" fmla="*/ 31211 h 175419"/>
                <a:gd name="connsiteX29" fmla="*/ 59966 w 176215"/>
                <a:gd name="connsiteY29" fmla="*/ 10854 h 175419"/>
                <a:gd name="connsiteX30" fmla="*/ 52219 w 176215"/>
                <a:gd name="connsiteY30" fmla="*/ 8837 h 175419"/>
                <a:gd name="connsiteX31" fmla="*/ 89428 w 176215"/>
                <a:gd name="connsiteY31" fmla="*/ 65480 h 175419"/>
                <a:gd name="connsiteX32" fmla="*/ 97156 w 176215"/>
                <a:gd name="connsiteY32" fmla="*/ 67525 h 175419"/>
                <a:gd name="connsiteX33" fmla="*/ 97175 w 176215"/>
                <a:gd name="connsiteY33" fmla="*/ 67516 h 175419"/>
                <a:gd name="connsiteX34" fmla="*/ 153498 w 176215"/>
                <a:gd name="connsiteY34" fmla="*/ 30062 h 175419"/>
                <a:gd name="connsiteX35" fmla="*/ 145751 w 176215"/>
                <a:gd name="connsiteY35" fmla="*/ 28026 h 175419"/>
                <a:gd name="connsiteX36" fmla="*/ 164601 w 176215"/>
                <a:gd name="connsiteY36" fmla="*/ 57714 h 175419"/>
                <a:gd name="connsiteX37" fmla="*/ 166618 w 176215"/>
                <a:gd name="connsiteY37" fmla="*/ 49986 h 175419"/>
                <a:gd name="connsiteX38" fmla="*/ 110653 w 176215"/>
                <a:gd name="connsiteY38" fmla="*/ 87459 h 175419"/>
                <a:gd name="connsiteX39" fmla="*/ 117495 w 176215"/>
                <a:gd name="connsiteY39" fmla="*/ 88345 h 175419"/>
                <a:gd name="connsiteX40" fmla="*/ 116854 w 176215"/>
                <a:gd name="connsiteY40" fmla="*/ 87742 h 175419"/>
                <a:gd name="connsiteX41" fmla="*/ 107976 w 176215"/>
                <a:gd name="connsiteY41" fmla="*/ 94603 h 175419"/>
                <a:gd name="connsiteX42" fmla="*/ 145544 w 176215"/>
                <a:gd name="connsiteY42" fmla="*/ 153245 h 175419"/>
                <a:gd name="connsiteX43" fmla="*/ 147561 w 176215"/>
                <a:gd name="connsiteY43" fmla="*/ 145497 h 175419"/>
                <a:gd name="connsiteX44" fmla="*/ 120304 w 176215"/>
                <a:gd name="connsiteY44" fmla="*/ 165082 h 175419"/>
                <a:gd name="connsiteX45" fmla="*/ 128032 w 176215"/>
                <a:gd name="connsiteY45" fmla="*/ 167118 h 175419"/>
                <a:gd name="connsiteX46" fmla="*/ 89051 w 176215"/>
                <a:gd name="connsiteY46" fmla="*/ 109589 h 175419"/>
                <a:gd name="connsiteX47" fmla="*/ 81323 w 176215"/>
                <a:gd name="connsiteY47" fmla="*/ 107553 h 175419"/>
                <a:gd name="connsiteX48" fmla="*/ 21399 w 176215"/>
                <a:gd name="connsiteY48" fmla="*/ 147024 h 175419"/>
                <a:gd name="connsiteX49" fmla="*/ 29147 w 176215"/>
                <a:gd name="connsiteY49" fmla="*/ 149060 h 175419"/>
                <a:gd name="connsiteX50" fmla="*/ 9467 w 176215"/>
                <a:gd name="connsiteY50" fmla="*/ 120503 h 175419"/>
                <a:gd name="connsiteX51" fmla="*/ 7432 w 176215"/>
                <a:gd name="connsiteY51" fmla="*/ 128231 h 175419"/>
                <a:gd name="connsiteX52" fmla="*/ 66639 w 176215"/>
                <a:gd name="connsiteY52" fmla="*/ 89363 h 175419"/>
                <a:gd name="connsiteX53" fmla="*/ 68656 w 176215"/>
                <a:gd name="connsiteY53" fmla="*/ 81616 h 175419"/>
                <a:gd name="connsiteX54" fmla="*/ 31107 w 176215"/>
                <a:gd name="connsiteY54" fmla="*/ 23464 h 175419"/>
                <a:gd name="connsiteX55" fmla="*/ 21399 w 176215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15" h="175419">
                  <a:moveTo>
                    <a:pt x="21399" y="29176"/>
                  </a:moveTo>
                  <a:cubicBezTo>
                    <a:pt x="33972" y="48553"/>
                    <a:pt x="46489" y="67936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7"/>
                    <a:pt x="-1842" y="123498"/>
                    <a:pt x="-259" y="126199"/>
                  </a:cubicBezTo>
                  <a:cubicBezTo>
                    <a:pt x="-259" y="126203"/>
                    <a:pt x="-259" y="126208"/>
                    <a:pt x="-259" y="126214"/>
                  </a:cubicBezTo>
                  <a:lnTo>
                    <a:pt x="19514" y="154828"/>
                  </a:lnTo>
                  <a:cubicBezTo>
                    <a:pt x="21098" y="157523"/>
                    <a:pt x="24547" y="158428"/>
                    <a:pt x="27243" y="156851"/>
                  </a:cubicBezTo>
                  <a:cubicBezTo>
                    <a:pt x="27262" y="156849"/>
                    <a:pt x="27262" y="156847"/>
                    <a:pt x="27262" y="156845"/>
                  </a:cubicBezTo>
                  <a:lnTo>
                    <a:pt x="87129" y="117449"/>
                  </a:lnTo>
                  <a:lnTo>
                    <a:pt x="79381" y="115413"/>
                  </a:lnTo>
                  <a:lnTo>
                    <a:pt x="118457" y="172867"/>
                  </a:lnTo>
                  <a:cubicBezTo>
                    <a:pt x="120059" y="175223"/>
                    <a:pt x="123584" y="176788"/>
                    <a:pt x="126204" y="174903"/>
                  </a:cubicBezTo>
                  <a:lnTo>
                    <a:pt x="153347" y="155280"/>
                  </a:lnTo>
                  <a:cubicBezTo>
                    <a:pt x="156005" y="153667"/>
                    <a:pt x="156910" y="150242"/>
                    <a:pt x="155383" y="147533"/>
                  </a:cubicBezTo>
                  <a:cubicBezTo>
                    <a:pt x="142810" y="127992"/>
                    <a:pt x="130294" y="108444"/>
                    <a:pt x="117816" y="88892"/>
                  </a:cubicBezTo>
                  <a:lnTo>
                    <a:pt x="108937" y="95734"/>
                  </a:lnTo>
                  <a:lnTo>
                    <a:pt x="109578" y="96337"/>
                  </a:lnTo>
                  <a:cubicBezTo>
                    <a:pt x="111407" y="98115"/>
                    <a:pt x="114197" y="98475"/>
                    <a:pt x="116421" y="97223"/>
                  </a:cubicBezTo>
                  <a:lnTo>
                    <a:pt x="172405" y="59750"/>
                  </a:lnTo>
                  <a:cubicBezTo>
                    <a:pt x="175062" y="58136"/>
                    <a:pt x="175967" y="54712"/>
                    <a:pt x="174440" y="52003"/>
                  </a:cubicBezTo>
                  <a:lnTo>
                    <a:pt x="155591" y="22314"/>
                  </a:lnTo>
                  <a:cubicBezTo>
                    <a:pt x="154007" y="19626"/>
                    <a:pt x="150558" y="18725"/>
                    <a:pt x="147862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6" y="40919"/>
                    <a:pt x="74423" y="22037"/>
                    <a:pt x="62040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5" y="25425"/>
                    <a:pt x="23040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2" y="68180"/>
                    <a:pt x="94461" y="69096"/>
                    <a:pt x="97156" y="67525"/>
                  </a:cubicBezTo>
                  <a:cubicBezTo>
                    <a:pt x="97156" y="67522"/>
                    <a:pt x="97175" y="67520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80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6"/>
                    <a:pt x="133065" y="133703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9051" y="109589"/>
                  </a:lnTo>
                  <a:cubicBezTo>
                    <a:pt x="87487" y="106893"/>
                    <a:pt x="84018" y="105983"/>
                    <a:pt x="81323" y="107553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7" y="120503"/>
                  </a:lnTo>
                  <a:lnTo>
                    <a:pt x="7432" y="128231"/>
                  </a:lnTo>
                  <a:lnTo>
                    <a:pt x="66639" y="89363"/>
                  </a:lnTo>
                  <a:cubicBezTo>
                    <a:pt x="69278" y="87744"/>
                    <a:pt x="70182" y="84321"/>
                    <a:pt x="68656" y="81616"/>
                  </a:cubicBezTo>
                  <a:lnTo>
                    <a:pt x="31107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929C61B-A0AB-0EAB-FEBA-5D0E4E5AED47}"/>
                </a:ext>
              </a:extLst>
            </p:cNvPr>
            <p:cNvSpPr/>
            <p:nvPr/>
          </p:nvSpPr>
          <p:spPr>
            <a:xfrm>
              <a:off x="1225550" y="1860744"/>
              <a:ext cx="176215" cy="175419"/>
            </a:xfrm>
            <a:custGeom>
              <a:avLst/>
              <a:gdLst>
                <a:gd name="connsiteX0" fmla="*/ 21399 w 176215"/>
                <a:gd name="connsiteY0" fmla="*/ 29176 h 175419"/>
                <a:gd name="connsiteX1" fmla="*/ 58967 w 176215"/>
                <a:gd name="connsiteY1" fmla="*/ 87327 h 175419"/>
                <a:gd name="connsiteX2" fmla="*/ 61003 w 176215"/>
                <a:gd name="connsiteY2" fmla="*/ 79599 h 175419"/>
                <a:gd name="connsiteX3" fmla="*/ 1777 w 176215"/>
                <a:gd name="connsiteY3" fmla="*/ 118467 h 175419"/>
                <a:gd name="connsiteX4" fmla="*/ -259 w 176215"/>
                <a:gd name="connsiteY4" fmla="*/ 126199 h 175419"/>
                <a:gd name="connsiteX5" fmla="*/ -259 w 176215"/>
                <a:gd name="connsiteY5" fmla="*/ 126214 h 175419"/>
                <a:gd name="connsiteX6" fmla="*/ 19514 w 176215"/>
                <a:gd name="connsiteY6" fmla="*/ 154828 h 175419"/>
                <a:gd name="connsiteX7" fmla="*/ 27243 w 176215"/>
                <a:gd name="connsiteY7" fmla="*/ 156851 h 175419"/>
                <a:gd name="connsiteX8" fmla="*/ 27262 w 176215"/>
                <a:gd name="connsiteY8" fmla="*/ 156845 h 175419"/>
                <a:gd name="connsiteX9" fmla="*/ 87128 w 176215"/>
                <a:gd name="connsiteY9" fmla="*/ 117449 h 175419"/>
                <a:gd name="connsiteX10" fmla="*/ 79381 w 176215"/>
                <a:gd name="connsiteY10" fmla="*/ 115413 h 175419"/>
                <a:gd name="connsiteX11" fmla="*/ 118456 w 176215"/>
                <a:gd name="connsiteY11" fmla="*/ 172867 h 175419"/>
                <a:gd name="connsiteX12" fmla="*/ 126204 w 176215"/>
                <a:gd name="connsiteY12" fmla="*/ 174903 h 175419"/>
                <a:gd name="connsiteX13" fmla="*/ 153347 w 176215"/>
                <a:gd name="connsiteY13" fmla="*/ 155280 h 175419"/>
                <a:gd name="connsiteX14" fmla="*/ 155383 w 176215"/>
                <a:gd name="connsiteY14" fmla="*/ 147533 h 175419"/>
                <a:gd name="connsiteX15" fmla="*/ 117816 w 176215"/>
                <a:gd name="connsiteY15" fmla="*/ 88892 h 175419"/>
                <a:gd name="connsiteX16" fmla="*/ 108937 w 176215"/>
                <a:gd name="connsiteY16" fmla="*/ 95734 h 175419"/>
                <a:gd name="connsiteX17" fmla="*/ 109578 w 176215"/>
                <a:gd name="connsiteY17" fmla="*/ 96337 h 175419"/>
                <a:gd name="connsiteX18" fmla="*/ 116421 w 176215"/>
                <a:gd name="connsiteY18" fmla="*/ 97223 h 175419"/>
                <a:gd name="connsiteX19" fmla="*/ 172404 w 176215"/>
                <a:gd name="connsiteY19" fmla="*/ 59750 h 175419"/>
                <a:gd name="connsiteX20" fmla="*/ 174440 w 176215"/>
                <a:gd name="connsiteY20" fmla="*/ 52003 h 175419"/>
                <a:gd name="connsiteX21" fmla="*/ 155590 w 176215"/>
                <a:gd name="connsiteY21" fmla="*/ 22314 h 175419"/>
                <a:gd name="connsiteX22" fmla="*/ 147862 w 176215"/>
                <a:gd name="connsiteY22" fmla="*/ 20298 h 175419"/>
                <a:gd name="connsiteX23" fmla="*/ 91520 w 176215"/>
                <a:gd name="connsiteY23" fmla="*/ 57752 h 175419"/>
                <a:gd name="connsiteX24" fmla="*/ 99268 w 176215"/>
                <a:gd name="connsiteY24" fmla="*/ 59769 h 175419"/>
                <a:gd name="connsiteX25" fmla="*/ 62039 w 176215"/>
                <a:gd name="connsiteY25" fmla="*/ 3125 h 175419"/>
                <a:gd name="connsiteX26" fmla="*/ 54311 w 176215"/>
                <a:gd name="connsiteY26" fmla="*/ 1090 h 175419"/>
                <a:gd name="connsiteX27" fmla="*/ 23435 w 176215"/>
                <a:gd name="connsiteY27" fmla="*/ 21428 h 175419"/>
                <a:gd name="connsiteX28" fmla="*/ 29090 w 176215"/>
                <a:gd name="connsiteY28" fmla="*/ 31211 h 175419"/>
                <a:gd name="connsiteX29" fmla="*/ 59966 w 176215"/>
                <a:gd name="connsiteY29" fmla="*/ 10854 h 175419"/>
                <a:gd name="connsiteX30" fmla="*/ 52219 w 176215"/>
                <a:gd name="connsiteY30" fmla="*/ 8837 h 175419"/>
                <a:gd name="connsiteX31" fmla="*/ 89428 w 176215"/>
                <a:gd name="connsiteY31" fmla="*/ 65480 h 175419"/>
                <a:gd name="connsiteX32" fmla="*/ 97156 w 176215"/>
                <a:gd name="connsiteY32" fmla="*/ 67525 h 175419"/>
                <a:gd name="connsiteX33" fmla="*/ 97175 w 176215"/>
                <a:gd name="connsiteY33" fmla="*/ 67516 h 175419"/>
                <a:gd name="connsiteX34" fmla="*/ 153498 w 176215"/>
                <a:gd name="connsiteY34" fmla="*/ 30062 h 175419"/>
                <a:gd name="connsiteX35" fmla="*/ 145751 w 176215"/>
                <a:gd name="connsiteY35" fmla="*/ 28026 h 175419"/>
                <a:gd name="connsiteX36" fmla="*/ 164601 w 176215"/>
                <a:gd name="connsiteY36" fmla="*/ 57714 h 175419"/>
                <a:gd name="connsiteX37" fmla="*/ 166618 w 176215"/>
                <a:gd name="connsiteY37" fmla="*/ 49986 h 175419"/>
                <a:gd name="connsiteX38" fmla="*/ 110653 w 176215"/>
                <a:gd name="connsiteY38" fmla="*/ 87459 h 175419"/>
                <a:gd name="connsiteX39" fmla="*/ 117495 w 176215"/>
                <a:gd name="connsiteY39" fmla="*/ 88345 h 175419"/>
                <a:gd name="connsiteX40" fmla="*/ 116854 w 176215"/>
                <a:gd name="connsiteY40" fmla="*/ 87742 h 175419"/>
                <a:gd name="connsiteX41" fmla="*/ 107976 w 176215"/>
                <a:gd name="connsiteY41" fmla="*/ 94603 h 175419"/>
                <a:gd name="connsiteX42" fmla="*/ 145544 w 176215"/>
                <a:gd name="connsiteY42" fmla="*/ 153245 h 175419"/>
                <a:gd name="connsiteX43" fmla="*/ 147561 w 176215"/>
                <a:gd name="connsiteY43" fmla="*/ 145497 h 175419"/>
                <a:gd name="connsiteX44" fmla="*/ 120304 w 176215"/>
                <a:gd name="connsiteY44" fmla="*/ 165082 h 175419"/>
                <a:gd name="connsiteX45" fmla="*/ 128032 w 176215"/>
                <a:gd name="connsiteY45" fmla="*/ 167118 h 175419"/>
                <a:gd name="connsiteX46" fmla="*/ 89051 w 176215"/>
                <a:gd name="connsiteY46" fmla="*/ 109589 h 175419"/>
                <a:gd name="connsiteX47" fmla="*/ 81323 w 176215"/>
                <a:gd name="connsiteY47" fmla="*/ 107553 h 175419"/>
                <a:gd name="connsiteX48" fmla="*/ 21399 w 176215"/>
                <a:gd name="connsiteY48" fmla="*/ 147024 h 175419"/>
                <a:gd name="connsiteX49" fmla="*/ 29147 w 176215"/>
                <a:gd name="connsiteY49" fmla="*/ 149060 h 175419"/>
                <a:gd name="connsiteX50" fmla="*/ 9468 w 176215"/>
                <a:gd name="connsiteY50" fmla="*/ 120503 h 175419"/>
                <a:gd name="connsiteX51" fmla="*/ 7432 w 176215"/>
                <a:gd name="connsiteY51" fmla="*/ 128231 h 175419"/>
                <a:gd name="connsiteX52" fmla="*/ 66639 w 176215"/>
                <a:gd name="connsiteY52" fmla="*/ 89363 h 175419"/>
                <a:gd name="connsiteX53" fmla="*/ 68655 w 176215"/>
                <a:gd name="connsiteY53" fmla="*/ 81616 h 175419"/>
                <a:gd name="connsiteX54" fmla="*/ 31107 w 176215"/>
                <a:gd name="connsiteY54" fmla="*/ 23464 h 175419"/>
                <a:gd name="connsiteX55" fmla="*/ 21399 w 176215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15" h="175419">
                  <a:moveTo>
                    <a:pt x="21399" y="29176"/>
                  </a:moveTo>
                  <a:cubicBezTo>
                    <a:pt x="33972" y="48553"/>
                    <a:pt x="46488" y="67936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7"/>
                    <a:pt x="-1842" y="123498"/>
                    <a:pt x="-259" y="126199"/>
                  </a:cubicBezTo>
                  <a:cubicBezTo>
                    <a:pt x="-259" y="126203"/>
                    <a:pt x="-259" y="126208"/>
                    <a:pt x="-259" y="126214"/>
                  </a:cubicBezTo>
                  <a:lnTo>
                    <a:pt x="19514" y="154828"/>
                  </a:lnTo>
                  <a:cubicBezTo>
                    <a:pt x="21098" y="157523"/>
                    <a:pt x="24547" y="158428"/>
                    <a:pt x="27243" y="156851"/>
                  </a:cubicBezTo>
                  <a:cubicBezTo>
                    <a:pt x="27262" y="156849"/>
                    <a:pt x="27262" y="156847"/>
                    <a:pt x="27262" y="156845"/>
                  </a:cubicBezTo>
                  <a:lnTo>
                    <a:pt x="87128" y="117449"/>
                  </a:lnTo>
                  <a:lnTo>
                    <a:pt x="79381" y="115413"/>
                  </a:lnTo>
                  <a:lnTo>
                    <a:pt x="118456" y="172867"/>
                  </a:lnTo>
                  <a:cubicBezTo>
                    <a:pt x="120059" y="175223"/>
                    <a:pt x="123584" y="176788"/>
                    <a:pt x="126204" y="174903"/>
                  </a:cubicBezTo>
                  <a:lnTo>
                    <a:pt x="153347" y="155280"/>
                  </a:lnTo>
                  <a:cubicBezTo>
                    <a:pt x="156005" y="153667"/>
                    <a:pt x="156910" y="150242"/>
                    <a:pt x="155383" y="147533"/>
                  </a:cubicBezTo>
                  <a:cubicBezTo>
                    <a:pt x="142810" y="127992"/>
                    <a:pt x="130294" y="108444"/>
                    <a:pt x="117816" y="88892"/>
                  </a:cubicBezTo>
                  <a:lnTo>
                    <a:pt x="108937" y="95734"/>
                  </a:lnTo>
                  <a:lnTo>
                    <a:pt x="109578" y="96337"/>
                  </a:lnTo>
                  <a:cubicBezTo>
                    <a:pt x="111407" y="98115"/>
                    <a:pt x="114196" y="98475"/>
                    <a:pt x="116421" y="97223"/>
                  </a:cubicBezTo>
                  <a:lnTo>
                    <a:pt x="172404" y="59750"/>
                  </a:lnTo>
                  <a:cubicBezTo>
                    <a:pt x="175062" y="58136"/>
                    <a:pt x="175967" y="54712"/>
                    <a:pt x="174440" y="52003"/>
                  </a:cubicBezTo>
                  <a:lnTo>
                    <a:pt x="155590" y="22314"/>
                  </a:lnTo>
                  <a:cubicBezTo>
                    <a:pt x="154007" y="19626"/>
                    <a:pt x="150558" y="18725"/>
                    <a:pt x="147862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5" y="40919"/>
                    <a:pt x="74442" y="22037"/>
                    <a:pt x="62039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4" y="25425"/>
                    <a:pt x="23039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3" y="68180"/>
                    <a:pt x="94461" y="69096"/>
                    <a:pt x="97156" y="67525"/>
                  </a:cubicBezTo>
                  <a:cubicBezTo>
                    <a:pt x="97156" y="67522"/>
                    <a:pt x="97175" y="67520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79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6"/>
                    <a:pt x="133065" y="133703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9051" y="109589"/>
                  </a:lnTo>
                  <a:cubicBezTo>
                    <a:pt x="87487" y="106893"/>
                    <a:pt x="84018" y="105983"/>
                    <a:pt x="81323" y="107553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8" y="120503"/>
                  </a:lnTo>
                  <a:lnTo>
                    <a:pt x="7432" y="128231"/>
                  </a:lnTo>
                  <a:lnTo>
                    <a:pt x="66639" y="89363"/>
                  </a:lnTo>
                  <a:cubicBezTo>
                    <a:pt x="69278" y="87744"/>
                    <a:pt x="70182" y="84321"/>
                    <a:pt x="68655" y="81616"/>
                  </a:cubicBezTo>
                  <a:lnTo>
                    <a:pt x="31107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0601150-37C4-8245-21DE-E67A8B004417}"/>
                </a:ext>
              </a:extLst>
            </p:cNvPr>
            <p:cNvSpPr/>
            <p:nvPr/>
          </p:nvSpPr>
          <p:spPr>
            <a:xfrm>
              <a:off x="2710443" y="2636083"/>
              <a:ext cx="157668" cy="157991"/>
            </a:xfrm>
            <a:custGeom>
              <a:avLst/>
              <a:gdLst>
                <a:gd name="connsiteX0" fmla="*/ 24521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1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1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3" y="4923"/>
                    <a:pt x="24446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1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1304DB4-98DB-077E-25CE-4E6F2E0B5BA3}"/>
                </a:ext>
              </a:extLst>
            </p:cNvPr>
            <p:cNvSpPr/>
            <p:nvPr/>
          </p:nvSpPr>
          <p:spPr>
            <a:xfrm>
              <a:off x="1872514" y="753477"/>
              <a:ext cx="163703" cy="151412"/>
            </a:xfrm>
            <a:custGeom>
              <a:avLst/>
              <a:gdLst>
                <a:gd name="connsiteX0" fmla="*/ 887 w 163703"/>
                <a:gd name="connsiteY0" fmla="*/ 124778 h 151412"/>
                <a:gd name="connsiteX1" fmla="*/ 23808 w 163703"/>
                <a:gd name="connsiteY1" fmla="*/ 150131 h 151412"/>
                <a:gd name="connsiteX2" fmla="*/ 31801 w 163703"/>
                <a:gd name="connsiteY2" fmla="*/ 150131 h 151412"/>
                <a:gd name="connsiteX3" fmla="*/ 144899 w 163703"/>
                <a:gd name="connsiteY3" fmla="*/ 50718 h 151412"/>
                <a:gd name="connsiteX4" fmla="*/ 161072 w 163703"/>
                <a:gd name="connsiteY4" fmla="*/ 36505 h 151412"/>
                <a:gd name="connsiteX5" fmla="*/ 161072 w 163703"/>
                <a:gd name="connsiteY5" fmla="*/ 28513 h 151412"/>
                <a:gd name="connsiteX6" fmla="*/ 138792 w 163703"/>
                <a:gd name="connsiteY6" fmla="*/ 1954 h 151412"/>
                <a:gd name="connsiteX7" fmla="*/ 130780 w 163703"/>
                <a:gd name="connsiteY7" fmla="*/ 1954 h 151412"/>
                <a:gd name="connsiteX8" fmla="*/ 17305 w 163703"/>
                <a:gd name="connsiteY8" fmla="*/ 102196 h 151412"/>
                <a:gd name="connsiteX9" fmla="*/ 793 w 163703"/>
                <a:gd name="connsiteY9" fmla="*/ 116767 h 151412"/>
                <a:gd name="connsiteX10" fmla="*/ 8785 w 163703"/>
                <a:gd name="connsiteY10" fmla="*/ 124778 h 151412"/>
                <a:gd name="connsiteX11" fmla="*/ 122279 w 163703"/>
                <a:gd name="connsiteY11" fmla="*/ 24536 h 151412"/>
                <a:gd name="connsiteX12" fmla="*/ 138792 w 163703"/>
                <a:gd name="connsiteY12" fmla="*/ 9946 h 151412"/>
                <a:gd name="connsiteX13" fmla="*/ 130780 w 163703"/>
                <a:gd name="connsiteY13" fmla="*/ 9946 h 151412"/>
                <a:gd name="connsiteX14" fmla="*/ 153080 w 163703"/>
                <a:gd name="connsiteY14" fmla="*/ 36505 h 151412"/>
                <a:gd name="connsiteX15" fmla="*/ 153080 w 163703"/>
                <a:gd name="connsiteY15" fmla="*/ 28513 h 151412"/>
                <a:gd name="connsiteX16" fmla="*/ 39887 w 163703"/>
                <a:gd name="connsiteY16" fmla="*/ 127926 h 151412"/>
                <a:gd name="connsiteX17" fmla="*/ 23714 w 163703"/>
                <a:gd name="connsiteY17" fmla="*/ 142120 h 151412"/>
                <a:gd name="connsiteX18" fmla="*/ 31706 w 163703"/>
                <a:gd name="connsiteY18" fmla="*/ 142120 h 151412"/>
                <a:gd name="connsiteX19" fmla="*/ 8785 w 163703"/>
                <a:gd name="connsiteY19" fmla="*/ 116767 h 151412"/>
                <a:gd name="connsiteX20" fmla="*/ 887 w 163703"/>
                <a:gd name="connsiteY20" fmla="*/ 124778 h 15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12">
                  <a:moveTo>
                    <a:pt x="887" y="124778"/>
                  </a:moveTo>
                  <a:cubicBezTo>
                    <a:pt x="8540" y="133223"/>
                    <a:pt x="16174" y="141673"/>
                    <a:pt x="23808" y="150131"/>
                  </a:cubicBezTo>
                  <a:cubicBezTo>
                    <a:pt x="26051" y="152267"/>
                    <a:pt x="29558" y="152267"/>
                    <a:pt x="31801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9"/>
                    <a:pt x="163202" y="30749"/>
                    <a:pt x="161072" y="28513"/>
                  </a:cubicBezTo>
                  <a:lnTo>
                    <a:pt x="138792" y="1954"/>
                  </a:lnTo>
                  <a:cubicBezTo>
                    <a:pt x="136737" y="-497"/>
                    <a:pt x="132910" y="69"/>
                    <a:pt x="130780" y="1954"/>
                  </a:cubicBezTo>
                  <a:lnTo>
                    <a:pt x="17305" y="102196"/>
                  </a:lnTo>
                  <a:lnTo>
                    <a:pt x="793" y="116767"/>
                  </a:lnTo>
                  <a:cubicBezTo>
                    <a:pt x="-4674" y="121612"/>
                    <a:pt x="3356" y="129585"/>
                    <a:pt x="8785" y="124778"/>
                  </a:cubicBezTo>
                  <a:lnTo>
                    <a:pt x="122279" y="24536"/>
                  </a:lnTo>
                  <a:lnTo>
                    <a:pt x="138792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6" y="142120"/>
                  </a:lnTo>
                  <a:lnTo>
                    <a:pt x="8785" y="116767"/>
                  </a:lnTo>
                  <a:cubicBezTo>
                    <a:pt x="4016" y="111357"/>
                    <a:pt x="-3976" y="119387"/>
                    <a:pt x="887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4D59106-CB7E-24C4-8310-A67A63531B70}"/>
                </a:ext>
              </a:extLst>
            </p:cNvPr>
            <p:cNvSpPr/>
            <p:nvPr/>
          </p:nvSpPr>
          <p:spPr>
            <a:xfrm>
              <a:off x="704833" y="743571"/>
              <a:ext cx="157668" cy="157996"/>
            </a:xfrm>
            <a:custGeom>
              <a:avLst/>
              <a:gdLst>
                <a:gd name="connsiteX0" fmla="*/ 24522 w 157668"/>
                <a:gd name="connsiteY0" fmla="*/ 2020 h 157996"/>
                <a:gd name="connsiteX1" fmla="*/ 620 w 157668"/>
                <a:gd name="connsiteY1" fmla="*/ 26524 h 157996"/>
                <a:gd name="connsiteX2" fmla="*/ 620 w 157668"/>
                <a:gd name="connsiteY2" fmla="*/ 34517 h 157996"/>
                <a:gd name="connsiteX3" fmla="*/ 106744 w 157668"/>
                <a:gd name="connsiteY3" fmla="*/ 141432 h 157996"/>
                <a:gd name="connsiteX4" fmla="*/ 121824 w 157668"/>
                <a:gd name="connsiteY4" fmla="*/ 156701 h 157996"/>
                <a:gd name="connsiteX5" fmla="*/ 129835 w 157668"/>
                <a:gd name="connsiteY5" fmla="*/ 156701 h 157996"/>
                <a:gd name="connsiteX6" fmla="*/ 154980 w 157668"/>
                <a:gd name="connsiteY6" fmla="*/ 132837 h 157996"/>
                <a:gd name="connsiteX7" fmla="*/ 154980 w 157668"/>
                <a:gd name="connsiteY7" fmla="*/ 124845 h 157996"/>
                <a:gd name="connsiteX8" fmla="*/ 48027 w 157668"/>
                <a:gd name="connsiteY8" fmla="*/ 17684 h 157996"/>
                <a:gd name="connsiteX9" fmla="*/ 32457 w 157668"/>
                <a:gd name="connsiteY9" fmla="*/ 2095 h 157996"/>
                <a:gd name="connsiteX10" fmla="*/ 24446 w 157668"/>
                <a:gd name="connsiteY10" fmla="*/ 10088 h 157996"/>
                <a:gd name="connsiteX11" fmla="*/ 131418 w 157668"/>
                <a:gd name="connsiteY11" fmla="*/ 117248 h 157996"/>
                <a:gd name="connsiteX12" fmla="*/ 146988 w 157668"/>
                <a:gd name="connsiteY12" fmla="*/ 132837 h 157996"/>
                <a:gd name="connsiteX13" fmla="*/ 146988 w 157668"/>
                <a:gd name="connsiteY13" fmla="*/ 124845 h 157996"/>
                <a:gd name="connsiteX14" fmla="*/ 121899 w 157668"/>
                <a:gd name="connsiteY14" fmla="*/ 148558 h 157996"/>
                <a:gd name="connsiteX15" fmla="*/ 129910 w 157668"/>
                <a:gd name="connsiteY15" fmla="*/ 148558 h 157996"/>
                <a:gd name="connsiteX16" fmla="*/ 23749 w 157668"/>
                <a:gd name="connsiteY16" fmla="*/ 41717 h 157996"/>
                <a:gd name="connsiteX17" fmla="*/ 8669 w 157668"/>
                <a:gd name="connsiteY17" fmla="*/ 26449 h 157996"/>
                <a:gd name="connsiteX18" fmla="*/ 8669 w 157668"/>
                <a:gd name="connsiteY18" fmla="*/ 34441 h 157996"/>
                <a:gd name="connsiteX19" fmla="*/ 32589 w 157668"/>
                <a:gd name="connsiteY19" fmla="*/ 9937 h 157996"/>
                <a:gd name="connsiteX20" fmla="*/ 24522 w 157668"/>
                <a:gd name="connsiteY20" fmla="*/ 2020 h 15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6">
                  <a:moveTo>
                    <a:pt x="24522" y="2020"/>
                  </a:moveTo>
                  <a:lnTo>
                    <a:pt x="620" y="26524"/>
                  </a:lnTo>
                  <a:cubicBezTo>
                    <a:pt x="-1585" y="28732"/>
                    <a:pt x="-1585" y="32309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57"/>
                    <a:pt x="127592" y="158857"/>
                    <a:pt x="129835" y="156701"/>
                  </a:cubicBezTo>
                  <a:lnTo>
                    <a:pt x="154980" y="132837"/>
                  </a:lnTo>
                  <a:cubicBezTo>
                    <a:pt x="157186" y="130630"/>
                    <a:pt x="157186" y="127052"/>
                    <a:pt x="154980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70"/>
                    <a:pt x="19262" y="4923"/>
                    <a:pt x="24446" y="10088"/>
                  </a:cubicBezTo>
                  <a:lnTo>
                    <a:pt x="131418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2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B419D15-E277-E84A-5297-5B35BA0F5E37}"/>
                </a:ext>
              </a:extLst>
            </p:cNvPr>
            <p:cNvSpPr/>
            <p:nvPr/>
          </p:nvSpPr>
          <p:spPr>
            <a:xfrm>
              <a:off x="2703559" y="899541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5 w 212920"/>
                <a:gd name="connsiteY4" fmla="*/ 50155 h 99463"/>
                <a:gd name="connsiteX5" fmla="*/ 211704 w 212920"/>
                <a:gd name="connsiteY5" fmla="*/ 43199 h 99463"/>
                <a:gd name="connsiteX6" fmla="*/ 202618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0 w 212920"/>
                <a:gd name="connsiteY9" fmla="*/ 50852 h 99463"/>
                <a:gd name="connsiteX10" fmla="*/ 6148 w 212920"/>
                <a:gd name="connsiteY10" fmla="*/ 61766 h 99463"/>
                <a:gd name="connsiteX11" fmla="*/ 174796 w 212920"/>
                <a:gd name="connsiteY11" fmla="*/ 17658 h 99463"/>
                <a:gd name="connsiteX12" fmla="*/ 198679 w 212920"/>
                <a:gd name="connsiteY12" fmla="*/ 11419 h 99463"/>
                <a:gd name="connsiteX13" fmla="*/ 191723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499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0" y="70375"/>
                    <a:pt x="6110" y="82986"/>
                    <a:pt x="9560" y="95639"/>
                  </a:cubicBezTo>
                  <a:cubicBezTo>
                    <a:pt x="10389" y="98648"/>
                    <a:pt x="13499" y="100410"/>
                    <a:pt x="16515" y="99579"/>
                  </a:cubicBezTo>
                  <a:lnTo>
                    <a:pt x="183750" y="56357"/>
                  </a:lnTo>
                  <a:lnTo>
                    <a:pt x="207745" y="50155"/>
                  </a:lnTo>
                  <a:cubicBezTo>
                    <a:pt x="210724" y="49278"/>
                    <a:pt x="212477" y="46206"/>
                    <a:pt x="211704" y="43199"/>
                  </a:cubicBezTo>
                  <a:cubicBezTo>
                    <a:pt x="208669" y="30282"/>
                    <a:pt x="205634" y="17370"/>
                    <a:pt x="202618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0" y="50852"/>
                  </a:lnTo>
                  <a:cubicBezTo>
                    <a:pt x="-3881" y="52737"/>
                    <a:pt x="-902" y="63614"/>
                    <a:pt x="6148" y="61766"/>
                  </a:cubicBezTo>
                  <a:lnTo>
                    <a:pt x="174796" y="17658"/>
                  </a:lnTo>
                  <a:lnTo>
                    <a:pt x="198679" y="11419"/>
                  </a:lnTo>
                  <a:lnTo>
                    <a:pt x="191723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499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522A659-7E98-DBE0-CD68-78605C14DEBA}"/>
                </a:ext>
              </a:extLst>
            </p:cNvPr>
            <p:cNvSpPr/>
            <p:nvPr/>
          </p:nvSpPr>
          <p:spPr>
            <a:xfrm>
              <a:off x="2801110" y="987130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7 w 52591"/>
                <a:gd name="connsiteY4" fmla="*/ 2075 h 52653"/>
                <a:gd name="connsiteX5" fmla="*/ 31082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5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8" y="49942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6"/>
                    <a:pt x="28914" y="43455"/>
                    <a:pt x="21337" y="40999"/>
                  </a:cubicBezTo>
                  <a:cubicBezTo>
                    <a:pt x="13947" y="38969"/>
                    <a:pt x="9292" y="31684"/>
                    <a:pt x="10555" y="24129"/>
                  </a:cubicBezTo>
                  <a:cubicBezTo>
                    <a:pt x="12345" y="15137"/>
                    <a:pt x="22147" y="10255"/>
                    <a:pt x="30648" y="11745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F32F9B1-0190-DF27-5625-0F4DA2942C24}"/>
                </a:ext>
              </a:extLst>
            </p:cNvPr>
            <p:cNvSpPr/>
            <p:nvPr/>
          </p:nvSpPr>
          <p:spPr>
            <a:xfrm>
              <a:off x="2767482" y="859102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8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7 w 52607"/>
                <a:gd name="connsiteY7" fmla="*/ 40981 h 52635"/>
                <a:gd name="connsiteX8" fmla="*/ 10555 w 52607"/>
                <a:gd name="connsiteY8" fmla="*/ 24017 h 52635"/>
                <a:gd name="connsiteX9" fmla="*/ 30667 w 52607"/>
                <a:gd name="connsiteY9" fmla="*/ 11632 h 52635"/>
                <a:gd name="connsiteX10" fmla="*/ 33665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7" y="40981"/>
                  </a:cubicBezTo>
                  <a:cubicBezTo>
                    <a:pt x="13910" y="38940"/>
                    <a:pt x="9254" y="3160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49C4DBA-0CFE-32A2-F93A-B9B3DDC72E6B}"/>
                </a:ext>
              </a:extLst>
            </p:cNvPr>
            <p:cNvSpPr/>
            <p:nvPr/>
          </p:nvSpPr>
          <p:spPr>
            <a:xfrm>
              <a:off x="743187" y="2852373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53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97A8EF0-940A-3FAA-907C-9E7037C7ED87}"/>
                </a:ext>
              </a:extLst>
            </p:cNvPr>
            <p:cNvSpPr/>
            <p:nvPr/>
          </p:nvSpPr>
          <p:spPr>
            <a:xfrm>
              <a:off x="840739" y="2939961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9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4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9" y="11650"/>
                  </a:cubicBezTo>
                  <a:cubicBezTo>
                    <a:pt x="37774" y="12894"/>
                    <a:pt x="40827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51AEB62-E2EC-712E-5607-7E214D2FEE39}"/>
                </a:ext>
              </a:extLst>
            </p:cNvPr>
            <p:cNvSpPr/>
            <p:nvPr/>
          </p:nvSpPr>
          <p:spPr>
            <a:xfrm>
              <a:off x="807111" y="2811933"/>
              <a:ext cx="52608" cy="52633"/>
            </a:xfrm>
            <a:custGeom>
              <a:avLst/>
              <a:gdLst>
                <a:gd name="connsiteX0" fmla="*/ 33608 w 52608"/>
                <a:gd name="connsiteY0" fmla="*/ 813 h 52633"/>
                <a:gd name="connsiteX1" fmla="*/ 74 w 52608"/>
                <a:gd name="connsiteY1" fmla="*/ 19323 h 52633"/>
                <a:gd name="connsiteX2" fmla="*/ 16738 w 52608"/>
                <a:gd name="connsiteY2" fmla="*/ 51367 h 52633"/>
                <a:gd name="connsiteX3" fmla="*/ 49611 w 52608"/>
                <a:gd name="connsiteY3" fmla="*/ 37268 h 52633"/>
                <a:gd name="connsiteX4" fmla="*/ 36756 w 52608"/>
                <a:gd name="connsiteY4" fmla="*/ 2075 h 52633"/>
                <a:gd name="connsiteX5" fmla="*/ 31101 w 52608"/>
                <a:gd name="connsiteY5" fmla="*/ 11840 h 52633"/>
                <a:gd name="connsiteX6" fmla="*/ 39659 w 52608"/>
                <a:gd name="connsiteY6" fmla="*/ 31839 h 52633"/>
                <a:gd name="connsiteX7" fmla="*/ 21337 w 52608"/>
                <a:gd name="connsiteY7" fmla="*/ 40981 h 52633"/>
                <a:gd name="connsiteX8" fmla="*/ 10555 w 52608"/>
                <a:gd name="connsiteY8" fmla="*/ 24017 h 52633"/>
                <a:gd name="connsiteX9" fmla="*/ 30667 w 52608"/>
                <a:gd name="connsiteY9" fmla="*/ 11632 h 52633"/>
                <a:gd name="connsiteX10" fmla="*/ 33665 w 52608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8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F815786-D138-0F20-2F7F-82B082DA34BA}"/>
                </a:ext>
              </a:extLst>
            </p:cNvPr>
            <p:cNvSpPr/>
            <p:nvPr/>
          </p:nvSpPr>
          <p:spPr>
            <a:xfrm>
              <a:off x="4211536" y="2618637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394E244-B803-604B-04AA-B11C8E06138C}"/>
                </a:ext>
              </a:extLst>
            </p:cNvPr>
            <p:cNvSpPr/>
            <p:nvPr/>
          </p:nvSpPr>
          <p:spPr>
            <a:xfrm>
              <a:off x="4309088" y="2706225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284607B-8ADC-EC2F-EF54-B8E7094CC432}"/>
                </a:ext>
              </a:extLst>
            </p:cNvPr>
            <p:cNvSpPr/>
            <p:nvPr/>
          </p:nvSpPr>
          <p:spPr>
            <a:xfrm>
              <a:off x="4275460" y="2578196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DC0A7A0-0415-9269-100B-9DCFE890B3E5}"/>
                </a:ext>
              </a:extLst>
            </p:cNvPr>
            <p:cNvSpPr/>
            <p:nvPr/>
          </p:nvSpPr>
          <p:spPr>
            <a:xfrm>
              <a:off x="3977800" y="1057878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5 w 212920"/>
                <a:gd name="connsiteY4" fmla="*/ 50155 h 99463"/>
                <a:gd name="connsiteX5" fmla="*/ 211704 w 212920"/>
                <a:gd name="connsiteY5" fmla="*/ 43199 h 99463"/>
                <a:gd name="connsiteX6" fmla="*/ 202618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0 w 212920"/>
                <a:gd name="connsiteY9" fmla="*/ 50852 h 99463"/>
                <a:gd name="connsiteX10" fmla="*/ 6148 w 212920"/>
                <a:gd name="connsiteY10" fmla="*/ 61766 h 99463"/>
                <a:gd name="connsiteX11" fmla="*/ 174796 w 212920"/>
                <a:gd name="connsiteY11" fmla="*/ 17658 h 99463"/>
                <a:gd name="connsiteX12" fmla="*/ 198679 w 212920"/>
                <a:gd name="connsiteY12" fmla="*/ 11419 h 99463"/>
                <a:gd name="connsiteX13" fmla="*/ 191723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499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0" y="70375"/>
                    <a:pt x="6110" y="82986"/>
                    <a:pt x="9560" y="95639"/>
                  </a:cubicBezTo>
                  <a:cubicBezTo>
                    <a:pt x="10389" y="98648"/>
                    <a:pt x="13499" y="100410"/>
                    <a:pt x="16515" y="99579"/>
                  </a:cubicBezTo>
                  <a:lnTo>
                    <a:pt x="183750" y="56357"/>
                  </a:lnTo>
                  <a:lnTo>
                    <a:pt x="207745" y="50155"/>
                  </a:lnTo>
                  <a:cubicBezTo>
                    <a:pt x="210724" y="49278"/>
                    <a:pt x="212477" y="46206"/>
                    <a:pt x="211704" y="43199"/>
                  </a:cubicBezTo>
                  <a:cubicBezTo>
                    <a:pt x="208669" y="30282"/>
                    <a:pt x="205634" y="17370"/>
                    <a:pt x="202618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0" y="50852"/>
                  </a:lnTo>
                  <a:cubicBezTo>
                    <a:pt x="-3881" y="52737"/>
                    <a:pt x="-902" y="63614"/>
                    <a:pt x="6148" y="61766"/>
                  </a:cubicBezTo>
                  <a:lnTo>
                    <a:pt x="174796" y="17658"/>
                  </a:lnTo>
                  <a:lnTo>
                    <a:pt x="198679" y="11419"/>
                  </a:lnTo>
                  <a:lnTo>
                    <a:pt x="191723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499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7668EDA-3D3A-8218-A4CC-ED637B639FE7}"/>
                </a:ext>
              </a:extLst>
            </p:cNvPr>
            <p:cNvSpPr/>
            <p:nvPr/>
          </p:nvSpPr>
          <p:spPr>
            <a:xfrm>
              <a:off x="4075351" y="1145468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7 w 52591"/>
                <a:gd name="connsiteY4" fmla="*/ 2075 h 52653"/>
                <a:gd name="connsiteX5" fmla="*/ 31082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5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8" y="49942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6"/>
                    <a:pt x="28914" y="43455"/>
                    <a:pt x="21337" y="40999"/>
                  </a:cubicBezTo>
                  <a:cubicBezTo>
                    <a:pt x="13947" y="38969"/>
                    <a:pt x="9292" y="31684"/>
                    <a:pt x="10555" y="24129"/>
                  </a:cubicBezTo>
                  <a:cubicBezTo>
                    <a:pt x="12345" y="15137"/>
                    <a:pt x="22147" y="10255"/>
                    <a:pt x="30648" y="11745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407FA6A-168B-91F1-A385-5A6C5202502E}"/>
                </a:ext>
              </a:extLst>
            </p:cNvPr>
            <p:cNvSpPr/>
            <p:nvPr/>
          </p:nvSpPr>
          <p:spPr>
            <a:xfrm>
              <a:off x="4041723" y="1017440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8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7 w 52607"/>
                <a:gd name="connsiteY7" fmla="*/ 40981 h 52635"/>
                <a:gd name="connsiteX8" fmla="*/ 10555 w 52607"/>
                <a:gd name="connsiteY8" fmla="*/ 24017 h 52635"/>
                <a:gd name="connsiteX9" fmla="*/ 30667 w 52607"/>
                <a:gd name="connsiteY9" fmla="*/ 11632 h 52635"/>
                <a:gd name="connsiteX10" fmla="*/ 33665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7" y="40981"/>
                  </a:cubicBezTo>
                  <a:cubicBezTo>
                    <a:pt x="13910" y="38940"/>
                    <a:pt x="9254" y="3160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BB62DF2-942D-9801-58AF-33BCE629FEFF}"/>
                </a:ext>
              </a:extLst>
            </p:cNvPr>
            <p:cNvSpPr/>
            <p:nvPr/>
          </p:nvSpPr>
          <p:spPr>
            <a:xfrm>
              <a:off x="5703861" y="903220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8" y="331"/>
                    <a:pt x="86474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05938A1-2DBA-326D-1C7E-E32A8DC6C682}"/>
                </a:ext>
              </a:extLst>
            </p:cNvPr>
            <p:cNvSpPr/>
            <p:nvPr/>
          </p:nvSpPr>
          <p:spPr>
            <a:xfrm>
              <a:off x="5792743" y="900170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50FADA7-040A-B15E-3385-75E637CF6999}"/>
                </a:ext>
              </a:extLst>
            </p:cNvPr>
            <p:cNvSpPr/>
            <p:nvPr/>
          </p:nvSpPr>
          <p:spPr>
            <a:xfrm>
              <a:off x="5885117" y="1076109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FCBE474-F11F-840E-F3D5-CAEE0D5CC0CA}"/>
                </a:ext>
              </a:extLst>
            </p:cNvPr>
            <p:cNvSpPr/>
            <p:nvPr/>
          </p:nvSpPr>
          <p:spPr>
            <a:xfrm>
              <a:off x="5735270" y="1050326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99F1A7C-F38B-5242-9532-0A3498D2DDDD}"/>
                </a:ext>
              </a:extLst>
            </p:cNvPr>
            <p:cNvSpPr/>
            <p:nvPr/>
          </p:nvSpPr>
          <p:spPr>
            <a:xfrm>
              <a:off x="808455" y="1864200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7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43"/>
                    <a:pt x="23235" y="25667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2C4D77A-D3E4-4803-3D94-EE41E1D97925}"/>
                </a:ext>
              </a:extLst>
            </p:cNvPr>
            <p:cNvSpPr/>
            <p:nvPr/>
          </p:nvSpPr>
          <p:spPr>
            <a:xfrm>
              <a:off x="984067" y="2037131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632C4CC-9161-09A1-F44B-76EB01D8E2CA}"/>
                </a:ext>
              </a:extLst>
            </p:cNvPr>
            <p:cNvSpPr/>
            <p:nvPr/>
          </p:nvSpPr>
          <p:spPr>
            <a:xfrm>
              <a:off x="1005037" y="2010169"/>
              <a:ext cx="16561" cy="16604"/>
            </a:xfrm>
            <a:custGeom>
              <a:avLst/>
              <a:gdLst>
                <a:gd name="connsiteX0" fmla="*/ 2916 w 16561"/>
                <a:gd name="connsiteY0" fmla="*/ 1218 h 16604"/>
                <a:gd name="connsiteX1" fmla="*/ 15527 w 16561"/>
                <a:gd name="connsiteY1" fmla="*/ 8758 h 16604"/>
                <a:gd name="connsiteX2" fmla="*/ 2709 w 16561"/>
                <a:gd name="connsiteY2" fmla="*/ 15921 h 16604"/>
                <a:gd name="connsiteX3" fmla="*/ 2916 w 16561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1" h="16604">
                  <a:moveTo>
                    <a:pt x="2916" y="1218"/>
                  </a:moveTo>
                  <a:cubicBezTo>
                    <a:pt x="8081" y="-1666"/>
                    <a:pt x="15602" y="2820"/>
                    <a:pt x="15527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9B75992-2946-AE89-8442-013B05A4C041}"/>
                </a:ext>
              </a:extLst>
            </p:cNvPr>
            <p:cNvSpPr/>
            <p:nvPr/>
          </p:nvSpPr>
          <p:spPr>
            <a:xfrm>
              <a:off x="2919624" y="2339213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F7C0FF7-2A22-F699-225F-4DD91D161621}"/>
                </a:ext>
              </a:extLst>
            </p:cNvPr>
            <p:cNvSpPr/>
            <p:nvPr/>
          </p:nvSpPr>
          <p:spPr>
            <a:xfrm>
              <a:off x="3095236" y="2512144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4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91A778-1CE5-292E-8264-71C6BD331E15}"/>
                </a:ext>
              </a:extLst>
            </p:cNvPr>
            <p:cNvSpPr/>
            <p:nvPr/>
          </p:nvSpPr>
          <p:spPr>
            <a:xfrm>
              <a:off x="3116206" y="2485182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4D7C1EF-B1F6-9B25-1C96-5A9380C37527}"/>
                </a:ext>
              </a:extLst>
            </p:cNvPr>
            <p:cNvSpPr/>
            <p:nvPr/>
          </p:nvSpPr>
          <p:spPr>
            <a:xfrm>
              <a:off x="4148626" y="129116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43"/>
                    <a:pt x="23235" y="256675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C699804-E077-2AB7-64E0-F9EEEB924EFE}"/>
                </a:ext>
              </a:extLst>
            </p:cNvPr>
            <p:cNvSpPr/>
            <p:nvPr/>
          </p:nvSpPr>
          <p:spPr>
            <a:xfrm>
              <a:off x="4324237" y="146410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525003A-3A22-7B75-23CF-10BB1819D4B3}"/>
                </a:ext>
              </a:extLst>
            </p:cNvPr>
            <p:cNvSpPr/>
            <p:nvPr/>
          </p:nvSpPr>
          <p:spPr>
            <a:xfrm>
              <a:off x="4345208" y="143713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4A91ABF-274D-D735-7D94-4F9982870D0E}"/>
                </a:ext>
              </a:extLst>
            </p:cNvPr>
            <p:cNvSpPr/>
            <p:nvPr/>
          </p:nvSpPr>
          <p:spPr>
            <a:xfrm>
              <a:off x="72498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5 w 386729"/>
                <a:gd name="connsiteY3" fmla="*/ 150870 h 171367"/>
                <a:gd name="connsiteX4" fmla="*/ 373564 w 386729"/>
                <a:gd name="connsiteY4" fmla="*/ 109155 h 171367"/>
                <a:gd name="connsiteX5" fmla="*/ 361143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3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0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79 w 386729"/>
                <a:gd name="connsiteY15" fmla="*/ 70419 h 171367"/>
                <a:gd name="connsiteX16" fmla="*/ 28219 w 386729"/>
                <a:gd name="connsiteY16" fmla="*/ 160558 h 171367"/>
                <a:gd name="connsiteX17" fmla="*/ 161731 w 386729"/>
                <a:gd name="connsiteY17" fmla="*/ 116299 h 171367"/>
                <a:gd name="connsiteX18" fmla="*/ 222522 w 386729"/>
                <a:gd name="connsiteY18" fmla="*/ 59562 h 171367"/>
                <a:gd name="connsiteX19" fmla="*/ 292793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3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5" y="150870"/>
                  </a:cubicBezTo>
                  <a:cubicBezTo>
                    <a:pt x="323292" y="157392"/>
                    <a:pt x="356223" y="138523"/>
                    <a:pt x="373564" y="109155"/>
                  </a:cubicBezTo>
                  <a:cubicBezTo>
                    <a:pt x="391453" y="78902"/>
                    <a:pt x="391340" y="33907"/>
                    <a:pt x="361143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6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216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69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1" y="144725"/>
                    <a:pt x="161731" y="116299"/>
                  </a:cubicBezTo>
                  <a:cubicBezTo>
                    <a:pt x="182466" y="97940"/>
                    <a:pt x="201825" y="77997"/>
                    <a:pt x="222522" y="59562"/>
                  </a:cubicBezTo>
                  <a:cubicBezTo>
                    <a:pt x="243011" y="41275"/>
                    <a:pt x="266875" y="27187"/>
                    <a:pt x="292793" y="18092"/>
                  </a:cubicBezTo>
                  <a:cubicBezTo>
                    <a:pt x="307232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1" y="63577"/>
                    <a:pt x="165463" y="52663"/>
                  </a:cubicBezTo>
                  <a:cubicBezTo>
                    <a:pt x="145275" y="38936"/>
                    <a:pt x="122071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95C493A-560A-66B3-632B-3F6BE467F4BC}"/>
                </a:ext>
              </a:extLst>
            </p:cNvPr>
            <p:cNvSpPr/>
            <p:nvPr/>
          </p:nvSpPr>
          <p:spPr>
            <a:xfrm>
              <a:off x="3472194" y="1334257"/>
              <a:ext cx="138779" cy="197828"/>
            </a:xfrm>
            <a:custGeom>
              <a:avLst/>
              <a:gdLst>
                <a:gd name="connsiteX0" fmla="*/ 10333 w 138779"/>
                <a:gd name="connsiteY0" fmla="*/ 47964 h 197828"/>
                <a:gd name="connsiteX1" fmla="*/ 37909 w 138779"/>
                <a:gd name="connsiteY1" fmla="*/ 11924 h 197828"/>
                <a:gd name="connsiteX2" fmla="*/ 76778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8 w 138779"/>
                <a:gd name="connsiteY5" fmla="*/ 100876 h 197828"/>
                <a:gd name="connsiteX6" fmla="*/ 126485 w 138779"/>
                <a:gd name="connsiteY6" fmla="*/ 131733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8 w 138779"/>
                <a:gd name="connsiteY11" fmla="*/ 90018 h 197828"/>
                <a:gd name="connsiteX12" fmla="*/ 37608 w 138779"/>
                <a:gd name="connsiteY12" fmla="*/ 115164 h 197828"/>
                <a:gd name="connsiteX13" fmla="*/ 44470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3" y="47964"/>
                  </a:moveTo>
                  <a:cubicBezTo>
                    <a:pt x="10446" y="31565"/>
                    <a:pt x="21491" y="15750"/>
                    <a:pt x="37909" y="11924"/>
                  </a:cubicBezTo>
                  <a:cubicBezTo>
                    <a:pt x="53065" y="8819"/>
                    <a:pt x="68559" y="15445"/>
                    <a:pt x="76778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30" y="128792"/>
                    <a:pt x="43395" y="124928"/>
                  </a:cubicBezTo>
                  <a:cubicBezTo>
                    <a:pt x="58117" y="113920"/>
                    <a:pt x="74308" y="101460"/>
                    <a:pt x="93498" y="100876"/>
                  </a:cubicBezTo>
                  <a:cubicBezTo>
                    <a:pt x="112234" y="100310"/>
                    <a:pt x="126767" y="112581"/>
                    <a:pt x="126485" y="131733"/>
                  </a:cubicBezTo>
                  <a:cubicBezTo>
                    <a:pt x="125919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7" y="146171"/>
                    <a:pt x="137549" y="126982"/>
                  </a:cubicBezTo>
                  <a:cubicBezTo>
                    <a:pt x="135891" y="107134"/>
                    <a:pt x="121489" y="92657"/>
                    <a:pt x="101848" y="90018"/>
                  </a:cubicBezTo>
                  <a:cubicBezTo>
                    <a:pt x="77343" y="86719"/>
                    <a:pt x="56288" y="101196"/>
                    <a:pt x="37608" y="115164"/>
                  </a:cubicBezTo>
                  <a:lnTo>
                    <a:pt x="44470" y="124042"/>
                  </a:lnTo>
                  <a:cubicBezTo>
                    <a:pt x="62018" y="109283"/>
                    <a:pt x="80284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8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3B81567-0E99-96A5-F3C6-607BF3FEE5C0}"/>
                </a:ext>
              </a:extLst>
            </p:cNvPr>
            <p:cNvSpPr/>
            <p:nvPr/>
          </p:nvSpPr>
          <p:spPr>
            <a:xfrm>
              <a:off x="3666249" y="1468751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08"/>
                    <a:pt x="2512" y="22642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26"/>
                    <a:pt x="11711" y="11998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A7CB5A8-2AD5-23EE-8EAD-F56CEBB5334C}"/>
                </a:ext>
              </a:extLst>
            </p:cNvPr>
            <p:cNvSpPr/>
            <p:nvPr/>
          </p:nvSpPr>
          <p:spPr>
            <a:xfrm>
              <a:off x="3653702" y="1283093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0" y="58330"/>
                    <a:pt x="44164" y="109629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8" y="105697"/>
                    <a:pt x="34117" y="53489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7439E96-B4FF-B7D7-383B-8C1A7C6A1977}"/>
                </a:ext>
              </a:extLst>
            </p:cNvPr>
            <p:cNvSpPr/>
            <p:nvPr/>
          </p:nvSpPr>
          <p:spPr>
            <a:xfrm>
              <a:off x="3718330" y="1261404"/>
              <a:ext cx="97103" cy="107506"/>
            </a:xfrm>
            <a:custGeom>
              <a:avLst/>
              <a:gdLst>
                <a:gd name="connsiteX0" fmla="*/ -880 w 97103"/>
                <a:gd name="connsiteY0" fmla="*/ 7418 h 107506"/>
                <a:gd name="connsiteX1" fmla="*/ 12315 w 97103"/>
                <a:gd name="connsiteY1" fmla="*/ 103664 h 107506"/>
                <a:gd name="connsiteX2" fmla="*/ 19271 w 97103"/>
                <a:gd name="connsiteY2" fmla="*/ 107625 h 107506"/>
                <a:gd name="connsiteX3" fmla="*/ 19271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79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880" y="7418"/>
                  </a:moveTo>
                  <a:cubicBezTo>
                    <a:pt x="3512" y="39500"/>
                    <a:pt x="7904" y="71582"/>
                    <a:pt x="12315" y="103664"/>
                  </a:cubicBezTo>
                  <a:cubicBezTo>
                    <a:pt x="13144" y="106677"/>
                    <a:pt x="16255" y="108450"/>
                    <a:pt x="19271" y="107625"/>
                  </a:cubicBezTo>
                  <a:cubicBezTo>
                    <a:pt x="19271" y="107625"/>
                    <a:pt x="19271" y="107623"/>
                    <a:pt x="19271" y="107623"/>
                  </a:cubicBezTo>
                  <a:lnTo>
                    <a:pt x="92181" y="82138"/>
                  </a:lnTo>
                  <a:cubicBezTo>
                    <a:pt x="99023" y="79763"/>
                    <a:pt x="96083" y="68830"/>
                    <a:pt x="89184" y="71243"/>
                  </a:cubicBezTo>
                  <a:lnTo>
                    <a:pt x="16179" y="96709"/>
                  </a:lnTo>
                  <a:lnTo>
                    <a:pt x="23135" y="100667"/>
                  </a:lnTo>
                  <a:cubicBezTo>
                    <a:pt x="18762" y="68585"/>
                    <a:pt x="14370" y="36503"/>
                    <a:pt x="9940" y="4421"/>
                  </a:cubicBezTo>
                  <a:cubicBezTo>
                    <a:pt x="8960" y="-2761"/>
                    <a:pt x="-1935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46D8171-2A19-3E67-B840-45CB8439907A}"/>
                </a:ext>
              </a:extLst>
            </p:cNvPr>
            <p:cNvSpPr/>
            <p:nvPr/>
          </p:nvSpPr>
          <p:spPr>
            <a:xfrm>
              <a:off x="3785151" y="1293306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2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3" y="44657"/>
                    <a:pt x="12203" y="81898"/>
                    <a:pt x="18763" y="119132"/>
                  </a:cubicBezTo>
                  <a:cubicBezTo>
                    <a:pt x="20026" y="126295"/>
                    <a:pt x="30921" y="123260"/>
                    <a:pt x="29658" y="116135"/>
                  </a:cubicBezTo>
                  <a:lnTo>
                    <a:pt x="9979" y="4412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A4B176A-6DFA-8434-62FD-FC54A86BA02B}"/>
                </a:ext>
              </a:extLst>
            </p:cNvPr>
            <p:cNvSpPr/>
            <p:nvPr/>
          </p:nvSpPr>
          <p:spPr>
            <a:xfrm>
              <a:off x="1195851" y="1351767"/>
              <a:ext cx="731757" cy="501992"/>
            </a:xfrm>
            <a:custGeom>
              <a:avLst/>
              <a:gdLst>
                <a:gd name="connsiteX0" fmla="*/ 120692 w 731757"/>
                <a:gd name="connsiteY0" fmla="*/ 224437 h 501992"/>
                <a:gd name="connsiteX1" fmla="*/ 334165 w 731757"/>
                <a:gd name="connsiteY1" fmla="*/ 14545 h 501992"/>
                <a:gd name="connsiteX2" fmla="*/ 625864 w 731757"/>
                <a:gd name="connsiteY2" fmla="*/ 167228 h 501992"/>
                <a:gd name="connsiteX3" fmla="*/ 658625 w 731757"/>
                <a:gd name="connsiteY3" fmla="*/ 365414 h 501992"/>
                <a:gd name="connsiteX4" fmla="*/ 662772 w 731757"/>
                <a:gd name="connsiteY4" fmla="*/ 370880 h 501992"/>
                <a:gd name="connsiteX5" fmla="*/ 723524 w 731757"/>
                <a:gd name="connsiteY5" fmla="*/ 386695 h 501992"/>
                <a:gd name="connsiteX6" fmla="*/ 719585 w 731757"/>
                <a:gd name="connsiteY6" fmla="*/ 379739 h 501992"/>
                <a:gd name="connsiteX7" fmla="*/ 691310 w 731757"/>
                <a:gd name="connsiteY7" fmla="*/ 495175 h 501992"/>
                <a:gd name="connsiteX8" fmla="*/ 698266 w 731757"/>
                <a:gd name="connsiteY8" fmla="*/ 491217 h 501992"/>
                <a:gd name="connsiteX9" fmla="*/ 159164 w 731757"/>
                <a:gd name="connsiteY9" fmla="*/ 357704 h 501992"/>
                <a:gd name="connsiteX10" fmla="*/ 6085 w 731757"/>
                <a:gd name="connsiteY10" fmla="*/ 320212 h 501992"/>
                <a:gd name="connsiteX11" fmla="*/ 10044 w 731757"/>
                <a:gd name="connsiteY11" fmla="*/ 327167 h 501992"/>
                <a:gd name="connsiteX12" fmla="*/ 38318 w 731757"/>
                <a:gd name="connsiteY12" fmla="*/ 208207 h 501992"/>
                <a:gd name="connsiteX13" fmla="*/ 31363 w 731757"/>
                <a:gd name="connsiteY13" fmla="*/ 212147 h 501992"/>
                <a:gd name="connsiteX14" fmla="*/ 113566 w 731757"/>
                <a:gd name="connsiteY14" fmla="*/ 229809 h 501992"/>
                <a:gd name="connsiteX15" fmla="*/ 116563 w 731757"/>
                <a:gd name="connsiteY15" fmla="*/ 218914 h 501992"/>
                <a:gd name="connsiteX16" fmla="*/ 34379 w 731757"/>
                <a:gd name="connsiteY16" fmla="*/ 201251 h 501992"/>
                <a:gd name="connsiteX17" fmla="*/ 27423 w 731757"/>
                <a:gd name="connsiteY17" fmla="*/ 205191 h 501992"/>
                <a:gd name="connsiteX18" fmla="*/ -852 w 731757"/>
                <a:gd name="connsiteY18" fmla="*/ 324170 h 501992"/>
                <a:gd name="connsiteX19" fmla="*/ 3107 w 731757"/>
                <a:gd name="connsiteY19" fmla="*/ 331126 h 501992"/>
                <a:gd name="connsiteX20" fmla="*/ 542209 w 731757"/>
                <a:gd name="connsiteY20" fmla="*/ 464676 h 501992"/>
                <a:gd name="connsiteX21" fmla="*/ 695288 w 731757"/>
                <a:gd name="connsiteY21" fmla="*/ 502131 h 501992"/>
                <a:gd name="connsiteX22" fmla="*/ 702243 w 731757"/>
                <a:gd name="connsiteY22" fmla="*/ 498172 h 501992"/>
                <a:gd name="connsiteX23" fmla="*/ 730518 w 731757"/>
                <a:gd name="connsiteY23" fmla="*/ 382755 h 501992"/>
                <a:gd name="connsiteX24" fmla="*/ 726578 w 731757"/>
                <a:gd name="connsiteY24" fmla="*/ 375800 h 501992"/>
                <a:gd name="connsiteX25" fmla="*/ 665825 w 731757"/>
                <a:gd name="connsiteY25" fmla="*/ 359966 h 501992"/>
                <a:gd name="connsiteX26" fmla="*/ 669972 w 731757"/>
                <a:gd name="connsiteY26" fmla="*/ 365414 h 501992"/>
                <a:gd name="connsiteX27" fmla="*/ 644488 w 731757"/>
                <a:gd name="connsiteY27" fmla="*/ 180686 h 501992"/>
                <a:gd name="connsiteX28" fmla="*/ 525357 w 731757"/>
                <a:gd name="connsiteY28" fmla="*/ 41010 h 501992"/>
                <a:gd name="connsiteX29" fmla="*/ 198126 w 731757"/>
                <a:gd name="connsiteY29" fmla="*/ 65307 h 501992"/>
                <a:gd name="connsiteX30" fmla="*/ 109344 w 731757"/>
                <a:gd name="connsiteY30" fmla="*/ 224437 h 501992"/>
                <a:gd name="connsiteX31" fmla="*/ 120692 w 731757"/>
                <a:gd name="connsiteY31" fmla="*/ 224437 h 50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92">
                  <a:moveTo>
                    <a:pt x="120692" y="224437"/>
                  </a:moveTo>
                  <a:cubicBezTo>
                    <a:pt x="132001" y="115692"/>
                    <a:pt x="230020" y="31981"/>
                    <a:pt x="334165" y="14545"/>
                  </a:cubicBezTo>
                  <a:cubicBezTo>
                    <a:pt x="453691" y="-5455"/>
                    <a:pt x="572255" y="60123"/>
                    <a:pt x="625864" y="167228"/>
                  </a:cubicBezTo>
                  <a:cubicBezTo>
                    <a:pt x="656457" y="228357"/>
                    <a:pt x="664355" y="297950"/>
                    <a:pt x="658625" y="365414"/>
                  </a:cubicBezTo>
                  <a:cubicBezTo>
                    <a:pt x="658625" y="367962"/>
                    <a:pt x="660321" y="370201"/>
                    <a:pt x="662772" y="370880"/>
                  </a:cubicBezTo>
                  <a:cubicBezTo>
                    <a:pt x="682960" y="376403"/>
                    <a:pt x="703280" y="381398"/>
                    <a:pt x="723524" y="386695"/>
                  </a:cubicBezTo>
                  <a:cubicBezTo>
                    <a:pt x="722224" y="384376"/>
                    <a:pt x="720904" y="382058"/>
                    <a:pt x="719585" y="379739"/>
                  </a:cubicBezTo>
                  <a:cubicBezTo>
                    <a:pt x="710198" y="418230"/>
                    <a:pt x="700773" y="456708"/>
                    <a:pt x="691310" y="495175"/>
                  </a:cubicBezTo>
                  <a:lnTo>
                    <a:pt x="698266" y="491217"/>
                  </a:lnTo>
                  <a:cubicBezTo>
                    <a:pt x="518326" y="447711"/>
                    <a:pt x="338915" y="402152"/>
                    <a:pt x="159164" y="357704"/>
                  </a:cubicBezTo>
                  <a:cubicBezTo>
                    <a:pt x="108175" y="345137"/>
                    <a:pt x="57149" y="332640"/>
                    <a:pt x="6085" y="320212"/>
                  </a:cubicBezTo>
                  <a:lnTo>
                    <a:pt x="10044" y="327167"/>
                  </a:lnTo>
                  <a:lnTo>
                    <a:pt x="38318" y="208207"/>
                  </a:lnTo>
                  <a:lnTo>
                    <a:pt x="31363" y="212147"/>
                  </a:lnTo>
                  <a:cubicBezTo>
                    <a:pt x="58770" y="218028"/>
                    <a:pt x="86027" y="224474"/>
                    <a:pt x="113566" y="229809"/>
                  </a:cubicBezTo>
                  <a:cubicBezTo>
                    <a:pt x="120673" y="231204"/>
                    <a:pt x="123707" y="220290"/>
                    <a:pt x="116563" y="218914"/>
                  </a:cubicBezTo>
                  <a:cubicBezTo>
                    <a:pt x="89062" y="213560"/>
                    <a:pt x="61767" y="207132"/>
                    <a:pt x="34379" y="201251"/>
                  </a:cubicBezTo>
                  <a:cubicBezTo>
                    <a:pt x="31363" y="200420"/>
                    <a:pt x="28252" y="202183"/>
                    <a:pt x="27423" y="205191"/>
                  </a:cubicBezTo>
                  <a:cubicBezTo>
                    <a:pt x="17998" y="244851"/>
                    <a:pt x="8573" y="284511"/>
                    <a:pt x="-852" y="324170"/>
                  </a:cubicBezTo>
                  <a:cubicBezTo>
                    <a:pt x="-1624" y="327177"/>
                    <a:pt x="129" y="330249"/>
                    <a:pt x="3107" y="331126"/>
                  </a:cubicBezTo>
                  <a:cubicBezTo>
                    <a:pt x="183009" y="374688"/>
                    <a:pt x="362439" y="420247"/>
                    <a:pt x="542209" y="464676"/>
                  </a:cubicBezTo>
                  <a:cubicBezTo>
                    <a:pt x="593216" y="477243"/>
                    <a:pt x="644243" y="489728"/>
                    <a:pt x="695288" y="502131"/>
                  </a:cubicBezTo>
                  <a:cubicBezTo>
                    <a:pt x="698303" y="502905"/>
                    <a:pt x="701376" y="501154"/>
                    <a:pt x="702243" y="498172"/>
                  </a:cubicBezTo>
                  <a:cubicBezTo>
                    <a:pt x="711687" y="459706"/>
                    <a:pt x="721112" y="421233"/>
                    <a:pt x="730518" y="382755"/>
                  </a:cubicBezTo>
                  <a:cubicBezTo>
                    <a:pt x="731347" y="379747"/>
                    <a:pt x="729594" y="376633"/>
                    <a:pt x="726578" y="375800"/>
                  </a:cubicBezTo>
                  <a:cubicBezTo>
                    <a:pt x="706333" y="370503"/>
                    <a:pt x="686013" y="365489"/>
                    <a:pt x="665825" y="359966"/>
                  </a:cubicBezTo>
                  <a:cubicBezTo>
                    <a:pt x="667201" y="361851"/>
                    <a:pt x="668577" y="363604"/>
                    <a:pt x="669972" y="365414"/>
                  </a:cubicBezTo>
                  <a:cubicBezTo>
                    <a:pt x="675288" y="302964"/>
                    <a:pt x="668936" y="238894"/>
                    <a:pt x="644488" y="180686"/>
                  </a:cubicBezTo>
                  <a:cubicBezTo>
                    <a:pt x="620284" y="123157"/>
                    <a:pt x="578872" y="73431"/>
                    <a:pt x="525357" y="41010"/>
                  </a:cubicBezTo>
                  <a:cubicBezTo>
                    <a:pt x="422174" y="-21119"/>
                    <a:pt x="290999" y="-11381"/>
                    <a:pt x="198126" y="65307"/>
                  </a:cubicBezTo>
                  <a:cubicBezTo>
                    <a:pt x="149833" y="105325"/>
                    <a:pt x="115847" y="161535"/>
                    <a:pt x="109344" y="224437"/>
                  </a:cubicBezTo>
                  <a:cubicBezTo>
                    <a:pt x="108647" y="231675"/>
                    <a:pt x="119956" y="231618"/>
                    <a:pt x="120692" y="2244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1D39D95-A5B9-102E-E339-C2D8C1CEFC96}"/>
                </a:ext>
              </a:extLst>
            </p:cNvPr>
            <p:cNvSpPr/>
            <p:nvPr/>
          </p:nvSpPr>
          <p:spPr>
            <a:xfrm>
              <a:off x="1408848" y="1453060"/>
              <a:ext cx="359304" cy="237780"/>
            </a:xfrm>
            <a:custGeom>
              <a:avLst/>
              <a:gdLst>
                <a:gd name="connsiteX0" fmla="*/ 10105 w 359304"/>
                <a:gd name="connsiteY0" fmla="*/ 144501 h 237780"/>
                <a:gd name="connsiteX1" fmla="*/ 154041 w 359304"/>
                <a:gd name="connsiteY1" fmla="*/ 13062 h 237780"/>
                <a:gd name="connsiteX2" fmla="*/ 329796 w 359304"/>
                <a:gd name="connsiteY2" fmla="*/ 106933 h 237780"/>
                <a:gd name="connsiteX3" fmla="*/ 345536 w 359304"/>
                <a:gd name="connsiteY3" fmla="*/ 232435 h 237780"/>
                <a:gd name="connsiteX4" fmla="*/ 352699 w 359304"/>
                <a:gd name="connsiteY4" fmla="*/ 226987 h 237780"/>
                <a:gd name="connsiteX5" fmla="*/ 6147 w 359304"/>
                <a:gd name="connsiteY5" fmla="*/ 137545 h 237780"/>
                <a:gd name="connsiteX6" fmla="*/ 3150 w 359304"/>
                <a:gd name="connsiteY6" fmla="*/ 148459 h 237780"/>
                <a:gd name="connsiteX7" fmla="*/ 349702 w 359304"/>
                <a:gd name="connsiteY7" fmla="*/ 237901 h 237780"/>
                <a:gd name="connsiteX8" fmla="*/ 356638 w 359304"/>
                <a:gd name="connsiteY8" fmla="*/ 233935 h 237780"/>
                <a:gd name="connsiteX9" fmla="*/ 356846 w 359304"/>
                <a:gd name="connsiteY9" fmla="*/ 232435 h 237780"/>
                <a:gd name="connsiteX10" fmla="*/ 343651 w 359304"/>
                <a:gd name="connsiteY10" fmla="*/ 110967 h 237780"/>
                <a:gd name="connsiteX11" fmla="*/ 272456 w 359304"/>
                <a:gd name="connsiteY11" fmla="*/ 25559 h 237780"/>
                <a:gd name="connsiteX12" fmla="*/ 66654 w 359304"/>
                <a:gd name="connsiteY12" fmla="*/ 39338 h 237780"/>
                <a:gd name="connsiteX13" fmla="*/ -828 w 359304"/>
                <a:gd name="connsiteY13" fmla="*/ 141504 h 237780"/>
                <a:gd name="connsiteX14" fmla="*/ 10105 w 359304"/>
                <a:gd name="connsiteY14" fmla="*/ 144501 h 23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0">
                  <a:moveTo>
                    <a:pt x="10105" y="144501"/>
                  </a:moveTo>
                  <a:cubicBezTo>
                    <a:pt x="27729" y="77905"/>
                    <a:pt x="85146" y="22882"/>
                    <a:pt x="154041" y="13062"/>
                  </a:cubicBezTo>
                  <a:cubicBezTo>
                    <a:pt x="226556" y="2713"/>
                    <a:pt x="299467" y="39583"/>
                    <a:pt x="329796" y="106933"/>
                  </a:cubicBezTo>
                  <a:cubicBezTo>
                    <a:pt x="347458" y="146141"/>
                    <a:pt x="348853" y="190249"/>
                    <a:pt x="345536" y="232435"/>
                  </a:cubicBezTo>
                  <a:lnTo>
                    <a:pt x="352699" y="226987"/>
                  </a:lnTo>
                  <a:cubicBezTo>
                    <a:pt x="238318" y="192869"/>
                    <a:pt x="121262" y="168949"/>
                    <a:pt x="6147" y="137545"/>
                  </a:cubicBezTo>
                  <a:cubicBezTo>
                    <a:pt x="-884" y="135660"/>
                    <a:pt x="-3882" y="146536"/>
                    <a:pt x="3150" y="148459"/>
                  </a:cubicBezTo>
                  <a:cubicBezTo>
                    <a:pt x="118265" y="179863"/>
                    <a:pt x="235321" y="203783"/>
                    <a:pt x="349702" y="237901"/>
                  </a:cubicBezTo>
                  <a:cubicBezTo>
                    <a:pt x="352718" y="238723"/>
                    <a:pt x="355828" y="236947"/>
                    <a:pt x="356638" y="233935"/>
                  </a:cubicBezTo>
                  <a:cubicBezTo>
                    <a:pt x="356770" y="233447"/>
                    <a:pt x="356846" y="232942"/>
                    <a:pt x="356846" y="232435"/>
                  </a:cubicBezTo>
                  <a:cubicBezTo>
                    <a:pt x="360050" y="191719"/>
                    <a:pt x="358730" y="149496"/>
                    <a:pt x="343651" y="110967"/>
                  </a:cubicBezTo>
                  <a:cubicBezTo>
                    <a:pt x="329796" y="75530"/>
                    <a:pt x="305273" y="45087"/>
                    <a:pt x="272456" y="25559"/>
                  </a:cubicBezTo>
                  <a:cubicBezTo>
                    <a:pt x="208140" y="-12725"/>
                    <a:pt x="125164" y="-6919"/>
                    <a:pt x="66654" y="39338"/>
                  </a:cubicBezTo>
                  <a:cubicBezTo>
                    <a:pt x="33761" y="65260"/>
                    <a:pt x="10105" y="101084"/>
                    <a:pt x="-828" y="141504"/>
                  </a:cubicBezTo>
                  <a:cubicBezTo>
                    <a:pt x="-2656" y="148535"/>
                    <a:pt x="8239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0908F8F-1080-3CE6-E745-8475403A4F78}"/>
                </a:ext>
              </a:extLst>
            </p:cNvPr>
            <p:cNvSpPr/>
            <p:nvPr/>
          </p:nvSpPr>
          <p:spPr>
            <a:xfrm>
              <a:off x="1295807" y="1683833"/>
              <a:ext cx="13568" cy="17407"/>
            </a:xfrm>
            <a:custGeom>
              <a:avLst/>
              <a:gdLst>
                <a:gd name="connsiteX0" fmla="*/ 1434 w 13568"/>
                <a:gd name="connsiteY0" fmla="*/ 4451 h 17407"/>
                <a:gd name="connsiteX1" fmla="*/ -828 w 13568"/>
                <a:gd name="connsiteY1" fmla="*/ 10596 h 17407"/>
                <a:gd name="connsiteX2" fmla="*/ 3111 w 13568"/>
                <a:gd name="connsiteY2" fmla="*/ 17552 h 17407"/>
                <a:gd name="connsiteX3" fmla="*/ 10067 w 13568"/>
                <a:gd name="connsiteY3" fmla="*/ 13612 h 17407"/>
                <a:gd name="connsiteX4" fmla="*/ 12329 w 13568"/>
                <a:gd name="connsiteY4" fmla="*/ 7448 h 17407"/>
                <a:gd name="connsiteX5" fmla="*/ 8389 w 13568"/>
                <a:gd name="connsiteY5" fmla="*/ 493 h 17407"/>
                <a:gd name="connsiteX6" fmla="*/ 1434 w 13568"/>
                <a:gd name="connsiteY6" fmla="*/ 4451 h 1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7">
                  <a:moveTo>
                    <a:pt x="1434" y="4451"/>
                  </a:moveTo>
                  <a:lnTo>
                    <a:pt x="-828" y="10596"/>
                  </a:lnTo>
                  <a:cubicBezTo>
                    <a:pt x="-1658" y="13605"/>
                    <a:pt x="95" y="16719"/>
                    <a:pt x="3111" y="17552"/>
                  </a:cubicBezTo>
                  <a:cubicBezTo>
                    <a:pt x="6108" y="18308"/>
                    <a:pt x="9181" y="16573"/>
                    <a:pt x="10067" y="13612"/>
                  </a:cubicBezTo>
                  <a:lnTo>
                    <a:pt x="12329" y="7448"/>
                  </a:lnTo>
                  <a:cubicBezTo>
                    <a:pt x="13158" y="4440"/>
                    <a:pt x="11405" y="1326"/>
                    <a:pt x="8389" y="493"/>
                  </a:cubicBezTo>
                  <a:cubicBezTo>
                    <a:pt x="5392" y="-252"/>
                    <a:pt x="2320" y="1490"/>
                    <a:pt x="1434" y="4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3903115-D5EF-CFBE-693A-3BF30490FF8E}"/>
                </a:ext>
              </a:extLst>
            </p:cNvPr>
            <p:cNvSpPr/>
            <p:nvPr/>
          </p:nvSpPr>
          <p:spPr>
            <a:xfrm>
              <a:off x="1370780" y="1705071"/>
              <a:ext cx="12729" cy="17833"/>
            </a:xfrm>
            <a:custGeom>
              <a:avLst/>
              <a:gdLst>
                <a:gd name="connsiteX0" fmla="*/ 577 w 12729"/>
                <a:gd name="connsiteY0" fmla="*/ 4476 h 17833"/>
                <a:gd name="connsiteX1" fmla="*/ -780 w 12729"/>
                <a:gd name="connsiteY1" fmla="*/ 10829 h 17833"/>
                <a:gd name="connsiteX2" fmla="*/ 2952 w 12729"/>
                <a:gd name="connsiteY2" fmla="*/ 17901 h 17833"/>
                <a:gd name="connsiteX3" fmla="*/ 10021 w 12729"/>
                <a:gd name="connsiteY3" fmla="*/ 14167 h 17833"/>
                <a:gd name="connsiteX4" fmla="*/ 10115 w 12729"/>
                <a:gd name="connsiteY4" fmla="*/ 13844 h 17833"/>
                <a:gd name="connsiteX5" fmla="*/ 11491 w 12729"/>
                <a:gd name="connsiteY5" fmla="*/ 7492 h 17833"/>
                <a:gd name="connsiteX6" fmla="*/ 7551 w 12729"/>
                <a:gd name="connsiteY6" fmla="*/ 527 h 17833"/>
                <a:gd name="connsiteX7" fmla="*/ 577 w 12729"/>
                <a:gd name="connsiteY7" fmla="*/ 4476 h 1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29" h="17833">
                  <a:moveTo>
                    <a:pt x="577" y="4476"/>
                  </a:moveTo>
                  <a:lnTo>
                    <a:pt x="-780" y="10829"/>
                  </a:lnTo>
                  <a:cubicBezTo>
                    <a:pt x="-1704" y="13812"/>
                    <a:pt x="-26" y="16979"/>
                    <a:pt x="2952" y="17901"/>
                  </a:cubicBezTo>
                  <a:cubicBezTo>
                    <a:pt x="5930" y="18823"/>
                    <a:pt x="9097" y="17151"/>
                    <a:pt x="10021" y="14167"/>
                  </a:cubicBezTo>
                  <a:cubicBezTo>
                    <a:pt x="10058" y="14061"/>
                    <a:pt x="10096" y="13954"/>
                    <a:pt x="10115" y="13844"/>
                  </a:cubicBezTo>
                  <a:cubicBezTo>
                    <a:pt x="10586" y="11714"/>
                    <a:pt x="11039" y="9603"/>
                    <a:pt x="11491" y="7492"/>
                  </a:cubicBezTo>
                  <a:cubicBezTo>
                    <a:pt x="12320" y="4478"/>
                    <a:pt x="10549" y="1360"/>
                    <a:pt x="7551" y="527"/>
                  </a:cubicBezTo>
                  <a:cubicBezTo>
                    <a:pt x="4535" y="-306"/>
                    <a:pt x="1406" y="1462"/>
                    <a:pt x="5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6A22AFD-C266-7F05-21B7-03024402CB25}"/>
                </a:ext>
              </a:extLst>
            </p:cNvPr>
            <p:cNvSpPr/>
            <p:nvPr/>
          </p:nvSpPr>
          <p:spPr>
            <a:xfrm>
              <a:off x="1446081" y="1721424"/>
              <a:ext cx="13457" cy="21465"/>
            </a:xfrm>
            <a:custGeom>
              <a:avLst/>
              <a:gdLst>
                <a:gd name="connsiteX0" fmla="*/ 1335 w 13457"/>
                <a:gd name="connsiteY0" fmla="*/ 4484 h 21465"/>
                <a:gd name="connsiteX1" fmla="*/ -852 w 13457"/>
                <a:gd name="connsiteY1" fmla="*/ 14625 h 21465"/>
                <a:gd name="connsiteX2" fmla="*/ 3107 w 13457"/>
                <a:gd name="connsiteY2" fmla="*/ 21581 h 21465"/>
                <a:gd name="connsiteX3" fmla="*/ 10062 w 13457"/>
                <a:gd name="connsiteY3" fmla="*/ 17641 h 21465"/>
                <a:gd name="connsiteX4" fmla="*/ 12249 w 13457"/>
                <a:gd name="connsiteY4" fmla="*/ 7481 h 21465"/>
                <a:gd name="connsiteX5" fmla="*/ 8291 w 13457"/>
                <a:gd name="connsiteY5" fmla="*/ 525 h 21465"/>
                <a:gd name="connsiteX6" fmla="*/ 1335 w 13457"/>
                <a:gd name="connsiteY6" fmla="*/ 4476 h 21465"/>
                <a:gd name="connsiteX7" fmla="*/ 1335 w 13457"/>
                <a:gd name="connsiteY7" fmla="*/ 4484 h 2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7" h="21465">
                  <a:moveTo>
                    <a:pt x="1335" y="4484"/>
                  </a:moveTo>
                  <a:lnTo>
                    <a:pt x="-852" y="14625"/>
                  </a:lnTo>
                  <a:cubicBezTo>
                    <a:pt x="-1624" y="17632"/>
                    <a:pt x="129" y="20704"/>
                    <a:pt x="3107" y="21581"/>
                  </a:cubicBezTo>
                  <a:cubicBezTo>
                    <a:pt x="6123" y="22412"/>
                    <a:pt x="9233" y="20649"/>
                    <a:pt x="10062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78"/>
                    <a:pt x="11250" y="1419"/>
                    <a:pt x="8291" y="525"/>
                  </a:cubicBezTo>
                  <a:cubicBezTo>
                    <a:pt x="5274" y="-304"/>
                    <a:pt x="2164" y="1464"/>
                    <a:pt x="1335" y="4476"/>
                  </a:cubicBezTo>
                  <a:cubicBezTo>
                    <a:pt x="1335" y="4478"/>
                    <a:pt x="1335" y="4482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A1026DB-44EE-1F42-D3DB-75BD48EB5150}"/>
                </a:ext>
              </a:extLst>
            </p:cNvPr>
            <p:cNvSpPr/>
            <p:nvPr/>
          </p:nvSpPr>
          <p:spPr>
            <a:xfrm>
              <a:off x="1520587" y="1741713"/>
              <a:ext cx="14364" cy="18445"/>
            </a:xfrm>
            <a:custGeom>
              <a:avLst/>
              <a:gdLst>
                <a:gd name="connsiteX0" fmla="*/ 2831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7 w 14364"/>
                <a:gd name="connsiteY3" fmla="*/ 16052 h 18445"/>
                <a:gd name="connsiteX4" fmla="*/ 12614 w 14364"/>
                <a:gd name="connsiteY4" fmla="*/ 8757 h 18445"/>
                <a:gd name="connsiteX5" fmla="*/ 10578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31" y="3045"/>
                  </a:moveTo>
                  <a:lnTo>
                    <a:pt x="-317" y="10340"/>
                  </a:lnTo>
                  <a:cubicBezTo>
                    <a:pt x="-1806" y="13047"/>
                    <a:pt x="-902" y="16444"/>
                    <a:pt x="1718" y="18068"/>
                  </a:cubicBezTo>
                  <a:cubicBezTo>
                    <a:pt x="4150" y="19369"/>
                    <a:pt x="8203" y="18936"/>
                    <a:pt x="9447" y="16052"/>
                  </a:cubicBezTo>
                  <a:lnTo>
                    <a:pt x="12614" y="8757"/>
                  </a:lnTo>
                  <a:cubicBezTo>
                    <a:pt x="14103" y="6044"/>
                    <a:pt x="13198" y="2642"/>
                    <a:pt x="10578" y="1009"/>
                  </a:cubicBezTo>
                  <a:cubicBezTo>
                    <a:pt x="8146" y="-272"/>
                    <a:pt x="4112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E9BD445-8489-F226-DCA0-EFA38E8DFA3B}"/>
                </a:ext>
              </a:extLst>
            </p:cNvPr>
            <p:cNvSpPr/>
            <p:nvPr/>
          </p:nvSpPr>
          <p:spPr>
            <a:xfrm>
              <a:off x="1597878" y="1757930"/>
              <a:ext cx="12478" cy="20201"/>
            </a:xfrm>
            <a:custGeom>
              <a:avLst/>
              <a:gdLst>
                <a:gd name="connsiteX0" fmla="*/ 373 w 12478"/>
                <a:gd name="connsiteY0" fmla="*/ 4415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49 w 12478"/>
                <a:gd name="connsiteY3" fmla="*/ 16441 h 20201"/>
                <a:gd name="connsiteX4" fmla="*/ 11269 w 12478"/>
                <a:gd name="connsiteY4" fmla="*/ 7412 h 20201"/>
                <a:gd name="connsiteX5" fmla="*/ 7329 w 12478"/>
                <a:gd name="connsiteY5" fmla="*/ 456 h 20201"/>
                <a:gd name="connsiteX6" fmla="*/ 373 w 12478"/>
                <a:gd name="connsiteY6" fmla="*/ 4415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3" y="4415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49" y="16441"/>
                  </a:cubicBezTo>
                  <a:cubicBezTo>
                    <a:pt x="10401" y="13312"/>
                    <a:pt x="10835" y="10428"/>
                    <a:pt x="11269" y="7412"/>
                  </a:cubicBezTo>
                  <a:cubicBezTo>
                    <a:pt x="12023" y="4415"/>
                    <a:pt x="10288" y="1357"/>
                    <a:pt x="7329" y="456"/>
                  </a:cubicBezTo>
                  <a:cubicBezTo>
                    <a:pt x="4652" y="-147"/>
                    <a:pt x="826" y="1286"/>
                    <a:pt x="373" y="44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C67FBEA-072C-AC72-D7D0-52546F6AEE57}"/>
                </a:ext>
              </a:extLst>
            </p:cNvPr>
            <p:cNvSpPr/>
            <p:nvPr/>
          </p:nvSpPr>
          <p:spPr>
            <a:xfrm>
              <a:off x="1672369" y="1776794"/>
              <a:ext cx="13829" cy="20051"/>
            </a:xfrm>
            <a:custGeom>
              <a:avLst/>
              <a:gdLst>
                <a:gd name="connsiteX0" fmla="*/ 1677 w 13829"/>
                <a:gd name="connsiteY0" fmla="*/ 4476 h 20051"/>
                <a:gd name="connsiteX1" fmla="*/ -830 w 13829"/>
                <a:gd name="connsiteY1" fmla="*/ 13241 h 20051"/>
                <a:gd name="connsiteX2" fmla="*/ 3129 w 13829"/>
                <a:gd name="connsiteY2" fmla="*/ 20195 h 20051"/>
                <a:gd name="connsiteX3" fmla="*/ 3129 w 13829"/>
                <a:gd name="connsiteY3" fmla="*/ 20197 h 20051"/>
                <a:gd name="connsiteX4" fmla="*/ 10084 w 13829"/>
                <a:gd name="connsiteY4" fmla="*/ 16238 h 20051"/>
                <a:gd name="connsiteX5" fmla="*/ 12591 w 13829"/>
                <a:gd name="connsiteY5" fmla="*/ 7492 h 20051"/>
                <a:gd name="connsiteX6" fmla="*/ 8652 w 13829"/>
                <a:gd name="connsiteY6" fmla="*/ 527 h 20051"/>
                <a:gd name="connsiteX7" fmla="*/ 1677 w 13829"/>
                <a:gd name="connsiteY7" fmla="*/ 4476 h 2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1">
                  <a:moveTo>
                    <a:pt x="1677" y="4476"/>
                  </a:moveTo>
                  <a:cubicBezTo>
                    <a:pt x="848" y="7398"/>
                    <a:pt x="0" y="10319"/>
                    <a:pt x="-830" y="13241"/>
                  </a:cubicBezTo>
                  <a:cubicBezTo>
                    <a:pt x="-1659" y="16252"/>
                    <a:pt x="113" y="19365"/>
                    <a:pt x="3129" y="20195"/>
                  </a:cubicBezTo>
                  <a:cubicBezTo>
                    <a:pt x="3129" y="20195"/>
                    <a:pt x="3129" y="20197"/>
                    <a:pt x="3129" y="20197"/>
                  </a:cubicBezTo>
                  <a:cubicBezTo>
                    <a:pt x="6126" y="20951"/>
                    <a:pt x="9198" y="19207"/>
                    <a:pt x="10084" y="16238"/>
                  </a:cubicBezTo>
                  <a:cubicBezTo>
                    <a:pt x="10914" y="13317"/>
                    <a:pt x="11743" y="10395"/>
                    <a:pt x="12591" y="7492"/>
                  </a:cubicBezTo>
                  <a:cubicBezTo>
                    <a:pt x="13421" y="4478"/>
                    <a:pt x="11649" y="1360"/>
                    <a:pt x="8652" y="527"/>
                  </a:cubicBezTo>
                  <a:cubicBezTo>
                    <a:pt x="5636" y="-306"/>
                    <a:pt x="2507" y="1462"/>
                    <a:pt x="16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CF2733F-E022-F9C2-BFF6-A42E2D691EB4}"/>
                </a:ext>
              </a:extLst>
            </p:cNvPr>
            <p:cNvSpPr/>
            <p:nvPr/>
          </p:nvSpPr>
          <p:spPr>
            <a:xfrm>
              <a:off x="1749310" y="1796971"/>
              <a:ext cx="11969" cy="17813"/>
            </a:xfrm>
            <a:custGeom>
              <a:avLst/>
              <a:gdLst>
                <a:gd name="connsiteX0" fmla="*/ -374 w 11969"/>
                <a:gd name="connsiteY0" fmla="*/ 5976 h 17813"/>
                <a:gd name="connsiteX1" fmla="*/ -1034 w 11969"/>
                <a:gd name="connsiteY1" fmla="*/ 12479 h 17813"/>
                <a:gd name="connsiteX2" fmla="*/ 4621 w 11969"/>
                <a:gd name="connsiteY2" fmla="*/ 18134 h 17813"/>
                <a:gd name="connsiteX3" fmla="*/ 10276 w 11969"/>
                <a:gd name="connsiteY3" fmla="*/ 12479 h 17813"/>
                <a:gd name="connsiteX4" fmla="*/ 10936 w 11969"/>
                <a:gd name="connsiteY4" fmla="*/ 5976 h 17813"/>
                <a:gd name="connsiteX5" fmla="*/ 5281 w 11969"/>
                <a:gd name="connsiteY5" fmla="*/ 321 h 17813"/>
                <a:gd name="connsiteX6" fmla="*/ -374 w 11969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3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2"/>
                    <a:pt x="1492" y="18134"/>
                    <a:pt x="4621" y="18134"/>
                  </a:cubicBezTo>
                  <a:cubicBezTo>
                    <a:pt x="7712" y="18045"/>
                    <a:pt x="10182" y="15565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53"/>
                    <a:pt x="8410" y="321"/>
                    <a:pt x="5281" y="321"/>
                  </a:cubicBezTo>
                  <a:cubicBezTo>
                    <a:pt x="2208" y="419"/>
                    <a:pt x="-280" y="289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5D51DF3-BCBC-AC6B-0E49-A665AA9C01CD}"/>
                </a:ext>
              </a:extLst>
            </p:cNvPr>
            <p:cNvSpPr/>
            <p:nvPr/>
          </p:nvSpPr>
          <p:spPr>
            <a:xfrm>
              <a:off x="1824128" y="1814581"/>
              <a:ext cx="12962" cy="18860"/>
            </a:xfrm>
            <a:custGeom>
              <a:avLst/>
              <a:gdLst>
                <a:gd name="connsiteX0" fmla="*/ 810 w 12962"/>
                <a:gd name="connsiteY0" fmla="*/ 4483 h 18860"/>
                <a:gd name="connsiteX1" fmla="*/ -830 w 12962"/>
                <a:gd name="connsiteY1" fmla="*/ 12023 h 18860"/>
                <a:gd name="connsiteX2" fmla="*/ 3129 w 12962"/>
                <a:gd name="connsiteY2" fmla="*/ 18978 h 18860"/>
                <a:gd name="connsiteX3" fmla="*/ 10084 w 12962"/>
                <a:gd name="connsiteY3" fmla="*/ 15020 h 18860"/>
                <a:gd name="connsiteX4" fmla="*/ 11724 w 12962"/>
                <a:gd name="connsiteY4" fmla="*/ 7480 h 18860"/>
                <a:gd name="connsiteX5" fmla="*/ 7766 w 12962"/>
                <a:gd name="connsiteY5" fmla="*/ 524 h 18860"/>
                <a:gd name="connsiteX6" fmla="*/ 810 w 12962"/>
                <a:gd name="connsiteY6" fmla="*/ 4483 h 1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0">
                  <a:moveTo>
                    <a:pt x="810" y="4483"/>
                  </a:moveTo>
                  <a:lnTo>
                    <a:pt x="-830" y="12023"/>
                  </a:lnTo>
                  <a:cubicBezTo>
                    <a:pt x="-1659" y="15037"/>
                    <a:pt x="113" y="18151"/>
                    <a:pt x="3129" y="18978"/>
                  </a:cubicBezTo>
                  <a:cubicBezTo>
                    <a:pt x="6145" y="19806"/>
                    <a:pt x="9255" y="18034"/>
                    <a:pt x="10084" y="15020"/>
                  </a:cubicBezTo>
                  <a:lnTo>
                    <a:pt x="11724" y="7480"/>
                  </a:lnTo>
                  <a:cubicBezTo>
                    <a:pt x="12554" y="4466"/>
                    <a:pt x="10782" y="1352"/>
                    <a:pt x="7766" y="524"/>
                  </a:cubicBezTo>
                  <a:cubicBezTo>
                    <a:pt x="4750" y="-303"/>
                    <a:pt x="1640" y="1469"/>
                    <a:pt x="810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DEF4271-2653-4409-033B-D63976F8F7F6}"/>
                </a:ext>
              </a:extLst>
            </p:cNvPr>
            <p:cNvSpPr/>
            <p:nvPr/>
          </p:nvSpPr>
          <p:spPr>
            <a:xfrm>
              <a:off x="4581201" y="1213713"/>
              <a:ext cx="731760" cy="502541"/>
            </a:xfrm>
            <a:custGeom>
              <a:avLst/>
              <a:gdLst>
                <a:gd name="connsiteX0" fmla="*/ 620269 w 731760"/>
                <a:gd name="connsiteY0" fmla="*/ 224888 h 502541"/>
                <a:gd name="connsiteX1" fmla="*/ 399991 w 731760"/>
                <a:gd name="connsiteY1" fmla="*/ 4346 h 502541"/>
                <a:gd name="connsiteX2" fmla="*/ 95398 w 731760"/>
                <a:gd name="connsiteY2" fmla="*/ 159329 h 502541"/>
                <a:gd name="connsiteX3" fmla="*/ 59735 w 731760"/>
                <a:gd name="connsiteY3" fmla="*/ 365941 h 502541"/>
                <a:gd name="connsiteX4" fmla="*/ 63881 w 731760"/>
                <a:gd name="connsiteY4" fmla="*/ 360493 h 502541"/>
                <a:gd name="connsiteX5" fmla="*/ 3129 w 731760"/>
                <a:gd name="connsiteY5" fmla="*/ 376327 h 502541"/>
                <a:gd name="connsiteX6" fmla="*/ -830 w 731760"/>
                <a:gd name="connsiteY6" fmla="*/ 383275 h 502541"/>
                <a:gd name="connsiteX7" fmla="*/ -830 w 731760"/>
                <a:gd name="connsiteY7" fmla="*/ 383282 h 502541"/>
                <a:gd name="connsiteX8" fmla="*/ 27445 w 731760"/>
                <a:gd name="connsiteY8" fmla="*/ 498699 h 502541"/>
                <a:gd name="connsiteX9" fmla="*/ 34401 w 731760"/>
                <a:gd name="connsiteY9" fmla="*/ 502660 h 502541"/>
                <a:gd name="connsiteX10" fmla="*/ 34401 w 731760"/>
                <a:gd name="connsiteY10" fmla="*/ 502658 h 502541"/>
                <a:gd name="connsiteX11" fmla="*/ 573503 w 731760"/>
                <a:gd name="connsiteY11" fmla="*/ 369145 h 502541"/>
                <a:gd name="connsiteX12" fmla="*/ 726581 w 731760"/>
                <a:gd name="connsiteY12" fmla="*/ 331653 h 502541"/>
                <a:gd name="connsiteX13" fmla="*/ 730521 w 731760"/>
                <a:gd name="connsiteY13" fmla="*/ 324697 h 502541"/>
                <a:gd name="connsiteX14" fmla="*/ 702246 w 731760"/>
                <a:gd name="connsiteY14" fmla="*/ 205718 h 502541"/>
                <a:gd name="connsiteX15" fmla="*/ 695291 w 731760"/>
                <a:gd name="connsiteY15" fmla="*/ 201778 h 502541"/>
                <a:gd name="connsiteX16" fmla="*/ 613106 w 731760"/>
                <a:gd name="connsiteY16" fmla="*/ 219441 h 502541"/>
                <a:gd name="connsiteX17" fmla="*/ 616103 w 731760"/>
                <a:gd name="connsiteY17" fmla="*/ 230336 h 502541"/>
                <a:gd name="connsiteX18" fmla="*/ 698307 w 731760"/>
                <a:gd name="connsiteY18" fmla="*/ 212674 h 502541"/>
                <a:gd name="connsiteX19" fmla="*/ 691332 w 731760"/>
                <a:gd name="connsiteY19" fmla="*/ 208734 h 502541"/>
                <a:gd name="connsiteX20" fmla="*/ 719607 w 731760"/>
                <a:gd name="connsiteY20" fmla="*/ 327695 h 502541"/>
                <a:gd name="connsiteX21" fmla="*/ 723546 w 731760"/>
                <a:gd name="connsiteY21" fmla="*/ 320739 h 502541"/>
                <a:gd name="connsiteX22" fmla="*/ 184444 w 731760"/>
                <a:gd name="connsiteY22" fmla="*/ 454289 h 502541"/>
                <a:gd name="connsiteX23" fmla="*/ 31366 w 731760"/>
                <a:gd name="connsiteY23" fmla="*/ 491744 h 502541"/>
                <a:gd name="connsiteX24" fmla="*/ 38321 w 731760"/>
                <a:gd name="connsiteY24" fmla="*/ 495702 h 502541"/>
                <a:gd name="connsiteX25" fmla="*/ 10047 w 731760"/>
                <a:gd name="connsiteY25" fmla="*/ 380267 h 502541"/>
                <a:gd name="connsiteX26" fmla="*/ 6088 w 731760"/>
                <a:gd name="connsiteY26" fmla="*/ 387222 h 502541"/>
                <a:gd name="connsiteX27" fmla="*/ 66860 w 731760"/>
                <a:gd name="connsiteY27" fmla="*/ 371407 h 502541"/>
                <a:gd name="connsiteX28" fmla="*/ 71007 w 731760"/>
                <a:gd name="connsiteY28" fmla="*/ 365941 h 502541"/>
                <a:gd name="connsiteX29" fmla="*/ 93815 w 731760"/>
                <a:gd name="connsiteY29" fmla="*/ 189828 h 502541"/>
                <a:gd name="connsiteX30" fmla="*/ 206291 w 731760"/>
                <a:gd name="connsiteY30" fmla="*/ 53676 h 502541"/>
                <a:gd name="connsiteX31" fmla="*/ 521383 w 731760"/>
                <a:gd name="connsiteY31" fmla="*/ 72036 h 502541"/>
                <a:gd name="connsiteX32" fmla="*/ 608921 w 731760"/>
                <a:gd name="connsiteY32" fmla="*/ 224888 h 502541"/>
                <a:gd name="connsiteX33" fmla="*/ 620269 w 731760"/>
                <a:gd name="connsiteY33" fmla="*/ 224888 h 50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760" h="502541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6"/>
                  </a:cubicBezTo>
                  <a:cubicBezTo>
                    <a:pt x="276261" y="-17010"/>
                    <a:pt x="152324" y="48342"/>
                    <a:pt x="95398" y="159329"/>
                  </a:cubicBezTo>
                  <a:cubicBezTo>
                    <a:pt x="62826" y="222871"/>
                    <a:pt x="53741" y="295424"/>
                    <a:pt x="59735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2"/>
                    <a:pt x="-1659" y="380263"/>
                    <a:pt x="-830" y="383275"/>
                  </a:cubicBezTo>
                  <a:cubicBezTo>
                    <a:pt x="-830" y="383277"/>
                    <a:pt x="-830" y="383281"/>
                    <a:pt x="-830" y="383282"/>
                  </a:cubicBezTo>
                  <a:cubicBezTo>
                    <a:pt x="8576" y="421774"/>
                    <a:pt x="18001" y="460246"/>
                    <a:pt x="27445" y="498699"/>
                  </a:cubicBezTo>
                  <a:cubicBezTo>
                    <a:pt x="28275" y="501711"/>
                    <a:pt x="31385" y="503485"/>
                    <a:pt x="34401" y="502660"/>
                  </a:cubicBezTo>
                  <a:cubicBezTo>
                    <a:pt x="34401" y="502660"/>
                    <a:pt x="34401" y="502658"/>
                    <a:pt x="34401" y="502658"/>
                  </a:cubicBezTo>
                  <a:cubicBezTo>
                    <a:pt x="214321" y="459134"/>
                    <a:pt x="393733" y="413593"/>
                    <a:pt x="573503" y="369145"/>
                  </a:cubicBezTo>
                  <a:cubicBezTo>
                    <a:pt x="624510" y="356578"/>
                    <a:pt x="675536" y="344081"/>
                    <a:pt x="726581" y="331653"/>
                  </a:cubicBezTo>
                  <a:cubicBezTo>
                    <a:pt x="729597" y="330820"/>
                    <a:pt x="731350" y="327706"/>
                    <a:pt x="730521" y="324697"/>
                  </a:cubicBezTo>
                  <a:lnTo>
                    <a:pt x="702246" y="205718"/>
                  </a:lnTo>
                  <a:cubicBezTo>
                    <a:pt x="701360" y="202751"/>
                    <a:pt x="698288" y="201011"/>
                    <a:pt x="695291" y="201778"/>
                  </a:cubicBezTo>
                  <a:cubicBezTo>
                    <a:pt x="667883" y="207660"/>
                    <a:pt x="640626" y="214087"/>
                    <a:pt x="613106" y="219441"/>
                  </a:cubicBezTo>
                  <a:cubicBezTo>
                    <a:pt x="605962" y="220817"/>
                    <a:pt x="608978" y="231731"/>
                    <a:pt x="616103" y="230336"/>
                  </a:cubicBezTo>
                  <a:cubicBezTo>
                    <a:pt x="643624" y="225001"/>
                    <a:pt x="670899" y="218555"/>
                    <a:pt x="698307" y="212674"/>
                  </a:cubicBezTo>
                  <a:lnTo>
                    <a:pt x="691332" y="208734"/>
                  </a:lnTo>
                  <a:cubicBezTo>
                    <a:pt x="700776" y="248394"/>
                    <a:pt x="710201" y="288048"/>
                    <a:pt x="719607" y="327695"/>
                  </a:cubicBezTo>
                  <a:cubicBezTo>
                    <a:pt x="720926" y="325376"/>
                    <a:pt x="722246" y="323058"/>
                    <a:pt x="723546" y="320739"/>
                  </a:cubicBezTo>
                  <a:cubicBezTo>
                    <a:pt x="543645" y="364301"/>
                    <a:pt x="364233" y="409879"/>
                    <a:pt x="184444" y="454289"/>
                  </a:cubicBezTo>
                  <a:cubicBezTo>
                    <a:pt x="133456" y="466856"/>
                    <a:pt x="82430" y="479341"/>
                    <a:pt x="31366" y="491744"/>
                  </a:cubicBezTo>
                  <a:lnTo>
                    <a:pt x="38321" y="495702"/>
                  </a:lnTo>
                  <a:cubicBezTo>
                    <a:pt x="28877" y="457224"/>
                    <a:pt x="19453" y="418744"/>
                    <a:pt x="10047" y="380267"/>
                  </a:cubicBezTo>
                  <a:lnTo>
                    <a:pt x="6088" y="387222"/>
                  </a:lnTo>
                  <a:cubicBezTo>
                    <a:pt x="26352" y="381925"/>
                    <a:pt x="46672" y="376930"/>
                    <a:pt x="66860" y="371407"/>
                  </a:cubicBezTo>
                  <a:cubicBezTo>
                    <a:pt x="69310" y="370727"/>
                    <a:pt x="71007" y="368489"/>
                    <a:pt x="71007" y="365941"/>
                  </a:cubicBezTo>
                  <a:cubicBezTo>
                    <a:pt x="65936" y="306432"/>
                    <a:pt x="71403" y="245585"/>
                    <a:pt x="93815" y="189828"/>
                  </a:cubicBezTo>
                  <a:cubicBezTo>
                    <a:pt x="116227" y="134070"/>
                    <a:pt x="155416" y="85626"/>
                    <a:pt x="206291" y="53676"/>
                  </a:cubicBezTo>
                  <a:cubicBezTo>
                    <a:pt x="303876" y="-7623"/>
                    <a:pt x="431771" y="-743"/>
                    <a:pt x="521383" y="72036"/>
                  </a:cubicBezTo>
                  <a:cubicBezTo>
                    <a:pt x="568263" y="110131"/>
                    <a:pt x="602644" y="164041"/>
                    <a:pt x="608921" y="224888"/>
                  </a:cubicBezTo>
                  <a:cubicBezTo>
                    <a:pt x="609713" y="232051"/>
                    <a:pt x="621023" y="232127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6DF2E88-E34A-316C-2DB1-FCC5DDC54BD0}"/>
                </a:ext>
              </a:extLst>
            </p:cNvPr>
            <p:cNvSpPr/>
            <p:nvPr/>
          </p:nvSpPr>
          <p:spPr>
            <a:xfrm>
              <a:off x="4740578" y="1315262"/>
              <a:ext cx="359333" cy="237932"/>
            </a:xfrm>
            <a:custGeom>
              <a:avLst/>
              <a:gdLst>
                <a:gd name="connsiteX0" fmla="*/ 358085 w 359333"/>
                <a:gd name="connsiteY0" fmla="*/ 141698 h 237932"/>
                <a:gd name="connsiteX1" fmla="*/ 205403 w 359333"/>
                <a:gd name="connsiteY1" fmla="*/ 2210 h 237932"/>
                <a:gd name="connsiteX2" fmla="*/ 18904 w 359333"/>
                <a:gd name="connsiteY2" fmla="*/ 98627 h 237932"/>
                <a:gd name="connsiteX3" fmla="*/ 337 w 359333"/>
                <a:gd name="connsiteY3" fmla="*/ 232611 h 237932"/>
                <a:gd name="connsiteX4" fmla="*/ 6199 w 359333"/>
                <a:gd name="connsiteY4" fmla="*/ 238252 h 237932"/>
                <a:gd name="connsiteX5" fmla="*/ 7499 w 359333"/>
                <a:gd name="connsiteY5" fmla="*/ 238077 h 237932"/>
                <a:gd name="connsiteX6" fmla="*/ 354052 w 359333"/>
                <a:gd name="connsiteY6" fmla="*/ 148635 h 237932"/>
                <a:gd name="connsiteX7" fmla="*/ 351036 w 359333"/>
                <a:gd name="connsiteY7" fmla="*/ 137721 h 237932"/>
                <a:gd name="connsiteX8" fmla="*/ 4503 w 359333"/>
                <a:gd name="connsiteY8" fmla="*/ 227163 h 237932"/>
                <a:gd name="connsiteX9" fmla="*/ 11647 w 359333"/>
                <a:gd name="connsiteY9" fmla="*/ 232611 h 237932"/>
                <a:gd name="connsiteX10" fmla="*/ 21844 w 359333"/>
                <a:gd name="connsiteY10" fmla="*/ 121246 h 237932"/>
                <a:gd name="connsiteX11" fmla="*/ 89232 w 359333"/>
                <a:gd name="connsiteY11" fmla="*/ 36234 h 237932"/>
                <a:gd name="connsiteX12" fmla="*/ 284685 w 359333"/>
                <a:gd name="connsiteY12" fmla="*/ 49240 h 237932"/>
                <a:gd name="connsiteX13" fmla="*/ 347096 w 359333"/>
                <a:gd name="connsiteY13" fmla="*/ 144677 h 237932"/>
                <a:gd name="connsiteX14" fmla="*/ 358085 w 359333"/>
                <a:gd name="connsiteY14" fmla="*/ 141698 h 2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33" h="237932">
                  <a:moveTo>
                    <a:pt x="358085" y="141698"/>
                  </a:moveTo>
                  <a:cubicBezTo>
                    <a:pt x="339424" y="71125"/>
                    <a:pt x="278464" y="12747"/>
                    <a:pt x="205403" y="2210"/>
                  </a:cubicBezTo>
                  <a:cubicBezTo>
                    <a:pt x="129589" y="-8741"/>
                    <a:pt x="52060" y="28506"/>
                    <a:pt x="18904" y="98627"/>
                  </a:cubicBezTo>
                  <a:cubicBezTo>
                    <a:pt x="-832" y="140379"/>
                    <a:pt x="-3207" y="187220"/>
                    <a:pt x="337" y="232611"/>
                  </a:cubicBezTo>
                  <a:cubicBezTo>
                    <a:pt x="394" y="235785"/>
                    <a:pt x="3013" y="238311"/>
                    <a:pt x="6199" y="238252"/>
                  </a:cubicBezTo>
                  <a:cubicBezTo>
                    <a:pt x="6632" y="238245"/>
                    <a:pt x="7066" y="238186"/>
                    <a:pt x="7499" y="238077"/>
                  </a:cubicBezTo>
                  <a:cubicBezTo>
                    <a:pt x="121880" y="203959"/>
                    <a:pt x="238936" y="180039"/>
                    <a:pt x="354052" y="148635"/>
                  </a:cubicBezTo>
                  <a:cubicBezTo>
                    <a:pt x="361064" y="146750"/>
                    <a:pt x="358085" y="135798"/>
                    <a:pt x="351036" y="137721"/>
                  </a:cubicBezTo>
                  <a:cubicBezTo>
                    <a:pt x="235940" y="169125"/>
                    <a:pt x="118883" y="193045"/>
                    <a:pt x="4503" y="227163"/>
                  </a:cubicBezTo>
                  <a:lnTo>
                    <a:pt x="11647" y="232611"/>
                  </a:lnTo>
                  <a:cubicBezTo>
                    <a:pt x="8725" y="195250"/>
                    <a:pt x="9535" y="157023"/>
                    <a:pt x="21844" y="121246"/>
                  </a:cubicBezTo>
                  <a:cubicBezTo>
                    <a:pt x="33908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1" y="73647"/>
                    <a:pt x="336917" y="107062"/>
                    <a:pt x="347096" y="144677"/>
                  </a:cubicBezTo>
                  <a:cubicBezTo>
                    <a:pt x="349038" y="151783"/>
                    <a:pt x="359952" y="148748"/>
                    <a:pt x="358085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CA2CF0D-696C-3820-2357-93289C55DC88}"/>
                </a:ext>
              </a:extLst>
            </p:cNvPr>
            <p:cNvSpPr/>
            <p:nvPr/>
          </p:nvSpPr>
          <p:spPr>
            <a:xfrm>
              <a:off x="5199397" y="1546274"/>
              <a:ext cx="13586" cy="17443"/>
            </a:xfrm>
            <a:custGeom>
              <a:avLst/>
              <a:gdLst>
                <a:gd name="connsiteX0" fmla="*/ -830 w 13586"/>
                <a:gd name="connsiteY0" fmla="*/ 7480 h 17443"/>
                <a:gd name="connsiteX1" fmla="*/ 1451 w 13586"/>
                <a:gd name="connsiteY1" fmla="*/ 13644 h 17443"/>
                <a:gd name="connsiteX2" fmla="*/ 8407 w 13586"/>
                <a:gd name="connsiteY2" fmla="*/ 17583 h 17443"/>
                <a:gd name="connsiteX3" fmla="*/ 12347 w 13586"/>
                <a:gd name="connsiteY3" fmla="*/ 10628 h 17443"/>
                <a:gd name="connsiteX4" fmla="*/ 10084 w 13586"/>
                <a:gd name="connsiteY4" fmla="*/ 4483 h 17443"/>
                <a:gd name="connsiteX5" fmla="*/ 3129 w 13586"/>
                <a:gd name="connsiteY5" fmla="*/ 524 h 17443"/>
                <a:gd name="connsiteX6" fmla="*/ -830 w 13586"/>
                <a:gd name="connsiteY6" fmla="*/ 7480 h 1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3">
                  <a:moveTo>
                    <a:pt x="-830" y="7480"/>
                  </a:moveTo>
                  <a:lnTo>
                    <a:pt x="1451" y="13644"/>
                  </a:lnTo>
                  <a:cubicBezTo>
                    <a:pt x="2337" y="16611"/>
                    <a:pt x="5410" y="18351"/>
                    <a:pt x="8407" y="17583"/>
                  </a:cubicBezTo>
                  <a:cubicBezTo>
                    <a:pt x="11423" y="16750"/>
                    <a:pt x="13176" y="13636"/>
                    <a:pt x="12347" y="10628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0037ABE-5AC7-E47A-100B-129683E95ED5}"/>
                </a:ext>
              </a:extLst>
            </p:cNvPr>
            <p:cNvSpPr/>
            <p:nvPr/>
          </p:nvSpPr>
          <p:spPr>
            <a:xfrm>
              <a:off x="5125195" y="1567472"/>
              <a:ext cx="12621" cy="17664"/>
            </a:xfrm>
            <a:custGeom>
              <a:avLst/>
              <a:gdLst>
                <a:gd name="connsiteX0" fmla="*/ -858 w 12621"/>
                <a:gd name="connsiteY0" fmla="*/ 7488 h 17664"/>
                <a:gd name="connsiteX1" fmla="*/ 499 w 12621"/>
                <a:gd name="connsiteY1" fmla="*/ 13840 h 17664"/>
                <a:gd name="connsiteX2" fmla="*/ 7455 w 12621"/>
                <a:gd name="connsiteY2" fmla="*/ 17780 h 17664"/>
                <a:gd name="connsiteX3" fmla="*/ 11413 w 12621"/>
                <a:gd name="connsiteY3" fmla="*/ 10824 h 17664"/>
                <a:gd name="connsiteX4" fmla="*/ 10056 w 12621"/>
                <a:gd name="connsiteY4" fmla="*/ 4472 h 17664"/>
                <a:gd name="connsiteX5" fmla="*/ 3101 w 12621"/>
                <a:gd name="connsiteY5" fmla="*/ 526 h 17664"/>
                <a:gd name="connsiteX6" fmla="*/ 3082 w 12621"/>
                <a:gd name="connsiteY6" fmla="*/ 532 h 17664"/>
                <a:gd name="connsiteX7" fmla="*/ -858 w 12621"/>
                <a:gd name="connsiteY7" fmla="*/ 7488 h 1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64">
                  <a:moveTo>
                    <a:pt x="-858" y="7488"/>
                  </a:moveTo>
                  <a:lnTo>
                    <a:pt x="499" y="13840"/>
                  </a:lnTo>
                  <a:cubicBezTo>
                    <a:pt x="1328" y="16848"/>
                    <a:pt x="4439" y="18611"/>
                    <a:pt x="7455" y="17780"/>
                  </a:cubicBezTo>
                  <a:cubicBezTo>
                    <a:pt x="10414" y="16894"/>
                    <a:pt x="12167" y="13829"/>
                    <a:pt x="11413" y="10824"/>
                  </a:cubicBezTo>
                  <a:lnTo>
                    <a:pt x="10056" y="4472"/>
                  </a:lnTo>
                  <a:cubicBezTo>
                    <a:pt x="9227" y="1461"/>
                    <a:pt x="6116" y="-305"/>
                    <a:pt x="3101" y="526"/>
                  </a:cubicBezTo>
                  <a:cubicBezTo>
                    <a:pt x="3101" y="528"/>
                    <a:pt x="3082" y="530"/>
                    <a:pt x="3082" y="532"/>
                  </a:cubicBezTo>
                  <a:cubicBezTo>
                    <a:pt x="122" y="1426"/>
                    <a:pt x="-1612" y="4489"/>
                    <a:pt x="-858" y="7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18AAE0D-207D-2CFA-D690-DD225CFBC59C}"/>
                </a:ext>
              </a:extLst>
            </p:cNvPr>
            <p:cNvSpPr/>
            <p:nvPr/>
          </p:nvSpPr>
          <p:spPr>
            <a:xfrm>
              <a:off x="5049221" y="1583823"/>
              <a:ext cx="13487" cy="21464"/>
            </a:xfrm>
            <a:custGeom>
              <a:avLst/>
              <a:gdLst>
                <a:gd name="connsiteX0" fmla="*/ -830 w 13487"/>
                <a:gd name="connsiteY0" fmla="*/ 7480 h 21464"/>
                <a:gd name="connsiteX1" fmla="*/ 1357 w 13487"/>
                <a:gd name="connsiteY1" fmla="*/ 17640 h 21464"/>
                <a:gd name="connsiteX2" fmla="*/ 8313 w 13487"/>
                <a:gd name="connsiteY2" fmla="*/ 21580 h 21464"/>
                <a:gd name="connsiteX3" fmla="*/ 12271 w 13487"/>
                <a:gd name="connsiteY3" fmla="*/ 14624 h 21464"/>
                <a:gd name="connsiteX4" fmla="*/ 10084 w 13487"/>
                <a:gd name="connsiteY4" fmla="*/ 4483 h 21464"/>
                <a:gd name="connsiteX5" fmla="*/ 3129 w 13487"/>
                <a:gd name="connsiteY5" fmla="*/ 524 h 21464"/>
                <a:gd name="connsiteX6" fmla="*/ -830 w 13487"/>
                <a:gd name="connsiteY6" fmla="*/ 7480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0"/>
                  </a:moveTo>
                  <a:cubicBezTo>
                    <a:pt x="-94" y="10873"/>
                    <a:pt x="622" y="14247"/>
                    <a:pt x="1357" y="17640"/>
                  </a:cubicBezTo>
                  <a:cubicBezTo>
                    <a:pt x="2186" y="20648"/>
                    <a:pt x="5296" y="22411"/>
                    <a:pt x="8313" y="21580"/>
                  </a:cubicBezTo>
                  <a:cubicBezTo>
                    <a:pt x="11290" y="20703"/>
                    <a:pt x="13044" y="17631"/>
                    <a:pt x="12271" y="14624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95B911D-DCFA-93AB-5B43-EBD5752D0F01}"/>
                </a:ext>
              </a:extLst>
            </p:cNvPr>
            <p:cNvSpPr/>
            <p:nvPr/>
          </p:nvSpPr>
          <p:spPr>
            <a:xfrm>
              <a:off x="4973852" y="1604021"/>
              <a:ext cx="14360" cy="18617"/>
            </a:xfrm>
            <a:custGeom>
              <a:avLst/>
              <a:gdLst>
                <a:gd name="connsiteX0" fmla="*/ -313 w 14360"/>
                <a:gd name="connsiteY0" fmla="*/ 8845 h 18617"/>
                <a:gd name="connsiteX1" fmla="*/ 2835 w 14360"/>
                <a:gd name="connsiteY1" fmla="*/ 16140 h 18617"/>
                <a:gd name="connsiteX2" fmla="*/ 10564 w 14360"/>
                <a:gd name="connsiteY2" fmla="*/ 18163 h 18617"/>
                <a:gd name="connsiteX3" fmla="*/ 10583 w 14360"/>
                <a:gd name="connsiteY3" fmla="*/ 18157 h 18617"/>
                <a:gd name="connsiteX4" fmla="*/ 12619 w 14360"/>
                <a:gd name="connsiteY4" fmla="*/ 10429 h 18617"/>
                <a:gd name="connsiteX5" fmla="*/ 9452 w 14360"/>
                <a:gd name="connsiteY5" fmla="*/ 3134 h 18617"/>
                <a:gd name="connsiteX6" fmla="*/ 1723 w 14360"/>
                <a:gd name="connsiteY6" fmla="*/ 1088 h 18617"/>
                <a:gd name="connsiteX7" fmla="*/ 1705 w 14360"/>
                <a:gd name="connsiteY7" fmla="*/ 1098 h 18617"/>
                <a:gd name="connsiteX8" fmla="*/ -313 w 14360"/>
                <a:gd name="connsiteY8" fmla="*/ 8845 h 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60" h="18617">
                  <a:moveTo>
                    <a:pt x="-313" y="8845"/>
                  </a:moveTo>
                  <a:cubicBezTo>
                    <a:pt x="743" y="11277"/>
                    <a:pt x="1799" y="13708"/>
                    <a:pt x="2835" y="16140"/>
                  </a:cubicBezTo>
                  <a:cubicBezTo>
                    <a:pt x="4419" y="18835"/>
                    <a:pt x="7868" y="19740"/>
                    <a:pt x="10564" y="18163"/>
                  </a:cubicBezTo>
                  <a:cubicBezTo>
                    <a:pt x="10583" y="18161"/>
                    <a:pt x="10583" y="18159"/>
                    <a:pt x="10583" y="18157"/>
                  </a:cubicBezTo>
                  <a:cubicBezTo>
                    <a:pt x="13203" y="16526"/>
                    <a:pt x="14088" y="13137"/>
                    <a:pt x="12619" y="10429"/>
                  </a:cubicBezTo>
                  <a:lnTo>
                    <a:pt x="9452" y="3134"/>
                  </a:lnTo>
                  <a:cubicBezTo>
                    <a:pt x="7887" y="434"/>
                    <a:pt x="4419" y="-482"/>
                    <a:pt x="1723" y="1088"/>
                  </a:cubicBezTo>
                  <a:cubicBezTo>
                    <a:pt x="1723" y="1092"/>
                    <a:pt x="1705" y="1094"/>
                    <a:pt x="1705" y="1098"/>
                  </a:cubicBezTo>
                  <a:cubicBezTo>
                    <a:pt x="-916" y="2742"/>
                    <a:pt x="-1802" y="6136"/>
                    <a:pt x="-313" y="8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6B9508A-ED0F-3616-20B5-08DFBBE63ED7}"/>
                </a:ext>
              </a:extLst>
            </p:cNvPr>
            <p:cNvSpPr/>
            <p:nvPr/>
          </p:nvSpPr>
          <p:spPr>
            <a:xfrm>
              <a:off x="4898429" y="1620258"/>
              <a:ext cx="12563" cy="20334"/>
            </a:xfrm>
            <a:custGeom>
              <a:avLst/>
              <a:gdLst>
                <a:gd name="connsiteX0" fmla="*/ -873 w 12563"/>
                <a:gd name="connsiteY0" fmla="*/ 7481 h 20334"/>
                <a:gd name="connsiteX1" fmla="*/ 447 w 12563"/>
                <a:gd name="connsiteY1" fmla="*/ 16510 h 20334"/>
                <a:gd name="connsiteX2" fmla="*/ 7402 w 12563"/>
                <a:gd name="connsiteY2" fmla="*/ 20450 h 20334"/>
                <a:gd name="connsiteX3" fmla="*/ 11361 w 12563"/>
                <a:gd name="connsiteY3" fmla="*/ 13494 h 20334"/>
                <a:gd name="connsiteX4" fmla="*/ 10041 w 12563"/>
                <a:gd name="connsiteY4" fmla="*/ 4484 h 20334"/>
                <a:gd name="connsiteX5" fmla="*/ 3086 w 12563"/>
                <a:gd name="connsiteY5" fmla="*/ 524 h 20334"/>
                <a:gd name="connsiteX6" fmla="*/ 3086 w 12563"/>
                <a:gd name="connsiteY6" fmla="*/ 525 h 20334"/>
                <a:gd name="connsiteX7" fmla="*/ -873 w 12563"/>
                <a:gd name="connsiteY7" fmla="*/ 7481 h 2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4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18"/>
                    <a:pt x="4386" y="21281"/>
                    <a:pt x="7402" y="20450"/>
                  </a:cubicBezTo>
                  <a:cubicBezTo>
                    <a:pt x="10362" y="19548"/>
                    <a:pt x="12096" y="16495"/>
                    <a:pt x="11361" y="13494"/>
                  </a:cubicBezTo>
                  <a:cubicBezTo>
                    <a:pt x="10927" y="10497"/>
                    <a:pt x="10475" y="7481"/>
                    <a:pt x="10041" y="4484"/>
                  </a:cubicBezTo>
                  <a:cubicBezTo>
                    <a:pt x="9212" y="1472"/>
                    <a:pt x="6101" y="-302"/>
                    <a:pt x="3086" y="524"/>
                  </a:cubicBezTo>
                  <a:cubicBezTo>
                    <a:pt x="3086" y="524"/>
                    <a:pt x="3086" y="525"/>
                    <a:pt x="3086" y="525"/>
                  </a:cubicBezTo>
                  <a:cubicBezTo>
                    <a:pt x="145" y="1443"/>
                    <a:pt x="-1589" y="4482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5C2B972-A64D-FCE9-844A-934BED97D50A}"/>
                </a:ext>
              </a:extLst>
            </p:cNvPr>
            <p:cNvSpPr/>
            <p:nvPr/>
          </p:nvSpPr>
          <p:spPr>
            <a:xfrm>
              <a:off x="4822591" y="1639191"/>
              <a:ext cx="13829" cy="20079"/>
            </a:xfrm>
            <a:custGeom>
              <a:avLst/>
              <a:gdLst>
                <a:gd name="connsiteX0" fmla="*/ -830 w 13829"/>
                <a:gd name="connsiteY0" fmla="*/ 7492 h 20079"/>
                <a:gd name="connsiteX1" fmla="*/ 1677 w 13829"/>
                <a:gd name="connsiteY1" fmla="*/ 16238 h 20079"/>
                <a:gd name="connsiteX2" fmla="*/ 8633 w 13829"/>
                <a:gd name="connsiteY2" fmla="*/ 20197 h 20079"/>
                <a:gd name="connsiteX3" fmla="*/ 12592 w 13829"/>
                <a:gd name="connsiteY3" fmla="*/ 13241 h 20079"/>
                <a:gd name="connsiteX4" fmla="*/ 10084 w 13829"/>
                <a:gd name="connsiteY4" fmla="*/ 4476 h 20079"/>
                <a:gd name="connsiteX5" fmla="*/ 3110 w 13829"/>
                <a:gd name="connsiteY5" fmla="*/ 527 h 20079"/>
                <a:gd name="connsiteX6" fmla="*/ -830 w 13829"/>
                <a:gd name="connsiteY6" fmla="*/ 7492 h 2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79">
                  <a:moveTo>
                    <a:pt x="-830" y="7492"/>
                  </a:moveTo>
                  <a:cubicBezTo>
                    <a:pt x="18" y="10395"/>
                    <a:pt x="848" y="13317"/>
                    <a:pt x="1677" y="16238"/>
                  </a:cubicBezTo>
                  <a:cubicBezTo>
                    <a:pt x="2507" y="19252"/>
                    <a:pt x="5617" y="21024"/>
                    <a:pt x="8633" y="20197"/>
                  </a:cubicBezTo>
                  <a:cubicBezTo>
                    <a:pt x="11649" y="19369"/>
                    <a:pt x="13421" y="16255"/>
                    <a:pt x="12592" y="13241"/>
                  </a:cubicBezTo>
                  <a:cubicBezTo>
                    <a:pt x="11743" y="10319"/>
                    <a:pt x="10914" y="7398"/>
                    <a:pt x="10084" y="4476"/>
                  </a:cubicBezTo>
                  <a:cubicBezTo>
                    <a:pt x="9255" y="1462"/>
                    <a:pt x="6126" y="-306"/>
                    <a:pt x="3110" y="527"/>
                  </a:cubicBezTo>
                  <a:cubicBezTo>
                    <a:pt x="113" y="1360"/>
                    <a:pt x="-1659" y="4478"/>
                    <a:pt x="-830" y="74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DCE83DF-9A80-0AA1-2063-A31F418D4BD8}"/>
                </a:ext>
              </a:extLst>
            </p:cNvPr>
            <p:cNvSpPr/>
            <p:nvPr/>
          </p:nvSpPr>
          <p:spPr>
            <a:xfrm>
              <a:off x="4747468" y="1659368"/>
              <a:ext cx="12033" cy="17813"/>
            </a:xfrm>
            <a:custGeom>
              <a:avLst/>
              <a:gdLst>
                <a:gd name="connsiteX0" fmla="*/ -1012 w 12033"/>
                <a:gd name="connsiteY0" fmla="*/ 5976 h 17813"/>
                <a:gd name="connsiteX1" fmla="*/ -333 w 12033"/>
                <a:gd name="connsiteY1" fmla="*/ 12479 h 17813"/>
                <a:gd name="connsiteX2" fmla="*/ 5322 w 12033"/>
                <a:gd name="connsiteY2" fmla="*/ 18134 h 17813"/>
                <a:gd name="connsiteX3" fmla="*/ 10977 w 12033"/>
                <a:gd name="connsiteY3" fmla="*/ 12479 h 17813"/>
                <a:gd name="connsiteX4" fmla="*/ 10298 w 12033"/>
                <a:gd name="connsiteY4" fmla="*/ 5976 h 17813"/>
                <a:gd name="connsiteX5" fmla="*/ 4643 w 12033"/>
                <a:gd name="connsiteY5" fmla="*/ 321 h 17813"/>
                <a:gd name="connsiteX6" fmla="*/ -1012 w 12033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3">
                  <a:moveTo>
                    <a:pt x="-1012" y="5976"/>
                  </a:moveTo>
                  <a:lnTo>
                    <a:pt x="-333" y="12479"/>
                  </a:lnTo>
                  <a:cubicBezTo>
                    <a:pt x="-277" y="15576"/>
                    <a:pt x="2231" y="18074"/>
                    <a:pt x="5322" y="18134"/>
                  </a:cubicBezTo>
                  <a:cubicBezTo>
                    <a:pt x="8130" y="18021"/>
                    <a:pt x="11297" y="15627"/>
                    <a:pt x="10977" y="12479"/>
                  </a:cubicBezTo>
                  <a:lnTo>
                    <a:pt x="10298" y="5976"/>
                  </a:lnTo>
                  <a:cubicBezTo>
                    <a:pt x="10223" y="2886"/>
                    <a:pt x="7734" y="400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B124EF6D-02E5-6172-19C6-24DFA497B07C}"/>
                </a:ext>
              </a:extLst>
            </p:cNvPr>
            <p:cNvSpPr/>
            <p:nvPr/>
          </p:nvSpPr>
          <p:spPr>
            <a:xfrm>
              <a:off x="4671727" y="1676977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81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3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1" y="18033"/>
                    <a:pt x="4721" y="19807"/>
                    <a:pt x="7738" y="18981"/>
                  </a:cubicBezTo>
                  <a:cubicBezTo>
                    <a:pt x="7738" y="18981"/>
                    <a:pt x="7738" y="18979"/>
                    <a:pt x="7738" y="18979"/>
                  </a:cubicBezTo>
                  <a:cubicBezTo>
                    <a:pt x="10697" y="18086"/>
                    <a:pt x="12431" y="15023"/>
                    <a:pt x="11677" y="12024"/>
                  </a:cubicBezTo>
                  <a:lnTo>
                    <a:pt x="10037" y="4484"/>
                  </a:lnTo>
                  <a:cubicBezTo>
                    <a:pt x="9208" y="1472"/>
                    <a:pt x="6098" y="-302"/>
                    <a:pt x="3082" y="523"/>
                  </a:cubicBezTo>
                  <a:cubicBezTo>
                    <a:pt x="3082" y="523"/>
                    <a:pt x="3082" y="525"/>
                    <a:pt x="3082" y="525"/>
                  </a:cubicBezTo>
                  <a:cubicBezTo>
                    <a:pt x="122" y="1426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51F98CC-4EC1-BFED-E207-DDB68645EF33}"/>
                </a:ext>
              </a:extLst>
            </p:cNvPr>
            <p:cNvSpPr/>
            <p:nvPr/>
          </p:nvSpPr>
          <p:spPr>
            <a:xfrm>
              <a:off x="1529309" y="3258456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0 w 72954"/>
                <a:gd name="connsiteY2" fmla="*/ 12810 h 73116"/>
                <a:gd name="connsiteX3" fmla="*/ 60065 w 72954"/>
                <a:gd name="connsiteY3" fmla="*/ 41518 h 73116"/>
                <a:gd name="connsiteX4" fmla="*/ 29811 w 72954"/>
                <a:gd name="connsiteY4" fmla="*/ 62083 h 73116"/>
                <a:gd name="connsiteX5" fmla="*/ 29811 w 72954"/>
                <a:gd name="connsiteY5" fmla="*/ 73393 h 73116"/>
                <a:gd name="connsiteX6" fmla="*/ 71280 w 72954"/>
                <a:gd name="connsiteY6" fmla="*/ 43365 h 73116"/>
                <a:gd name="connsiteX7" fmla="*/ 45305 w 72954"/>
                <a:gd name="connsiteY7" fmla="*/ 1895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39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3"/>
                    <a:pt x="11470" y="27474"/>
                  </a:cubicBezTo>
                  <a:cubicBezTo>
                    <a:pt x="15749" y="14770"/>
                    <a:pt x="29905" y="8945"/>
                    <a:pt x="42270" y="12810"/>
                  </a:cubicBezTo>
                  <a:cubicBezTo>
                    <a:pt x="54296" y="16579"/>
                    <a:pt x="62798" y="28813"/>
                    <a:pt x="60065" y="41518"/>
                  </a:cubicBezTo>
                  <a:cubicBezTo>
                    <a:pt x="57086" y="55429"/>
                    <a:pt x="43100" y="62686"/>
                    <a:pt x="29811" y="62083"/>
                  </a:cubicBezTo>
                  <a:cubicBezTo>
                    <a:pt x="22535" y="61762"/>
                    <a:pt x="22554" y="73072"/>
                    <a:pt x="29811" y="73393"/>
                  </a:cubicBezTo>
                  <a:cubicBezTo>
                    <a:pt x="48510" y="74260"/>
                    <a:pt x="67510" y="62516"/>
                    <a:pt x="71280" y="43365"/>
                  </a:cubicBezTo>
                  <a:cubicBezTo>
                    <a:pt x="74899" y="25081"/>
                    <a:pt x="62779" y="7211"/>
                    <a:pt x="45305" y="1895"/>
                  </a:cubicBezTo>
                  <a:cubicBezTo>
                    <a:pt x="28133" y="-3326"/>
                    <a:pt x="8680" y="4742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FE7EDE9-2EB4-8E99-9A49-E2855347A1A3}"/>
                </a:ext>
              </a:extLst>
            </p:cNvPr>
            <p:cNvSpPr/>
            <p:nvPr/>
          </p:nvSpPr>
          <p:spPr>
            <a:xfrm>
              <a:off x="2026315" y="3146696"/>
              <a:ext cx="76620" cy="77524"/>
            </a:xfrm>
            <a:custGeom>
              <a:avLst/>
              <a:gdLst>
                <a:gd name="connsiteX0" fmla="*/ 39108 w 76620"/>
                <a:gd name="connsiteY0" fmla="*/ 66587 h 77524"/>
                <a:gd name="connsiteX1" fmla="*/ 10286 w 76620"/>
                <a:gd name="connsiteY1" fmla="*/ 36993 h 77524"/>
                <a:gd name="connsiteX2" fmla="*/ 37562 w 76620"/>
                <a:gd name="connsiteY2" fmla="*/ 11697 h 77524"/>
                <a:gd name="connsiteX3" fmla="*/ 64329 w 76620"/>
                <a:gd name="connsiteY3" fmla="*/ 36748 h 77524"/>
                <a:gd name="connsiteX4" fmla="*/ 40597 w 76620"/>
                <a:gd name="connsiteY4" fmla="*/ 66511 h 77524"/>
                <a:gd name="connsiteX5" fmla="*/ 43594 w 76620"/>
                <a:gd name="connsiteY5" fmla="*/ 77407 h 77524"/>
                <a:gd name="connsiteX6" fmla="*/ 75224 w 76620"/>
                <a:gd name="connsiteY6" fmla="*/ 32167 h 77524"/>
                <a:gd name="connsiteX7" fmla="*/ 35413 w 76620"/>
                <a:gd name="connsiteY7" fmla="*/ 387 h 77524"/>
                <a:gd name="connsiteX8" fmla="*/ -1023 w 76620"/>
                <a:gd name="connsiteY8" fmla="*/ 36917 h 77524"/>
                <a:gd name="connsiteX9" fmla="*/ 39108 w 76620"/>
                <a:gd name="connsiteY9" fmla="*/ 77821 h 77524"/>
                <a:gd name="connsiteX10" fmla="*/ 39108 w 76620"/>
                <a:gd name="connsiteY10" fmla="*/ 66511 h 7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4">
                  <a:moveTo>
                    <a:pt x="39108" y="66587"/>
                  </a:moveTo>
                  <a:cubicBezTo>
                    <a:pt x="24028" y="65286"/>
                    <a:pt x="9815" y="52959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1" y="22384"/>
                    <a:pt x="64329" y="36748"/>
                  </a:cubicBezTo>
                  <a:cubicBezTo>
                    <a:pt x="64706" y="51111"/>
                    <a:pt x="53829" y="62798"/>
                    <a:pt x="40597" y="66511"/>
                  </a:cubicBezTo>
                  <a:cubicBezTo>
                    <a:pt x="33585" y="68396"/>
                    <a:pt x="36563" y="79386"/>
                    <a:pt x="43594" y="77407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7" y="12846"/>
                    <a:pt x="54602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7"/>
                    <a:pt x="17958" y="76012"/>
                    <a:pt x="39108" y="77821"/>
                  </a:cubicBezTo>
                  <a:cubicBezTo>
                    <a:pt x="46346" y="78443"/>
                    <a:pt x="46308" y="67133"/>
                    <a:pt x="39108" y="665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30FAE785-81F9-1B54-FB07-89C72F5C9487}"/>
                </a:ext>
              </a:extLst>
            </p:cNvPr>
            <p:cNvSpPr/>
            <p:nvPr/>
          </p:nvSpPr>
          <p:spPr>
            <a:xfrm>
              <a:off x="1418559" y="2822008"/>
              <a:ext cx="72458" cy="78813"/>
            </a:xfrm>
            <a:custGeom>
              <a:avLst/>
              <a:gdLst>
                <a:gd name="connsiteX0" fmla="*/ 27933 w 72458"/>
                <a:gd name="connsiteY0" fmla="*/ 71697 h 78813"/>
                <a:gd name="connsiteX1" fmla="*/ 71099 w 72458"/>
                <a:gd name="connsiteY1" fmla="*/ 54261 h 78813"/>
                <a:gd name="connsiteX2" fmla="*/ 39676 w 72458"/>
                <a:gd name="connsiteY2" fmla="*/ 1218 h 78813"/>
                <a:gd name="connsiteX3" fmla="*/ -870 w 72458"/>
                <a:gd name="connsiteY3" fmla="*/ 31491 h 78813"/>
                <a:gd name="connsiteX4" fmla="*/ 36283 w 72458"/>
                <a:gd name="connsiteY4" fmla="*/ 76730 h 78813"/>
                <a:gd name="connsiteX5" fmla="*/ 39299 w 72458"/>
                <a:gd name="connsiteY5" fmla="*/ 65835 h 78813"/>
                <a:gd name="connsiteX6" fmla="*/ 10855 w 72458"/>
                <a:gd name="connsiteY6" fmla="*/ 40407 h 78813"/>
                <a:gd name="connsiteX7" fmla="*/ 30120 w 72458"/>
                <a:gd name="connsiteY7" fmla="*/ 11718 h 78813"/>
                <a:gd name="connsiteX8" fmla="*/ 58545 w 72458"/>
                <a:gd name="connsiteY8" fmla="*/ 39314 h 78813"/>
                <a:gd name="connsiteX9" fmla="*/ 54775 w 72458"/>
                <a:gd name="connsiteY9" fmla="*/ 63969 h 78813"/>
                <a:gd name="connsiteX10" fmla="*/ 36472 w 72458"/>
                <a:gd name="connsiteY10" fmla="*/ 64214 h 78813"/>
                <a:gd name="connsiteX11" fmla="*/ 35925 w 72458"/>
                <a:gd name="connsiteY11" fmla="*/ 63649 h 78813"/>
                <a:gd name="connsiteX12" fmla="*/ 27933 w 72458"/>
                <a:gd name="connsiteY12" fmla="*/ 71641 h 7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8" h="78813">
                  <a:moveTo>
                    <a:pt x="27933" y="71697"/>
                  </a:moveTo>
                  <a:cubicBezTo>
                    <a:pt x="44332" y="87965"/>
                    <a:pt x="68290" y="75467"/>
                    <a:pt x="71099" y="54261"/>
                  </a:cubicBezTo>
                  <a:cubicBezTo>
                    <a:pt x="73719" y="34507"/>
                    <a:pt x="60279" y="6232"/>
                    <a:pt x="39676" y="1218"/>
                  </a:cubicBezTo>
                  <a:cubicBezTo>
                    <a:pt x="19828" y="-3607"/>
                    <a:pt x="959" y="11680"/>
                    <a:pt x="-870" y="31491"/>
                  </a:cubicBezTo>
                  <a:cubicBezTo>
                    <a:pt x="-3000" y="54808"/>
                    <a:pt x="15907" y="70529"/>
                    <a:pt x="36283" y="76730"/>
                  </a:cubicBezTo>
                  <a:cubicBezTo>
                    <a:pt x="43258" y="78879"/>
                    <a:pt x="46236" y="67965"/>
                    <a:pt x="39299" y="65835"/>
                  </a:cubicBezTo>
                  <a:cubicBezTo>
                    <a:pt x="26764" y="62065"/>
                    <a:pt x="13796" y="54205"/>
                    <a:pt x="10855" y="40407"/>
                  </a:cubicBezTo>
                  <a:cubicBezTo>
                    <a:pt x="8047" y="27212"/>
                    <a:pt x="16133" y="13113"/>
                    <a:pt x="30120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7" y="47325"/>
                    <a:pt x="61429" y="57692"/>
                    <a:pt x="54775" y="63969"/>
                  </a:cubicBezTo>
                  <a:cubicBezTo>
                    <a:pt x="49780" y="69096"/>
                    <a:pt x="41580" y="69190"/>
                    <a:pt x="36472" y="64214"/>
                  </a:cubicBezTo>
                  <a:cubicBezTo>
                    <a:pt x="36283" y="64026"/>
                    <a:pt x="36095" y="63837"/>
                    <a:pt x="35925" y="63649"/>
                  </a:cubicBezTo>
                  <a:cubicBezTo>
                    <a:pt x="30760" y="58521"/>
                    <a:pt x="22730" y="66514"/>
                    <a:pt x="27933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EFB9278-A66A-72E1-D2AF-34696B15D015}"/>
                </a:ext>
              </a:extLst>
            </p:cNvPr>
            <p:cNvSpPr/>
            <p:nvPr/>
          </p:nvSpPr>
          <p:spPr>
            <a:xfrm>
              <a:off x="1916445" y="2725153"/>
              <a:ext cx="69117" cy="69867"/>
            </a:xfrm>
            <a:custGeom>
              <a:avLst/>
              <a:gdLst>
                <a:gd name="connsiteX0" fmla="*/ 36125 w 69117"/>
                <a:gd name="connsiteY0" fmla="*/ 58941 h 69867"/>
                <a:gd name="connsiteX1" fmla="*/ 10263 w 69117"/>
                <a:gd name="connsiteY1" fmla="*/ 33683 h 69867"/>
                <a:gd name="connsiteX2" fmla="*/ 32467 w 69117"/>
                <a:gd name="connsiteY2" fmla="*/ 11704 h 69867"/>
                <a:gd name="connsiteX3" fmla="*/ 56576 w 69117"/>
                <a:gd name="connsiteY3" fmla="*/ 30177 h 69867"/>
                <a:gd name="connsiteX4" fmla="*/ 38669 w 69117"/>
                <a:gd name="connsiteY4" fmla="*/ 58451 h 69867"/>
                <a:gd name="connsiteX5" fmla="*/ 41685 w 69117"/>
                <a:gd name="connsiteY5" fmla="*/ 69365 h 69867"/>
                <a:gd name="connsiteX6" fmla="*/ 67792 w 69117"/>
                <a:gd name="connsiteY6" fmla="*/ 29291 h 69867"/>
                <a:gd name="connsiteX7" fmla="*/ 30394 w 69117"/>
                <a:gd name="connsiteY7" fmla="*/ 488 h 69867"/>
                <a:gd name="connsiteX8" fmla="*/ -1029 w 69117"/>
                <a:gd name="connsiteY8" fmla="*/ 34833 h 69867"/>
                <a:gd name="connsiteX9" fmla="*/ 36125 w 69117"/>
                <a:gd name="connsiteY9" fmla="*/ 70176 h 69867"/>
                <a:gd name="connsiteX10" fmla="*/ 36125 w 69117"/>
                <a:gd name="connsiteY10" fmla="*/ 58866 h 6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7">
                  <a:moveTo>
                    <a:pt x="36125" y="58941"/>
                  </a:moveTo>
                  <a:cubicBezTo>
                    <a:pt x="22835" y="58188"/>
                    <a:pt x="9904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8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6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3"/>
                  </a:cubicBezTo>
                  <a:cubicBezTo>
                    <a:pt x="-651" y="54907"/>
                    <a:pt x="17143" y="69101"/>
                    <a:pt x="36125" y="70176"/>
                  </a:cubicBezTo>
                  <a:cubicBezTo>
                    <a:pt x="43400" y="70609"/>
                    <a:pt x="43363" y="59281"/>
                    <a:pt x="36125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2A8620E-D625-6343-2829-D0B8FC9C4DC1}"/>
                </a:ext>
              </a:extLst>
            </p:cNvPr>
            <p:cNvSpPr/>
            <p:nvPr/>
          </p:nvSpPr>
          <p:spPr>
            <a:xfrm>
              <a:off x="1726768" y="3011928"/>
              <a:ext cx="70304" cy="70170"/>
            </a:xfrm>
            <a:custGeom>
              <a:avLst/>
              <a:gdLst>
                <a:gd name="connsiteX0" fmla="*/ 47596 w 70304"/>
                <a:gd name="connsiteY0" fmla="*/ 57023 h 70170"/>
                <a:gd name="connsiteX1" fmla="*/ 14025 w 70304"/>
                <a:gd name="connsiteY1" fmla="*/ 48013 h 70170"/>
                <a:gd name="connsiteX2" fmla="*/ 22168 w 70304"/>
                <a:gd name="connsiteY2" fmla="*/ 15121 h 70170"/>
                <a:gd name="connsiteX3" fmla="*/ 55155 w 70304"/>
                <a:gd name="connsiteY3" fmla="*/ 23414 h 70170"/>
                <a:gd name="connsiteX4" fmla="*/ 47351 w 70304"/>
                <a:gd name="connsiteY4" fmla="*/ 57137 h 70170"/>
                <a:gd name="connsiteX5" fmla="*/ 55343 w 70304"/>
                <a:gd name="connsiteY5" fmla="*/ 65148 h 70170"/>
                <a:gd name="connsiteX6" fmla="*/ 63788 w 70304"/>
                <a:gd name="connsiteY6" fmla="*/ 15818 h 70170"/>
                <a:gd name="connsiteX7" fmla="*/ 16456 w 70304"/>
                <a:gd name="connsiteY7" fmla="*/ 5338 h 70170"/>
                <a:gd name="connsiteX8" fmla="*/ 3110 w 70304"/>
                <a:gd name="connsiteY8" fmla="*/ 51840 h 70170"/>
                <a:gd name="connsiteX9" fmla="*/ 50612 w 70304"/>
                <a:gd name="connsiteY9" fmla="*/ 67937 h 70170"/>
                <a:gd name="connsiteX10" fmla="*/ 47596 w 70304"/>
                <a:gd name="connsiteY10" fmla="*/ 57023 h 7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70">
                  <a:moveTo>
                    <a:pt x="47596" y="57023"/>
                  </a:moveTo>
                  <a:cubicBezTo>
                    <a:pt x="35777" y="61453"/>
                    <a:pt x="21470" y="59040"/>
                    <a:pt x="14025" y="48013"/>
                  </a:cubicBezTo>
                  <a:cubicBezTo>
                    <a:pt x="6579" y="36986"/>
                    <a:pt x="10858" y="21869"/>
                    <a:pt x="22168" y="15121"/>
                  </a:cubicBezTo>
                  <a:cubicBezTo>
                    <a:pt x="33478" y="8372"/>
                    <a:pt x="48727" y="11483"/>
                    <a:pt x="55155" y="23414"/>
                  </a:cubicBezTo>
                  <a:cubicBezTo>
                    <a:pt x="61582" y="35346"/>
                    <a:pt x="56870" y="48862"/>
                    <a:pt x="47351" y="57137"/>
                  </a:cubicBezTo>
                  <a:cubicBezTo>
                    <a:pt x="41847" y="61925"/>
                    <a:pt x="49877" y="69898"/>
                    <a:pt x="55343" y="65148"/>
                  </a:cubicBezTo>
                  <a:cubicBezTo>
                    <a:pt x="69235" y="53065"/>
                    <a:pt x="74004" y="31802"/>
                    <a:pt x="63788" y="15818"/>
                  </a:cubicBezTo>
                  <a:cubicBezTo>
                    <a:pt x="53571" y="-167"/>
                    <a:pt x="32328" y="-4012"/>
                    <a:pt x="16456" y="5338"/>
                  </a:cubicBezTo>
                  <a:cubicBezTo>
                    <a:pt x="585" y="14687"/>
                    <a:pt x="-6013" y="35403"/>
                    <a:pt x="3110" y="51840"/>
                  </a:cubicBezTo>
                  <a:cubicBezTo>
                    <a:pt x="12234" y="68277"/>
                    <a:pt x="33421" y="74459"/>
                    <a:pt x="50612" y="67937"/>
                  </a:cubicBezTo>
                  <a:cubicBezTo>
                    <a:pt x="57360" y="65412"/>
                    <a:pt x="54382" y="54460"/>
                    <a:pt x="47596" y="5702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ACBC15-CD49-462B-0E34-014F8E1776BD}"/>
                </a:ext>
              </a:extLst>
            </p:cNvPr>
            <p:cNvSpPr/>
            <p:nvPr/>
          </p:nvSpPr>
          <p:spPr>
            <a:xfrm>
              <a:off x="2222229" y="2895456"/>
              <a:ext cx="63781" cy="63746"/>
            </a:xfrm>
            <a:custGeom>
              <a:avLst/>
              <a:gdLst>
                <a:gd name="connsiteX0" fmla="*/ 37798 w 63781"/>
                <a:gd name="connsiteY0" fmla="*/ 59662 h 63746"/>
                <a:gd name="connsiteX1" fmla="*/ 62416 w 63781"/>
                <a:gd name="connsiteY1" fmla="*/ 26354 h 63746"/>
                <a:gd name="connsiteX2" fmla="*/ 60512 w 63781"/>
                <a:gd name="connsiteY2" fmla="*/ 19474 h 63746"/>
                <a:gd name="connsiteX3" fmla="*/ 18119 w 63781"/>
                <a:gd name="connsiteY3" fmla="*/ 3075 h 63746"/>
                <a:gd name="connsiteX4" fmla="*/ 1720 w 63781"/>
                <a:gd name="connsiteY4" fmla="*/ 45468 h 63746"/>
                <a:gd name="connsiteX5" fmla="*/ 5358 w 63781"/>
                <a:gd name="connsiteY5" fmla="*/ 51688 h 63746"/>
                <a:gd name="connsiteX6" fmla="*/ 56063 w 63781"/>
                <a:gd name="connsiteY6" fmla="*/ 53573 h 63746"/>
                <a:gd name="connsiteX7" fmla="*/ 48052 w 63781"/>
                <a:gd name="connsiteY7" fmla="*/ 45581 h 63746"/>
                <a:gd name="connsiteX8" fmla="*/ 13746 w 63781"/>
                <a:gd name="connsiteY8" fmla="*/ 44148 h 63746"/>
                <a:gd name="connsiteX9" fmla="*/ 20042 w 63781"/>
                <a:gd name="connsiteY9" fmla="*/ 14856 h 63746"/>
                <a:gd name="connsiteX10" fmla="*/ 21493 w 63781"/>
                <a:gd name="connsiteY10" fmla="*/ 13989 h 63746"/>
                <a:gd name="connsiteX11" fmla="*/ 49768 w 63781"/>
                <a:gd name="connsiteY11" fmla="*/ 23187 h 63746"/>
                <a:gd name="connsiteX12" fmla="*/ 34688 w 63781"/>
                <a:gd name="connsiteY12" fmla="*/ 48861 h 63746"/>
                <a:gd name="connsiteX13" fmla="*/ 37704 w 63781"/>
                <a:gd name="connsiteY13" fmla="*/ 59756 h 6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81" h="63746">
                  <a:moveTo>
                    <a:pt x="37798" y="59662"/>
                  </a:moveTo>
                  <a:cubicBezTo>
                    <a:pt x="53802" y="57268"/>
                    <a:pt x="64829" y="42339"/>
                    <a:pt x="62416" y="26354"/>
                  </a:cubicBezTo>
                  <a:cubicBezTo>
                    <a:pt x="62077" y="23979"/>
                    <a:pt x="61417" y="21680"/>
                    <a:pt x="60512" y="19474"/>
                  </a:cubicBezTo>
                  <a:cubicBezTo>
                    <a:pt x="53330" y="3244"/>
                    <a:pt x="34349" y="-4107"/>
                    <a:pt x="18119" y="3075"/>
                  </a:cubicBezTo>
                  <a:cubicBezTo>
                    <a:pt x="1889" y="10257"/>
                    <a:pt x="-5462" y="29238"/>
                    <a:pt x="1720" y="45468"/>
                  </a:cubicBezTo>
                  <a:cubicBezTo>
                    <a:pt x="2700" y="47673"/>
                    <a:pt x="3925" y="49765"/>
                    <a:pt x="5358" y="51688"/>
                  </a:cubicBezTo>
                  <a:cubicBezTo>
                    <a:pt x="18119" y="68804"/>
                    <a:pt x="41474" y="66957"/>
                    <a:pt x="56063" y="53573"/>
                  </a:cubicBezTo>
                  <a:cubicBezTo>
                    <a:pt x="61417" y="48635"/>
                    <a:pt x="53406" y="40642"/>
                    <a:pt x="48052" y="45581"/>
                  </a:cubicBezTo>
                  <a:cubicBezTo>
                    <a:pt x="38194" y="54704"/>
                    <a:pt x="22040" y="56589"/>
                    <a:pt x="13746" y="44148"/>
                  </a:cubicBezTo>
                  <a:cubicBezTo>
                    <a:pt x="7394" y="34328"/>
                    <a:pt x="10202" y="21208"/>
                    <a:pt x="20042" y="14856"/>
                  </a:cubicBezTo>
                  <a:cubicBezTo>
                    <a:pt x="20513" y="14554"/>
                    <a:pt x="21003" y="14253"/>
                    <a:pt x="21493" y="13989"/>
                  </a:cubicBezTo>
                  <a:cubicBezTo>
                    <a:pt x="31578" y="8767"/>
                    <a:pt x="44905" y="12726"/>
                    <a:pt x="49768" y="23187"/>
                  </a:cubicBezTo>
                  <a:cubicBezTo>
                    <a:pt x="55423" y="35195"/>
                    <a:pt x="46997" y="47089"/>
                    <a:pt x="34688" y="48861"/>
                  </a:cubicBezTo>
                  <a:cubicBezTo>
                    <a:pt x="27525" y="49898"/>
                    <a:pt x="30579" y="60793"/>
                    <a:pt x="37704" y="5975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B5BE1E2-CD3B-75AA-5892-CB9F4D74A8E4}"/>
                </a:ext>
              </a:extLst>
            </p:cNvPr>
            <p:cNvSpPr/>
            <p:nvPr/>
          </p:nvSpPr>
          <p:spPr>
            <a:xfrm>
              <a:off x="2102912" y="2371410"/>
              <a:ext cx="67606" cy="67631"/>
            </a:xfrm>
            <a:custGeom>
              <a:avLst/>
              <a:gdLst>
                <a:gd name="connsiteX0" fmla="*/ 19474 w 67606"/>
                <a:gd name="connsiteY0" fmla="*/ 53899 h 67631"/>
                <a:gd name="connsiteX1" fmla="*/ 12387 w 67606"/>
                <a:gd name="connsiteY1" fmla="*/ 23739 h 67631"/>
                <a:gd name="connsiteX2" fmla="*/ 42018 w 67606"/>
                <a:gd name="connsiteY2" fmla="*/ 13805 h 67631"/>
                <a:gd name="connsiteX3" fmla="*/ 53197 w 67606"/>
                <a:gd name="connsiteY3" fmla="*/ 43512 h 67631"/>
                <a:gd name="connsiteX4" fmla="*/ 23471 w 67606"/>
                <a:gd name="connsiteY4" fmla="*/ 55934 h 67631"/>
                <a:gd name="connsiteX5" fmla="*/ 20473 w 67606"/>
                <a:gd name="connsiteY5" fmla="*/ 66848 h 67631"/>
                <a:gd name="connsiteX6" fmla="*/ 63922 w 67606"/>
                <a:gd name="connsiteY6" fmla="*/ 47132 h 67631"/>
                <a:gd name="connsiteX7" fmla="*/ 47730 w 67606"/>
                <a:gd name="connsiteY7" fmla="*/ 4041 h 67631"/>
                <a:gd name="connsiteX8" fmla="*/ 3660 w 67606"/>
                <a:gd name="connsiteY8" fmla="*/ 16105 h 67631"/>
                <a:gd name="connsiteX9" fmla="*/ 11482 w 67606"/>
                <a:gd name="connsiteY9" fmla="*/ 61872 h 67631"/>
                <a:gd name="connsiteX10" fmla="*/ 19474 w 67606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6" h="67631">
                  <a:moveTo>
                    <a:pt x="19474" y="53899"/>
                  </a:moveTo>
                  <a:cubicBezTo>
                    <a:pt x="11406" y="46246"/>
                    <a:pt x="7486" y="34314"/>
                    <a:pt x="12387" y="23739"/>
                  </a:cubicBezTo>
                  <a:cubicBezTo>
                    <a:pt x="17533" y="12618"/>
                    <a:pt x="31236" y="8659"/>
                    <a:pt x="42018" y="13805"/>
                  </a:cubicBezTo>
                  <a:cubicBezTo>
                    <a:pt x="52801" y="18951"/>
                    <a:pt x="58682" y="32353"/>
                    <a:pt x="53197" y="43512"/>
                  </a:cubicBezTo>
                  <a:cubicBezTo>
                    <a:pt x="47711" y="54671"/>
                    <a:pt x="34762" y="58592"/>
                    <a:pt x="23471" y="55934"/>
                  </a:cubicBezTo>
                  <a:cubicBezTo>
                    <a:pt x="16402" y="54276"/>
                    <a:pt x="13367" y="65171"/>
                    <a:pt x="20473" y="66848"/>
                  </a:cubicBezTo>
                  <a:cubicBezTo>
                    <a:pt x="37532" y="70863"/>
                    <a:pt x="56608" y="63851"/>
                    <a:pt x="63922" y="47132"/>
                  </a:cubicBezTo>
                  <a:cubicBezTo>
                    <a:pt x="71028" y="30921"/>
                    <a:pt x="63243" y="11901"/>
                    <a:pt x="47730" y="4041"/>
                  </a:cubicBezTo>
                  <a:cubicBezTo>
                    <a:pt x="32217" y="-3819"/>
                    <a:pt x="12613" y="1044"/>
                    <a:pt x="3660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677" y="58894"/>
                    <a:pt x="19474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1E33C6E-E6E7-4343-AA2B-351FD0F51B4E}"/>
                </a:ext>
              </a:extLst>
            </p:cNvPr>
            <p:cNvSpPr/>
            <p:nvPr/>
          </p:nvSpPr>
          <p:spPr>
            <a:xfrm>
              <a:off x="1593037" y="2487421"/>
              <a:ext cx="77974" cy="71928"/>
            </a:xfrm>
            <a:custGeom>
              <a:avLst/>
              <a:gdLst>
                <a:gd name="connsiteX0" fmla="*/ 29983 w 77974"/>
                <a:gd name="connsiteY0" fmla="*/ 63597 h 71928"/>
                <a:gd name="connsiteX1" fmla="*/ 76617 w 77974"/>
                <a:gd name="connsiteY1" fmla="*/ 46368 h 71928"/>
                <a:gd name="connsiteX2" fmla="*/ 42197 w 77974"/>
                <a:gd name="connsiteY2" fmla="*/ 733 h 71928"/>
                <a:gd name="connsiteX3" fmla="*/ -761 w 77974"/>
                <a:gd name="connsiteY3" fmla="*/ 32287 h 71928"/>
                <a:gd name="connsiteX4" fmla="*/ 37297 w 77974"/>
                <a:gd name="connsiteY4" fmla="*/ 70967 h 71928"/>
                <a:gd name="connsiteX5" fmla="*/ 37297 w 77974"/>
                <a:gd name="connsiteY5" fmla="*/ 59657 h 71928"/>
                <a:gd name="connsiteX6" fmla="*/ 10228 w 77974"/>
                <a:gd name="connsiteY6" fmla="*/ 37414 h 71928"/>
                <a:gd name="connsiteX7" fmla="*/ 35374 w 77974"/>
                <a:gd name="connsiteY7" fmla="*/ 11609 h 71928"/>
                <a:gd name="connsiteX8" fmla="*/ 64968 w 77974"/>
                <a:gd name="connsiteY8" fmla="*/ 35887 h 71928"/>
                <a:gd name="connsiteX9" fmla="*/ 37994 w 77974"/>
                <a:gd name="connsiteY9" fmla="*/ 55585 h 71928"/>
                <a:gd name="connsiteX10" fmla="*/ 29983 w 77974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4" h="71928">
                  <a:moveTo>
                    <a:pt x="29983" y="63597"/>
                  </a:moveTo>
                  <a:cubicBezTo>
                    <a:pt x="46948" y="81598"/>
                    <a:pt x="73507" y="69402"/>
                    <a:pt x="76617" y="46368"/>
                  </a:cubicBezTo>
                  <a:cubicBezTo>
                    <a:pt x="79463" y="25256"/>
                    <a:pt x="63140" y="3843"/>
                    <a:pt x="42197" y="733"/>
                  </a:cubicBezTo>
                  <a:cubicBezTo>
                    <a:pt x="21934" y="-2283"/>
                    <a:pt x="1765" y="11571"/>
                    <a:pt x="-761" y="32287"/>
                  </a:cubicBezTo>
                  <a:cubicBezTo>
                    <a:pt x="-3551" y="55020"/>
                    <a:pt x="15469" y="71626"/>
                    <a:pt x="37297" y="70967"/>
                  </a:cubicBezTo>
                  <a:cubicBezTo>
                    <a:pt x="44554" y="70741"/>
                    <a:pt x="44591" y="59431"/>
                    <a:pt x="37297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4" y="23277"/>
                    <a:pt x="21538" y="12175"/>
                    <a:pt x="35374" y="11609"/>
                  </a:cubicBezTo>
                  <a:cubicBezTo>
                    <a:pt x="49851" y="11006"/>
                    <a:pt x="61764" y="22203"/>
                    <a:pt x="64968" y="35887"/>
                  </a:cubicBezTo>
                  <a:cubicBezTo>
                    <a:pt x="68606" y="51853"/>
                    <a:pt x="52433" y="70986"/>
                    <a:pt x="37994" y="55585"/>
                  </a:cubicBezTo>
                  <a:cubicBezTo>
                    <a:pt x="32999" y="50270"/>
                    <a:pt x="25007" y="58281"/>
                    <a:pt x="29983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AA7C258-0043-0F40-D293-A02011A78C5E}"/>
                </a:ext>
              </a:extLst>
            </p:cNvPr>
            <p:cNvSpPr/>
            <p:nvPr/>
          </p:nvSpPr>
          <p:spPr>
            <a:xfrm>
              <a:off x="1460810" y="2900698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4 w 99857"/>
                <a:gd name="connsiteY3" fmla="*/ 363837 h 367542"/>
                <a:gd name="connsiteX4" fmla="*/ 98630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4" y="363837"/>
                  </a:cubicBezTo>
                  <a:cubicBezTo>
                    <a:pt x="89488" y="370887"/>
                    <a:pt x="100401" y="367909"/>
                    <a:pt x="98630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FC46254A-F7C4-3117-94F9-585513FBE5F0}"/>
                </a:ext>
              </a:extLst>
            </p:cNvPr>
            <p:cNvSpPr/>
            <p:nvPr/>
          </p:nvSpPr>
          <p:spPr>
            <a:xfrm>
              <a:off x="1950438" y="2796211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6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E7EC26E-5BD2-DAC2-13EB-D79FF19F44A1}"/>
                </a:ext>
              </a:extLst>
            </p:cNvPr>
            <p:cNvSpPr/>
            <p:nvPr/>
          </p:nvSpPr>
          <p:spPr>
            <a:xfrm>
              <a:off x="2140134" y="2436501"/>
              <a:ext cx="113864" cy="468779"/>
            </a:xfrm>
            <a:custGeom>
              <a:avLst/>
              <a:gdLst>
                <a:gd name="connsiteX0" fmla="*/ 112674 w 113864"/>
                <a:gd name="connsiteY0" fmla="*/ 462030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30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30"/>
                  </a:moveTo>
                  <a:cubicBezTo>
                    <a:pt x="78461" y="309479"/>
                    <a:pt x="44249" y="156928"/>
                    <a:pt x="10037" y="4377"/>
                  </a:cubicBezTo>
                  <a:cubicBezTo>
                    <a:pt x="8435" y="-2729"/>
                    <a:pt x="-2460" y="287"/>
                    <a:pt x="-877" y="7374"/>
                  </a:cubicBezTo>
                  <a:cubicBezTo>
                    <a:pt x="33449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3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C91E4190-2323-11D8-E999-513DDC849182}"/>
                </a:ext>
              </a:extLst>
            </p:cNvPr>
            <p:cNvSpPr/>
            <p:nvPr/>
          </p:nvSpPr>
          <p:spPr>
            <a:xfrm>
              <a:off x="1626358" y="2556862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2" y="156357"/>
                    <a:pt x="78922" y="305420"/>
                    <a:pt x="118620" y="454503"/>
                  </a:cubicBezTo>
                  <a:cubicBezTo>
                    <a:pt x="120505" y="461534"/>
                    <a:pt x="131400" y="458556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9F58FFAD-6B6E-E015-0C3D-7C834249A713}"/>
                </a:ext>
              </a:extLst>
            </p:cNvPr>
            <p:cNvSpPr/>
            <p:nvPr/>
          </p:nvSpPr>
          <p:spPr>
            <a:xfrm>
              <a:off x="1791948" y="2931275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8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5" y="35568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8" y="116640"/>
                  </a:cubicBezTo>
                  <a:cubicBezTo>
                    <a:pt x="148690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9BEED6A0-C553-BBBC-89CD-1A041D9E43B6}"/>
                </a:ext>
              </a:extLst>
            </p:cNvPr>
            <p:cNvSpPr/>
            <p:nvPr/>
          </p:nvSpPr>
          <p:spPr>
            <a:xfrm>
              <a:off x="1654144" y="2400956"/>
              <a:ext cx="458686" cy="114733"/>
            </a:xfrm>
            <a:custGeom>
              <a:avLst/>
              <a:gdLst>
                <a:gd name="connsiteX0" fmla="*/ 450600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600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600" y="488"/>
                  </a:moveTo>
                  <a:cubicBezTo>
                    <a:pt x="301385" y="34895"/>
                    <a:pt x="152190" y="69397"/>
                    <a:pt x="3013" y="103992"/>
                  </a:cubicBezTo>
                  <a:cubicBezTo>
                    <a:pt x="-4075" y="105632"/>
                    <a:pt x="-1078" y="116527"/>
                    <a:pt x="6029" y="114887"/>
                  </a:cubicBezTo>
                  <a:cubicBezTo>
                    <a:pt x="155206" y="80341"/>
                    <a:pt x="304401" y="45846"/>
                    <a:pt x="453597" y="11402"/>
                  </a:cubicBezTo>
                  <a:cubicBezTo>
                    <a:pt x="460703" y="9762"/>
                    <a:pt x="457687" y="-1152"/>
                    <a:pt x="450600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B233810-8641-2732-6E24-AB406B38F92A}"/>
                </a:ext>
              </a:extLst>
            </p:cNvPr>
            <p:cNvSpPr/>
            <p:nvPr/>
          </p:nvSpPr>
          <p:spPr>
            <a:xfrm>
              <a:off x="1476602" y="2760476"/>
              <a:ext cx="444181" cy="105461"/>
            </a:xfrm>
            <a:custGeom>
              <a:avLst/>
              <a:gdLst>
                <a:gd name="connsiteX0" fmla="*/ 436081 w 444181"/>
                <a:gd name="connsiteY0" fmla="*/ 471 h 105461"/>
                <a:gd name="connsiteX1" fmla="*/ 3028 w 444181"/>
                <a:gd name="connsiteY1" fmla="*/ 94719 h 105461"/>
                <a:gd name="connsiteX2" fmla="*/ 6025 w 444181"/>
                <a:gd name="connsiteY2" fmla="*/ 105633 h 105461"/>
                <a:gd name="connsiteX3" fmla="*/ 439078 w 444181"/>
                <a:gd name="connsiteY3" fmla="*/ 11385 h 105461"/>
                <a:gd name="connsiteX4" fmla="*/ 436081 w 444181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1" h="105461">
                  <a:moveTo>
                    <a:pt x="436081" y="471"/>
                  </a:moveTo>
                  <a:cubicBezTo>
                    <a:pt x="291749" y="31893"/>
                    <a:pt x="147398" y="63297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6" y="42883"/>
                    <a:pt x="439078" y="11385"/>
                  </a:cubicBezTo>
                  <a:cubicBezTo>
                    <a:pt x="446204" y="9820"/>
                    <a:pt x="443187" y="-1075"/>
                    <a:pt x="436081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FCBA8CB-28CE-929C-8BD7-0977BBF23BE7}"/>
                </a:ext>
              </a:extLst>
            </p:cNvPr>
            <p:cNvSpPr/>
            <p:nvPr/>
          </p:nvSpPr>
          <p:spPr>
            <a:xfrm>
              <a:off x="1595710" y="3189403"/>
              <a:ext cx="453713" cy="115186"/>
            </a:xfrm>
            <a:custGeom>
              <a:avLst/>
              <a:gdLst>
                <a:gd name="connsiteX0" fmla="*/ 445642 w 453713"/>
                <a:gd name="connsiteY0" fmla="*/ 507 h 115186"/>
                <a:gd name="connsiteX1" fmla="*/ 3013 w 453713"/>
                <a:gd name="connsiteY1" fmla="*/ 104444 h 115186"/>
                <a:gd name="connsiteX2" fmla="*/ 6029 w 453713"/>
                <a:gd name="connsiteY2" fmla="*/ 115340 h 115186"/>
                <a:gd name="connsiteX3" fmla="*/ 448639 w 453713"/>
                <a:gd name="connsiteY3" fmla="*/ 11402 h 115186"/>
                <a:gd name="connsiteX4" fmla="*/ 445642 w 453713"/>
                <a:gd name="connsiteY4" fmla="*/ 507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3" h="115186">
                  <a:moveTo>
                    <a:pt x="445642" y="507"/>
                  </a:moveTo>
                  <a:cubicBezTo>
                    <a:pt x="298426" y="36510"/>
                    <a:pt x="150738" y="70553"/>
                    <a:pt x="3013" y="104444"/>
                  </a:cubicBezTo>
                  <a:cubicBezTo>
                    <a:pt x="-4075" y="106066"/>
                    <a:pt x="-1078" y="116980"/>
                    <a:pt x="6029" y="115340"/>
                  </a:cubicBezTo>
                  <a:cubicBezTo>
                    <a:pt x="153735" y="81410"/>
                    <a:pt x="301423" y="47481"/>
                    <a:pt x="448639" y="11402"/>
                  </a:cubicBezTo>
                  <a:cubicBezTo>
                    <a:pt x="455708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E6CDEF1-AC5A-FD82-EBD7-0D357AFEC1C4}"/>
                </a:ext>
              </a:extLst>
            </p:cNvPr>
            <p:cNvSpPr/>
            <p:nvPr/>
          </p:nvSpPr>
          <p:spPr>
            <a:xfrm>
              <a:off x="1571655" y="3075423"/>
              <a:ext cx="171063" cy="200866"/>
            </a:xfrm>
            <a:custGeom>
              <a:avLst/>
              <a:gdLst>
                <a:gd name="connsiteX0" fmla="*/ 8387 w 171063"/>
                <a:gd name="connsiteY0" fmla="*/ 199310 h 200866"/>
                <a:gd name="connsiteX1" fmla="*/ 168610 w 171063"/>
                <a:gd name="connsiteY1" fmla="*/ 10210 h 200866"/>
                <a:gd name="connsiteX2" fmla="*/ 160618 w 171063"/>
                <a:gd name="connsiteY2" fmla="*/ 2199 h 200866"/>
                <a:gd name="connsiteX3" fmla="*/ 395 w 171063"/>
                <a:gd name="connsiteY3" fmla="*/ 191318 h 200866"/>
                <a:gd name="connsiteX4" fmla="*/ 8387 w 171063"/>
                <a:gd name="connsiteY4" fmla="*/ 199310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6">
                  <a:moveTo>
                    <a:pt x="8387" y="199310"/>
                  </a:moveTo>
                  <a:cubicBezTo>
                    <a:pt x="61808" y="136295"/>
                    <a:pt x="115209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1" y="65326"/>
                    <a:pt x="53910" y="128379"/>
                    <a:pt x="395" y="191318"/>
                  </a:cubicBezTo>
                  <a:cubicBezTo>
                    <a:pt x="-4298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08720F1-3FD5-76F1-C4EA-A67C06A6CF42}"/>
                </a:ext>
              </a:extLst>
            </p:cNvPr>
            <p:cNvSpPr/>
            <p:nvPr/>
          </p:nvSpPr>
          <p:spPr>
            <a:xfrm>
              <a:off x="1466276" y="2543912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7" y="194679"/>
                    <a:pt x="103436" y="101787"/>
                    <a:pt x="150485" y="8877"/>
                  </a:cubicBezTo>
                  <a:cubicBezTo>
                    <a:pt x="153765" y="2393"/>
                    <a:pt x="144001" y="-3338"/>
                    <a:pt x="140721" y="3222"/>
                  </a:cubicBezTo>
                  <a:cubicBezTo>
                    <a:pt x="93691" y="96133"/>
                    <a:pt x="46661" y="189024"/>
                    <a:pt x="-369" y="281934"/>
                  </a:cubicBezTo>
                  <a:cubicBezTo>
                    <a:pt x="-3649" y="288419"/>
                    <a:pt x="6097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0C5082F-3833-CE31-4995-0ED57611A900}"/>
                </a:ext>
              </a:extLst>
            </p:cNvPr>
            <p:cNvSpPr/>
            <p:nvPr/>
          </p:nvSpPr>
          <p:spPr>
            <a:xfrm>
              <a:off x="1968341" y="2434402"/>
              <a:ext cx="166298" cy="302068"/>
            </a:xfrm>
            <a:custGeom>
              <a:avLst/>
              <a:gdLst>
                <a:gd name="connsiteX0" fmla="*/ 9506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506" y="299533"/>
                  </a:moveTo>
                  <a:cubicBezTo>
                    <a:pt x="61230" y="202645"/>
                    <a:pt x="112916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0" y="196971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3E56576-A46E-DA17-B4BB-95E07F9C46FA}"/>
                </a:ext>
              </a:extLst>
            </p:cNvPr>
            <p:cNvSpPr/>
            <p:nvPr/>
          </p:nvSpPr>
          <p:spPr>
            <a:xfrm>
              <a:off x="2089328" y="2962294"/>
              <a:ext cx="161522" cy="209279"/>
            </a:xfrm>
            <a:custGeom>
              <a:avLst/>
              <a:gdLst>
                <a:gd name="connsiteX0" fmla="*/ 9836 w 161522"/>
                <a:gd name="connsiteY0" fmla="*/ 207183 h 209279"/>
                <a:gd name="connsiteX1" fmla="*/ 159389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6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6" y="207183"/>
                  </a:moveTo>
                  <a:lnTo>
                    <a:pt x="159389" y="8412"/>
                  </a:lnTo>
                  <a:cubicBezTo>
                    <a:pt x="163763" y="2607"/>
                    <a:pt x="153961" y="-3048"/>
                    <a:pt x="149625" y="2757"/>
                  </a:cubicBezTo>
                  <a:cubicBezTo>
                    <a:pt x="99768" y="68995"/>
                    <a:pt x="49929" y="135252"/>
                    <a:pt x="72" y="201509"/>
                  </a:cubicBezTo>
                  <a:cubicBezTo>
                    <a:pt x="-4320" y="207315"/>
                    <a:pt x="5500" y="212969"/>
                    <a:pt x="9836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A49CC5C9-30E6-A3E7-372C-8924C19BC5D0}"/>
                </a:ext>
              </a:extLst>
            </p:cNvPr>
            <p:cNvSpPr/>
            <p:nvPr/>
          </p:nvSpPr>
          <p:spPr>
            <a:xfrm>
              <a:off x="5472818" y="1117147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7B40EC03-8E85-4300-8E40-D10B986658BA}"/>
                </a:ext>
              </a:extLst>
            </p:cNvPr>
            <p:cNvSpPr/>
            <p:nvPr/>
          </p:nvSpPr>
          <p:spPr>
            <a:xfrm>
              <a:off x="4972024" y="1005447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5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2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0"/>
                    <a:pt x="2005" y="12805"/>
                    <a:pt x="-671" y="32163"/>
                  </a:cubicBezTo>
                  <a:cubicBezTo>
                    <a:pt x="-3574" y="53068"/>
                    <a:pt x="11317" y="71748"/>
                    <a:pt x="30959" y="77403"/>
                  </a:cubicBezTo>
                  <a:cubicBezTo>
                    <a:pt x="37971" y="79382"/>
                    <a:pt x="40967" y="68468"/>
                    <a:pt x="33955" y="66508"/>
                  </a:cubicBezTo>
                  <a:cubicBezTo>
                    <a:pt x="20761" y="62738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4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0F70E64F-52D7-1734-5ABB-5C3472980A33}"/>
                </a:ext>
              </a:extLst>
            </p:cNvPr>
            <p:cNvSpPr/>
            <p:nvPr/>
          </p:nvSpPr>
          <p:spPr>
            <a:xfrm>
              <a:off x="5583999" y="680736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07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37"/>
                    <a:pt x="21440" y="69321"/>
                    <a:pt x="16143" y="64507"/>
                  </a:cubicBezTo>
                  <a:cubicBezTo>
                    <a:pt x="15955" y="64333"/>
                    <a:pt x="15785" y="64154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2"/>
                    <a:pt x="62325" y="27287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2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3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3DE71A58-798C-AA21-C34C-A3008DC8D107}"/>
                </a:ext>
              </a:extLst>
            </p:cNvPr>
            <p:cNvSpPr/>
            <p:nvPr/>
          </p:nvSpPr>
          <p:spPr>
            <a:xfrm>
              <a:off x="5089418" y="583898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63" y="55645"/>
                    <a:pt x="68075" y="36041"/>
                  </a:cubicBezTo>
                  <a:cubicBezTo>
                    <a:pt x="69131" y="17681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2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EB67C53-DD89-AB48-C7A8-216D23556147}"/>
                </a:ext>
              </a:extLst>
            </p:cNvPr>
            <p:cNvSpPr/>
            <p:nvPr/>
          </p:nvSpPr>
          <p:spPr>
            <a:xfrm>
              <a:off x="5277972" y="870633"/>
              <a:ext cx="70302" cy="70124"/>
            </a:xfrm>
            <a:custGeom>
              <a:avLst/>
              <a:gdLst>
                <a:gd name="connsiteX0" fmla="*/ 17595 w 70302"/>
                <a:gd name="connsiteY0" fmla="*/ 67904 h 70124"/>
                <a:gd name="connsiteX1" fmla="*/ 65078 w 70302"/>
                <a:gd name="connsiteY1" fmla="*/ 51806 h 70124"/>
                <a:gd name="connsiteX2" fmla="*/ 51732 w 70302"/>
                <a:gd name="connsiteY2" fmla="*/ 5304 h 70124"/>
                <a:gd name="connsiteX3" fmla="*/ 4420 w 70302"/>
                <a:gd name="connsiteY3" fmla="*/ 15784 h 70124"/>
                <a:gd name="connsiteX4" fmla="*/ 12864 w 70302"/>
                <a:gd name="connsiteY4" fmla="*/ 65114 h 70124"/>
                <a:gd name="connsiteX5" fmla="*/ 20856 w 70302"/>
                <a:gd name="connsiteY5" fmla="*/ 57103 h 70124"/>
                <a:gd name="connsiteX6" fmla="*/ 13052 w 70302"/>
                <a:gd name="connsiteY6" fmla="*/ 23381 h 70124"/>
                <a:gd name="connsiteX7" fmla="*/ 46021 w 70302"/>
                <a:gd name="connsiteY7" fmla="*/ 15087 h 70124"/>
                <a:gd name="connsiteX8" fmla="*/ 54183 w 70302"/>
                <a:gd name="connsiteY8" fmla="*/ 47980 h 70124"/>
                <a:gd name="connsiteX9" fmla="*/ 20611 w 70302"/>
                <a:gd name="connsiteY9" fmla="*/ 56990 h 70124"/>
                <a:gd name="connsiteX10" fmla="*/ 17595 w 70302"/>
                <a:gd name="connsiteY10" fmla="*/ 67904 h 7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24">
                  <a:moveTo>
                    <a:pt x="17595" y="67904"/>
                  </a:moveTo>
                  <a:cubicBezTo>
                    <a:pt x="34824" y="74369"/>
                    <a:pt x="55841" y="68319"/>
                    <a:pt x="65078" y="51806"/>
                  </a:cubicBezTo>
                  <a:cubicBezTo>
                    <a:pt x="74314" y="35294"/>
                    <a:pt x="67585" y="14672"/>
                    <a:pt x="51732" y="5304"/>
                  </a:cubicBezTo>
                  <a:cubicBezTo>
                    <a:pt x="35880" y="-4064"/>
                    <a:pt x="14579" y="-31"/>
                    <a:pt x="4420" y="15784"/>
                  </a:cubicBezTo>
                  <a:cubicBezTo>
                    <a:pt x="-5741" y="31599"/>
                    <a:pt x="-1009" y="53050"/>
                    <a:pt x="12864" y="65114"/>
                  </a:cubicBezTo>
                  <a:cubicBezTo>
                    <a:pt x="18330" y="69864"/>
                    <a:pt x="26360" y="61891"/>
                    <a:pt x="20856" y="57103"/>
                  </a:cubicBezTo>
                  <a:cubicBezTo>
                    <a:pt x="11337" y="48828"/>
                    <a:pt x="6757" y="35068"/>
                    <a:pt x="13052" y="23381"/>
                  </a:cubicBezTo>
                  <a:cubicBezTo>
                    <a:pt x="19348" y="11694"/>
                    <a:pt x="34730" y="8301"/>
                    <a:pt x="46021" y="15087"/>
                  </a:cubicBezTo>
                  <a:cubicBezTo>
                    <a:pt x="57311" y="21873"/>
                    <a:pt x="61779" y="36745"/>
                    <a:pt x="54183" y="47980"/>
                  </a:cubicBezTo>
                  <a:cubicBezTo>
                    <a:pt x="46586" y="59214"/>
                    <a:pt x="32430" y="61420"/>
                    <a:pt x="20611" y="56990"/>
                  </a:cubicBezTo>
                  <a:cubicBezTo>
                    <a:pt x="13788" y="54445"/>
                    <a:pt x="10828" y="65359"/>
                    <a:pt x="17595" y="679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9D56C99-4BC8-D569-9D61-5C265694C0DA}"/>
                </a:ext>
              </a:extLst>
            </p:cNvPr>
            <p:cNvSpPr/>
            <p:nvPr/>
          </p:nvSpPr>
          <p:spPr>
            <a:xfrm>
              <a:off x="4788936" y="753982"/>
              <a:ext cx="63810" cy="63861"/>
            </a:xfrm>
            <a:custGeom>
              <a:avLst/>
              <a:gdLst>
                <a:gd name="connsiteX0" fmla="*/ 26982 w 63810"/>
                <a:gd name="connsiteY0" fmla="*/ 48912 h 63861"/>
                <a:gd name="connsiteX1" fmla="*/ 11902 w 63810"/>
                <a:gd name="connsiteY1" fmla="*/ 23238 h 63861"/>
                <a:gd name="connsiteX2" fmla="*/ 39894 w 63810"/>
                <a:gd name="connsiteY2" fmla="*/ 13718 h 63861"/>
                <a:gd name="connsiteX3" fmla="*/ 49413 w 63810"/>
                <a:gd name="connsiteY3" fmla="*/ 41706 h 63861"/>
                <a:gd name="connsiteX4" fmla="*/ 47962 w 63810"/>
                <a:gd name="connsiteY4" fmla="*/ 44199 h 63861"/>
                <a:gd name="connsiteX5" fmla="*/ 13655 w 63810"/>
                <a:gd name="connsiteY5" fmla="*/ 45632 h 63861"/>
                <a:gd name="connsiteX6" fmla="*/ 5663 w 63810"/>
                <a:gd name="connsiteY6" fmla="*/ 53624 h 63861"/>
                <a:gd name="connsiteX7" fmla="*/ 56350 w 63810"/>
                <a:gd name="connsiteY7" fmla="*/ 51739 h 63861"/>
                <a:gd name="connsiteX8" fmla="*/ 49903 w 63810"/>
                <a:gd name="connsiteY8" fmla="*/ 6747 h 63861"/>
                <a:gd name="connsiteX9" fmla="*/ 4928 w 63810"/>
                <a:gd name="connsiteY9" fmla="*/ 13184 h 63861"/>
                <a:gd name="connsiteX10" fmla="*/ 1214 w 63810"/>
                <a:gd name="connsiteY10" fmla="*/ 19525 h 63861"/>
                <a:gd name="connsiteX11" fmla="*/ 17011 w 63810"/>
                <a:gd name="connsiteY11" fmla="*/ 57792 h 63861"/>
                <a:gd name="connsiteX12" fmla="*/ 23928 w 63810"/>
                <a:gd name="connsiteY12" fmla="*/ 59713 h 63861"/>
                <a:gd name="connsiteX13" fmla="*/ 26925 w 63810"/>
                <a:gd name="connsiteY13" fmla="*/ 48818 h 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1">
                  <a:moveTo>
                    <a:pt x="26982" y="48912"/>
                  </a:moveTo>
                  <a:cubicBezTo>
                    <a:pt x="14729" y="47140"/>
                    <a:pt x="6247" y="35246"/>
                    <a:pt x="11902" y="23238"/>
                  </a:cubicBezTo>
                  <a:cubicBezTo>
                    <a:pt x="17011" y="12881"/>
                    <a:pt x="29527" y="8618"/>
                    <a:pt x="39894" y="13718"/>
                  </a:cubicBezTo>
                  <a:cubicBezTo>
                    <a:pt x="50242" y="18817"/>
                    <a:pt x="54502" y="31348"/>
                    <a:pt x="49413" y="41706"/>
                  </a:cubicBezTo>
                  <a:cubicBezTo>
                    <a:pt x="48980" y="42569"/>
                    <a:pt x="48508" y="43403"/>
                    <a:pt x="47962" y="44199"/>
                  </a:cubicBezTo>
                  <a:cubicBezTo>
                    <a:pt x="39705" y="56621"/>
                    <a:pt x="23457" y="54755"/>
                    <a:pt x="13655" y="45632"/>
                  </a:cubicBezTo>
                  <a:cubicBezTo>
                    <a:pt x="8321" y="40693"/>
                    <a:pt x="309" y="48686"/>
                    <a:pt x="5663" y="53624"/>
                  </a:cubicBezTo>
                  <a:cubicBezTo>
                    <a:pt x="20234" y="67083"/>
                    <a:pt x="43607" y="68949"/>
                    <a:pt x="56350" y="51739"/>
                  </a:cubicBezTo>
                  <a:cubicBezTo>
                    <a:pt x="67000" y="37537"/>
                    <a:pt x="64116" y="17393"/>
                    <a:pt x="49903" y="6747"/>
                  </a:cubicBezTo>
                  <a:cubicBezTo>
                    <a:pt x="35709" y="-3900"/>
                    <a:pt x="15559" y="-1018"/>
                    <a:pt x="4928" y="13184"/>
                  </a:cubicBezTo>
                  <a:cubicBezTo>
                    <a:pt x="3438" y="15149"/>
                    <a:pt x="2194" y="17277"/>
                    <a:pt x="1214" y="19525"/>
                  </a:cubicBezTo>
                  <a:cubicBezTo>
                    <a:pt x="-4987" y="34454"/>
                    <a:pt x="2081" y="51587"/>
                    <a:pt x="17011" y="57792"/>
                  </a:cubicBezTo>
                  <a:cubicBezTo>
                    <a:pt x="19235" y="58714"/>
                    <a:pt x="21553" y="59358"/>
                    <a:pt x="23928" y="59713"/>
                  </a:cubicBezTo>
                  <a:cubicBezTo>
                    <a:pt x="31035" y="60749"/>
                    <a:pt x="34107" y="49854"/>
                    <a:pt x="26925" y="488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83EBF473-1BC2-3896-9BDC-4C033A872D58}"/>
                </a:ext>
              </a:extLst>
            </p:cNvPr>
            <p:cNvSpPr/>
            <p:nvPr/>
          </p:nvSpPr>
          <p:spPr>
            <a:xfrm>
              <a:off x="4904511" y="230146"/>
              <a:ext cx="67555" cy="67586"/>
            </a:xfrm>
            <a:custGeom>
              <a:avLst/>
              <a:gdLst>
                <a:gd name="connsiteX0" fmla="*/ 54043 w 67555"/>
                <a:gd name="connsiteY0" fmla="*/ 61826 h 67586"/>
                <a:gd name="connsiteX1" fmla="*/ 61846 w 67555"/>
                <a:gd name="connsiteY1" fmla="*/ 16059 h 67586"/>
                <a:gd name="connsiteX2" fmla="*/ 17795 w 67555"/>
                <a:gd name="connsiteY2" fmla="*/ 3995 h 67586"/>
                <a:gd name="connsiteX3" fmla="*/ 1584 w 67555"/>
                <a:gd name="connsiteY3" fmla="*/ 47086 h 67586"/>
                <a:gd name="connsiteX4" fmla="*/ 45051 w 67555"/>
                <a:gd name="connsiteY4" fmla="*/ 66803 h 67586"/>
                <a:gd name="connsiteX5" fmla="*/ 42035 w 67555"/>
                <a:gd name="connsiteY5" fmla="*/ 55889 h 67586"/>
                <a:gd name="connsiteX6" fmla="*/ 12309 w 67555"/>
                <a:gd name="connsiteY6" fmla="*/ 43467 h 67586"/>
                <a:gd name="connsiteX7" fmla="*/ 23506 w 67555"/>
                <a:gd name="connsiteY7" fmla="*/ 13759 h 67586"/>
                <a:gd name="connsiteX8" fmla="*/ 53138 w 67555"/>
                <a:gd name="connsiteY8" fmla="*/ 23693 h 67586"/>
                <a:gd name="connsiteX9" fmla="*/ 46031 w 67555"/>
                <a:gd name="connsiteY9" fmla="*/ 53853 h 67586"/>
                <a:gd name="connsiteX10" fmla="*/ 54043 w 67555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6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8"/>
                    <a:pt x="45051" y="66803"/>
                  </a:cubicBezTo>
                  <a:cubicBezTo>
                    <a:pt x="52139" y="65125"/>
                    <a:pt x="49141" y="54230"/>
                    <a:pt x="42035" y="55889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3"/>
                    <a:pt x="12611" y="18830"/>
                    <a:pt x="23506" y="13759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D639791-8781-29B1-269C-339382BE1F97}"/>
                </a:ext>
              </a:extLst>
            </p:cNvPr>
            <p:cNvSpPr/>
            <p:nvPr/>
          </p:nvSpPr>
          <p:spPr>
            <a:xfrm>
              <a:off x="5404005" y="346092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3"/>
                    <a:pt x="33690" y="733"/>
                  </a:cubicBezTo>
                  <a:cubicBezTo>
                    <a:pt x="12767" y="3843"/>
                    <a:pt x="-3557" y="25238"/>
                    <a:pt x="-711" y="46368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C170F490-43FB-D0E2-D2B3-9CC977ED3A8A}"/>
                </a:ext>
              </a:extLst>
            </p:cNvPr>
            <p:cNvSpPr/>
            <p:nvPr/>
          </p:nvSpPr>
          <p:spPr>
            <a:xfrm>
              <a:off x="5514329" y="759268"/>
              <a:ext cx="99861" cy="367647"/>
            </a:xfrm>
            <a:custGeom>
              <a:avLst/>
              <a:gdLst>
                <a:gd name="connsiteX0" fmla="*/ 10055 w 99861"/>
                <a:gd name="connsiteY0" fmla="*/ 363846 h 367647"/>
                <a:gd name="connsiteX1" fmla="*/ 98649 w 99861"/>
                <a:gd name="connsiteY1" fmla="*/ 7378 h 367647"/>
                <a:gd name="connsiteX2" fmla="*/ 87754 w 99861"/>
                <a:gd name="connsiteY2" fmla="*/ 4362 h 367647"/>
                <a:gd name="connsiteX3" fmla="*/ -840 w 99861"/>
                <a:gd name="connsiteY3" fmla="*/ 360943 h 367647"/>
                <a:gd name="connsiteX4" fmla="*/ 10055 w 99861"/>
                <a:gd name="connsiteY4" fmla="*/ 363940 h 36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647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2" y="-2725"/>
                    <a:pt x="87754" y="4362"/>
                  </a:cubicBezTo>
                  <a:cubicBezTo>
                    <a:pt x="59291" y="123436"/>
                    <a:pt x="28943" y="242189"/>
                    <a:pt x="-840" y="360943"/>
                  </a:cubicBezTo>
                  <a:cubicBezTo>
                    <a:pt x="-2612" y="367992"/>
                    <a:pt x="8284" y="371008"/>
                    <a:pt x="10055" y="363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8F3258C7-9593-D93E-F2E6-05AC1D848D96}"/>
                </a:ext>
              </a:extLst>
            </p:cNvPr>
            <p:cNvSpPr/>
            <p:nvPr/>
          </p:nvSpPr>
          <p:spPr>
            <a:xfrm>
              <a:off x="5015654" y="654874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5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9"/>
                    <a:pt x="75187" y="125752"/>
                    <a:pt x="107646" y="7325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17"/>
                    <a:pt x="31720" y="241124"/>
                    <a:pt x="-815" y="359551"/>
                  </a:cubicBezTo>
                  <a:cubicBezTo>
                    <a:pt x="-2700" y="366582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B87B2378-BA25-FA10-35D9-0EC2382B88E9}"/>
                </a:ext>
              </a:extLst>
            </p:cNvPr>
            <p:cNvSpPr/>
            <p:nvPr/>
          </p:nvSpPr>
          <p:spPr>
            <a:xfrm>
              <a:off x="4821014" y="295135"/>
              <a:ext cx="113852" cy="468817"/>
            </a:xfrm>
            <a:custGeom>
              <a:avLst/>
              <a:gdLst>
                <a:gd name="connsiteX0" fmla="*/ 10021 w 113852"/>
                <a:gd name="connsiteY0" fmla="*/ 465046 h 468817"/>
                <a:gd name="connsiteX1" fmla="*/ 112658 w 113852"/>
                <a:gd name="connsiteY1" fmla="*/ 7374 h 468817"/>
                <a:gd name="connsiteX2" fmla="*/ 101763 w 113852"/>
                <a:gd name="connsiteY2" fmla="*/ 4377 h 468817"/>
                <a:gd name="connsiteX3" fmla="*/ -874 w 113852"/>
                <a:gd name="connsiteY3" fmla="*/ 462067 h 468817"/>
                <a:gd name="connsiteX4" fmla="*/ 10021 w 113852"/>
                <a:gd name="connsiteY4" fmla="*/ 465083 h 46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817">
                  <a:moveTo>
                    <a:pt x="10021" y="465046"/>
                  </a:moveTo>
                  <a:cubicBezTo>
                    <a:pt x="44233" y="312501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22"/>
                    <a:pt x="33225" y="309485"/>
                    <a:pt x="-874" y="462067"/>
                  </a:cubicBezTo>
                  <a:cubicBezTo>
                    <a:pt x="-2476" y="469174"/>
                    <a:pt x="8438" y="472190"/>
                    <a:pt x="10021" y="4650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B20B61B5-F6EB-9DC2-E106-046C1BFC27C0}"/>
                </a:ext>
              </a:extLst>
            </p:cNvPr>
            <p:cNvSpPr/>
            <p:nvPr/>
          </p:nvSpPr>
          <p:spPr>
            <a:xfrm>
              <a:off x="5317891" y="415539"/>
              <a:ext cx="130706" cy="458183"/>
            </a:xfrm>
            <a:custGeom>
              <a:avLst/>
              <a:gdLst>
                <a:gd name="connsiteX0" fmla="*/ 10023 w 130706"/>
                <a:gd name="connsiteY0" fmla="*/ 454497 h 458183"/>
                <a:gd name="connsiteX1" fmla="*/ 129455 w 130706"/>
                <a:gd name="connsiteY1" fmla="*/ 7326 h 458183"/>
                <a:gd name="connsiteX2" fmla="*/ 118559 w 130706"/>
                <a:gd name="connsiteY2" fmla="*/ 4328 h 458183"/>
                <a:gd name="connsiteX3" fmla="*/ -816 w 130706"/>
                <a:gd name="connsiteY3" fmla="*/ 451500 h 458183"/>
                <a:gd name="connsiteX4" fmla="*/ 10098 w 130706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06" h="458183">
                  <a:moveTo>
                    <a:pt x="10023" y="454497"/>
                  </a:moveTo>
                  <a:cubicBezTo>
                    <a:pt x="49739" y="305421"/>
                    <a:pt x="89549" y="156364"/>
                    <a:pt x="129455" y="7326"/>
                  </a:cubicBezTo>
                  <a:cubicBezTo>
                    <a:pt x="131340" y="295"/>
                    <a:pt x="120425" y="-2703"/>
                    <a:pt x="118559" y="4328"/>
                  </a:cubicBezTo>
                  <a:cubicBezTo>
                    <a:pt x="78692" y="153292"/>
                    <a:pt x="38900" y="302349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41DAEFB2-9C4B-90FB-C107-6FD1535DB498}"/>
                </a:ext>
              </a:extLst>
            </p:cNvPr>
            <p:cNvSpPr/>
            <p:nvPr/>
          </p:nvSpPr>
          <p:spPr>
            <a:xfrm>
              <a:off x="4844124" y="789946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2"/>
                    <a:pt x="288262" y="81555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84"/>
                    <a:pt x="148566" y="35705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928F8FDF-6C9D-88D3-4103-5D133C1C2AD4}"/>
                </a:ext>
              </a:extLst>
            </p:cNvPr>
            <p:cNvSpPr/>
            <p:nvPr/>
          </p:nvSpPr>
          <p:spPr>
            <a:xfrm>
              <a:off x="4962181" y="259631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5"/>
                    <a:pt x="301417" y="80300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2"/>
                    <a:pt x="155219" y="34929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A9637C7-F59A-9E26-BE8D-E5B03A6EE824}"/>
                </a:ext>
              </a:extLst>
            </p:cNvPr>
            <p:cNvSpPr/>
            <p:nvPr/>
          </p:nvSpPr>
          <p:spPr>
            <a:xfrm>
              <a:off x="5154227" y="619148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0"/>
                    <a:pt x="291705" y="74216"/>
                    <a:pt x="436075" y="105632"/>
                  </a:cubicBezTo>
                  <a:cubicBezTo>
                    <a:pt x="443181" y="107178"/>
                    <a:pt x="446216" y="96208"/>
                    <a:pt x="439091" y="94718"/>
                  </a:cubicBezTo>
                  <a:cubicBezTo>
                    <a:pt x="294721" y="63415"/>
                    <a:pt x="150369" y="31999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9BA69F30-1A8F-FA35-5BB5-9C0343FDD39B}"/>
                </a:ext>
              </a:extLst>
            </p:cNvPr>
            <p:cNvSpPr/>
            <p:nvPr/>
          </p:nvSpPr>
          <p:spPr>
            <a:xfrm>
              <a:off x="5025586" y="1048074"/>
              <a:ext cx="453710" cy="115186"/>
            </a:xfrm>
            <a:custGeom>
              <a:avLst/>
              <a:gdLst>
                <a:gd name="connsiteX0" fmla="*/ 2994 w 453710"/>
                <a:gd name="connsiteY0" fmla="*/ 11402 h 115186"/>
                <a:gd name="connsiteX1" fmla="*/ 445623 w 453710"/>
                <a:gd name="connsiteY1" fmla="*/ 115340 h 115186"/>
                <a:gd name="connsiteX2" fmla="*/ 448621 w 453710"/>
                <a:gd name="connsiteY2" fmla="*/ 104445 h 115186"/>
                <a:gd name="connsiteX3" fmla="*/ 6010 w 453710"/>
                <a:gd name="connsiteY3" fmla="*/ 507 h 115186"/>
                <a:gd name="connsiteX4" fmla="*/ 2994 w 453710"/>
                <a:gd name="connsiteY4" fmla="*/ 11402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2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5"/>
                  </a:cubicBezTo>
                  <a:cubicBezTo>
                    <a:pt x="300914" y="70515"/>
                    <a:pt x="153226" y="36586"/>
                    <a:pt x="6010" y="507"/>
                  </a:cubicBezTo>
                  <a:cubicBezTo>
                    <a:pt x="-1059" y="-1227"/>
                    <a:pt x="-4075" y="9668"/>
                    <a:pt x="2994" y="114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88D257F5-EFB9-4A5F-5B4A-A9BB1FDC02F5}"/>
                </a:ext>
              </a:extLst>
            </p:cNvPr>
            <p:cNvSpPr/>
            <p:nvPr/>
          </p:nvSpPr>
          <p:spPr>
            <a:xfrm>
              <a:off x="5332297" y="934076"/>
              <a:ext cx="171056" cy="200866"/>
            </a:xfrm>
            <a:custGeom>
              <a:avLst/>
              <a:gdLst>
                <a:gd name="connsiteX0" fmla="*/ 168601 w 171056"/>
                <a:gd name="connsiteY0" fmla="*/ 191318 h 200866"/>
                <a:gd name="connsiteX1" fmla="*/ 8378 w 171056"/>
                <a:gd name="connsiteY1" fmla="*/ 2199 h 200866"/>
                <a:gd name="connsiteX2" fmla="*/ 386 w 171056"/>
                <a:gd name="connsiteY2" fmla="*/ 10210 h 200866"/>
                <a:gd name="connsiteX3" fmla="*/ 160608 w 171056"/>
                <a:gd name="connsiteY3" fmla="*/ 199310 h 200866"/>
                <a:gd name="connsiteX4" fmla="*/ 168601 w 171056"/>
                <a:gd name="connsiteY4" fmla="*/ 191318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866">
                  <a:moveTo>
                    <a:pt x="168601" y="191318"/>
                  </a:moveTo>
                  <a:cubicBezTo>
                    <a:pt x="115180" y="128298"/>
                    <a:pt x="61779" y="65257"/>
                    <a:pt x="8378" y="2199"/>
                  </a:cubicBezTo>
                  <a:cubicBezTo>
                    <a:pt x="3684" y="-3362"/>
                    <a:pt x="-4289" y="4668"/>
                    <a:pt x="386" y="10210"/>
                  </a:cubicBezTo>
                  <a:cubicBezTo>
                    <a:pt x="53674" y="73319"/>
                    <a:pt x="107075" y="136352"/>
                    <a:pt x="160608" y="199310"/>
                  </a:cubicBezTo>
                  <a:cubicBezTo>
                    <a:pt x="165321" y="204871"/>
                    <a:pt x="173275" y="196841"/>
                    <a:pt x="168601" y="1913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17659F3-137E-C19F-7AB5-B3842B6FA111}"/>
                </a:ext>
              </a:extLst>
            </p:cNvPr>
            <p:cNvSpPr/>
            <p:nvPr/>
          </p:nvSpPr>
          <p:spPr>
            <a:xfrm>
              <a:off x="5456556" y="402628"/>
              <a:ext cx="152182" cy="290079"/>
            </a:xfrm>
            <a:custGeom>
              <a:avLst/>
              <a:gdLst>
                <a:gd name="connsiteX0" fmla="*/ 150485 w 152182"/>
                <a:gd name="connsiteY0" fmla="*/ 281833 h 290079"/>
                <a:gd name="connsiteX1" fmla="*/ 9394 w 152182"/>
                <a:gd name="connsiteY1" fmla="*/ 3177 h 290079"/>
                <a:gd name="connsiteX2" fmla="*/ -370 w 152182"/>
                <a:gd name="connsiteY2" fmla="*/ 8832 h 290079"/>
                <a:gd name="connsiteX3" fmla="*/ 140720 w 152182"/>
                <a:gd name="connsiteY3" fmla="*/ 287544 h 290079"/>
                <a:gd name="connsiteX4" fmla="*/ 150485 w 152182"/>
                <a:gd name="connsiteY4" fmla="*/ 281889 h 2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79">
                  <a:moveTo>
                    <a:pt x="150485" y="281833"/>
                  </a:moveTo>
                  <a:cubicBezTo>
                    <a:pt x="103473" y="188916"/>
                    <a:pt x="56443" y="96031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9"/>
                    <a:pt x="93690" y="194653"/>
                    <a:pt x="140720" y="287544"/>
                  </a:cubicBezTo>
                  <a:cubicBezTo>
                    <a:pt x="144000" y="294029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B40BD118-5FCD-5483-3AA8-FF37010A0767}"/>
                </a:ext>
              </a:extLst>
            </p:cNvPr>
            <p:cNvSpPr/>
            <p:nvPr/>
          </p:nvSpPr>
          <p:spPr>
            <a:xfrm>
              <a:off x="4940302" y="293054"/>
              <a:ext cx="166297" cy="302051"/>
            </a:xfrm>
            <a:custGeom>
              <a:avLst/>
              <a:gdLst>
                <a:gd name="connsiteX0" fmla="*/ 164544 w 166297"/>
                <a:gd name="connsiteY0" fmla="*/ 293841 h 302051"/>
                <a:gd name="connsiteX1" fmla="*/ 9449 w 166297"/>
                <a:gd name="connsiteY1" fmla="*/ 3141 h 302051"/>
                <a:gd name="connsiteX2" fmla="*/ -315 w 166297"/>
                <a:gd name="connsiteY2" fmla="*/ 8796 h 302051"/>
                <a:gd name="connsiteX3" fmla="*/ 154780 w 166297"/>
                <a:gd name="connsiteY3" fmla="*/ 299553 h 302051"/>
                <a:gd name="connsiteX4" fmla="*/ 164544 w 166297"/>
                <a:gd name="connsiteY4" fmla="*/ 293898 h 30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2051">
                  <a:moveTo>
                    <a:pt x="164544" y="293841"/>
                  </a:moveTo>
                  <a:cubicBezTo>
                    <a:pt x="112840" y="196954"/>
                    <a:pt x="61154" y="100053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46"/>
                    <a:pt x="103076" y="202665"/>
                    <a:pt x="154780" y="299553"/>
                  </a:cubicBezTo>
                  <a:cubicBezTo>
                    <a:pt x="158211" y="305981"/>
                    <a:pt x="167975" y="300269"/>
                    <a:pt x="164544" y="2938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41041C18-0605-95ED-DFC9-AF17D077FCAE}"/>
                </a:ext>
              </a:extLst>
            </p:cNvPr>
            <p:cNvSpPr/>
            <p:nvPr/>
          </p:nvSpPr>
          <p:spPr>
            <a:xfrm>
              <a:off x="4824205" y="820998"/>
              <a:ext cx="161531" cy="209154"/>
            </a:xfrm>
            <a:custGeom>
              <a:avLst/>
              <a:gdLst>
                <a:gd name="connsiteX0" fmla="*/ 159344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4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2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4F655A63-B559-CA0F-CF53-B699F51D5075}"/>
                </a:ext>
              </a:extLst>
            </p:cNvPr>
            <p:cNvSpPr/>
            <p:nvPr/>
          </p:nvSpPr>
          <p:spPr>
            <a:xfrm>
              <a:off x="5472818" y="3944605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773CB7B8-A706-B4D4-DDC9-6111FC9121E0}"/>
                </a:ext>
              </a:extLst>
            </p:cNvPr>
            <p:cNvSpPr/>
            <p:nvPr/>
          </p:nvSpPr>
          <p:spPr>
            <a:xfrm>
              <a:off x="4972024" y="3832905"/>
              <a:ext cx="76601" cy="77596"/>
            </a:xfrm>
            <a:custGeom>
              <a:avLst/>
              <a:gdLst>
                <a:gd name="connsiteX0" fmla="*/ 35445 w 76601"/>
                <a:gd name="connsiteY0" fmla="*/ 77818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4 h 77596"/>
                <a:gd name="connsiteX4" fmla="*/ 30959 w 76601"/>
                <a:gd name="connsiteY4" fmla="*/ 77403 h 77596"/>
                <a:gd name="connsiteX5" fmla="*/ 33955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8"/>
                  </a:moveTo>
                  <a:cubicBezTo>
                    <a:pt x="56575" y="75933"/>
                    <a:pt x="76104" y="59383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0"/>
                    <a:pt x="2005" y="12805"/>
                    <a:pt x="-671" y="32164"/>
                  </a:cubicBezTo>
                  <a:cubicBezTo>
                    <a:pt x="-3574" y="53068"/>
                    <a:pt x="11317" y="71748"/>
                    <a:pt x="30959" y="77403"/>
                  </a:cubicBezTo>
                  <a:cubicBezTo>
                    <a:pt x="37971" y="79288"/>
                    <a:pt x="40967" y="68468"/>
                    <a:pt x="33955" y="66508"/>
                  </a:cubicBezTo>
                  <a:cubicBezTo>
                    <a:pt x="20761" y="62738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4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A5418C9-3C64-1E41-B6D4-F58F6BBC25BC}"/>
                </a:ext>
              </a:extLst>
            </p:cNvPr>
            <p:cNvSpPr/>
            <p:nvPr/>
          </p:nvSpPr>
          <p:spPr>
            <a:xfrm>
              <a:off x="5583999" y="3508194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16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45"/>
                    <a:pt x="21440" y="69322"/>
                    <a:pt x="16143" y="64516"/>
                  </a:cubicBezTo>
                  <a:cubicBezTo>
                    <a:pt x="15955" y="64327"/>
                    <a:pt x="15785" y="64158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3"/>
                    <a:pt x="62325" y="27287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2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3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99B09683-C2C3-ACE9-F994-1036C6BF792B}"/>
                </a:ext>
              </a:extLst>
            </p:cNvPr>
            <p:cNvSpPr/>
            <p:nvPr/>
          </p:nvSpPr>
          <p:spPr>
            <a:xfrm>
              <a:off x="5089418" y="3411356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44" y="55607"/>
                    <a:pt x="68075" y="36041"/>
                  </a:cubicBezTo>
                  <a:cubicBezTo>
                    <a:pt x="69131" y="17681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2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0238249-E646-80B4-5D3D-C76D10FDFB0A}"/>
                </a:ext>
              </a:extLst>
            </p:cNvPr>
            <p:cNvSpPr/>
            <p:nvPr/>
          </p:nvSpPr>
          <p:spPr>
            <a:xfrm>
              <a:off x="5277972" y="3698113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8 w 70302"/>
                <a:gd name="connsiteY1" fmla="*/ 51784 h 70102"/>
                <a:gd name="connsiteX2" fmla="*/ 51732 w 70302"/>
                <a:gd name="connsiteY2" fmla="*/ 5301 h 70102"/>
                <a:gd name="connsiteX3" fmla="*/ 4420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2 w 70302"/>
                <a:gd name="connsiteY6" fmla="*/ 23359 h 70102"/>
                <a:gd name="connsiteX7" fmla="*/ 46021 w 70302"/>
                <a:gd name="connsiteY7" fmla="*/ 15065 h 70102"/>
                <a:gd name="connsiteX8" fmla="*/ 54183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8" y="51784"/>
                  </a:cubicBezTo>
                  <a:cubicBezTo>
                    <a:pt x="74314" y="35272"/>
                    <a:pt x="67585" y="14651"/>
                    <a:pt x="51732" y="5301"/>
                  </a:cubicBezTo>
                  <a:cubicBezTo>
                    <a:pt x="35880" y="-4048"/>
                    <a:pt x="14579" y="-52"/>
                    <a:pt x="4420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3"/>
                    <a:pt x="26360" y="61869"/>
                    <a:pt x="20856" y="57081"/>
                  </a:cubicBezTo>
                  <a:cubicBezTo>
                    <a:pt x="11337" y="48806"/>
                    <a:pt x="6757" y="35046"/>
                    <a:pt x="13052" y="23359"/>
                  </a:cubicBezTo>
                  <a:cubicBezTo>
                    <a:pt x="19348" y="11672"/>
                    <a:pt x="34730" y="8279"/>
                    <a:pt x="46021" y="15065"/>
                  </a:cubicBezTo>
                  <a:cubicBezTo>
                    <a:pt x="57311" y="21851"/>
                    <a:pt x="61779" y="36724"/>
                    <a:pt x="54183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8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27B6B50-FBA5-C57C-AEBF-9DFE86055391}"/>
                </a:ext>
              </a:extLst>
            </p:cNvPr>
            <p:cNvSpPr/>
            <p:nvPr/>
          </p:nvSpPr>
          <p:spPr>
            <a:xfrm>
              <a:off x="4788936" y="3581438"/>
              <a:ext cx="63810" cy="63864"/>
            </a:xfrm>
            <a:custGeom>
              <a:avLst/>
              <a:gdLst>
                <a:gd name="connsiteX0" fmla="*/ 26982 w 63810"/>
                <a:gd name="connsiteY0" fmla="*/ 48915 h 63864"/>
                <a:gd name="connsiteX1" fmla="*/ 11902 w 63810"/>
                <a:gd name="connsiteY1" fmla="*/ 23241 h 63864"/>
                <a:gd name="connsiteX2" fmla="*/ 39894 w 63810"/>
                <a:gd name="connsiteY2" fmla="*/ 13722 h 63864"/>
                <a:gd name="connsiteX3" fmla="*/ 49413 w 63810"/>
                <a:gd name="connsiteY3" fmla="*/ 41714 h 63864"/>
                <a:gd name="connsiteX4" fmla="*/ 47962 w 63810"/>
                <a:gd name="connsiteY4" fmla="*/ 44202 h 63864"/>
                <a:gd name="connsiteX5" fmla="*/ 13655 w 63810"/>
                <a:gd name="connsiteY5" fmla="*/ 45635 h 63864"/>
                <a:gd name="connsiteX6" fmla="*/ 5663 w 63810"/>
                <a:gd name="connsiteY6" fmla="*/ 53627 h 63864"/>
                <a:gd name="connsiteX7" fmla="*/ 56350 w 63810"/>
                <a:gd name="connsiteY7" fmla="*/ 51742 h 63864"/>
                <a:gd name="connsiteX8" fmla="*/ 49903 w 63810"/>
                <a:gd name="connsiteY8" fmla="*/ 6748 h 63864"/>
                <a:gd name="connsiteX9" fmla="*/ 4928 w 63810"/>
                <a:gd name="connsiteY9" fmla="*/ 13194 h 63864"/>
                <a:gd name="connsiteX10" fmla="*/ 1214 w 63810"/>
                <a:gd name="connsiteY10" fmla="*/ 19528 h 63864"/>
                <a:gd name="connsiteX11" fmla="*/ 17011 w 63810"/>
                <a:gd name="connsiteY11" fmla="*/ 57793 h 63864"/>
                <a:gd name="connsiteX12" fmla="*/ 23928 w 63810"/>
                <a:gd name="connsiteY12" fmla="*/ 59715 h 63864"/>
                <a:gd name="connsiteX13" fmla="*/ 26925 w 63810"/>
                <a:gd name="connsiteY13" fmla="*/ 48820 h 6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4">
                  <a:moveTo>
                    <a:pt x="26982" y="48915"/>
                  </a:moveTo>
                  <a:cubicBezTo>
                    <a:pt x="14729" y="47143"/>
                    <a:pt x="6247" y="35249"/>
                    <a:pt x="11902" y="23241"/>
                  </a:cubicBezTo>
                  <a:cubicBezTo>
                    <a:pt x="17011" y="12893"/>
                    <a:pt x="29527" y="8614"/>
                    <a:pt x="39894" y="13722"/>
                  </a:cubicBezTo>
                  <a:cubicBezTo>
                    <a:pt x="50242" y="18811"/>
                    <a:pt x="54502" y="31346"/>
                    <a:pt x="49413" y="41714"/>
                  </a:cubicBezTo>
                  <a:cubicBezTo>
                    <a:pt x="48980" y="42581"/>
                    <a:pt x="48508" y="43410"/>
                    <a:pt x="47962" y="44202"/>
                  </a:cubicBezTo>
                  <a:cubicBezTo>
                    <a:pt x="39705" y="56624"/>
                    <a:pt x="23457" y="54758"/>
                    <a:pt x="13655" y="45635"/>
                  </a:cubicBezTo>
                  <a:cubicBezTo>
                    <a:pt x="8321" y="40696"/>
                    <a:pt x="309" y="48688"/>
                    <a:pt x="5663" y="53627"/>
                  </a:cubicBezTo>
                  <a:cubicBezTo>
                    <a:pt x="20234" y="67086"/>
                    <a:pt x="43607" y="68952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8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1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5" y="60752"/>
                    <a:pt x="34107" y="49857"/>
                    <a:pt x="26925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38712CB5-9748-4F7B-38B9-2E64F695AF39}"/>
                </a:ext>
              </a:extLst>
            </p:cNvPr>
            <p:cNvSpPr/>
            <p:nvPr/>
          </p:nvSpPr>
          <p:spPr>
            <a:xfrm>
              <a:off x="4904511" y="3057604"/>
              <a:ext cx="67555" cy="67586"/>
            </a:xfrm>
            <a:custGeom>
              <a:avLst/>
              <a:gdLst>
                <a:gd name="connsiteX0" fmla="*/ 54043 w 67555"/>
                <a:gd name="connsiteY0" fmla="*/ 61826 h 67586"/>
                <a:gd name="connsiteX1" fmla="*/ 61846 w 67555"/>
                <a:gd name="connsiteY1" fmla="*/ 16059 h 67586"/>
                <a:gd name="connsiteX2" fmla="*/ 17795 w 67555"/>
                <a:gd name="connsiteY2" fmla="*/ 3995 h 67586"/>
                <a:gd name="connsiteX3" fmla="*/ 1584 w 67555"/>
                <a:gd name="connsiteY3" fmla="*/ 47086 h 67586"/>
                <a:gd name="connsiteX4" fmla="*/ 45051 w 67555"/>
                <a:gd name="connsiteY4" fmla="*/ 66803 h 67586"/>
                <a:gd name="connsiteX5" fmla="*/ 42035 w 67555"/>
                <a:gd name="connsiteY5" fmla="*/ 55888 h 67586"/>
                <a:gd name="connsiteX6" fmla="*/ 12309 w 67555"/>
                <a:gd name="connsiteY6" fmla="*/ 43467 h 67586"/>
                <a:gd name="connsiteX7" fmla="*/ 23506 w 67555"/>
                <a:gd name="connsiteY7" fmla="*/ 13759 h 67586"/>
                <a:gd name="connsiteX8" fmla="*/ 53138 w 67555"/>
                <a:gd name="connsiteY8" fmla="*/ 23693 h 67586"/>
                <a:gd name="connsiteX9" fmla="*/ 46031 w 67555"/>
                <a:gd name="connsiteY9" fmla="*/ 53853 h 67586"/>
                <a:gd name="connsiteX10" fmla="*/ 54043 w 67555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6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1" y="66803"/>
                  </a:cubicBezTo>
                  <a:cubicBezTo>
                    <a:pt x="52139" y="65125"/>
                    <a:pt x="49141" y="54230"/>
                    <a:pt x="42035" y="55888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2"/>
                    <a:pt x="12611" y="18830"/>
                    <a:pt x="23506" y="13759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D43758E8-8553-DEEC-3693-7C61CA1EC815}"/>
                </a:ext>
              </a:extLst>
            </p:cNvPr>
            <p:cNvSpPr/>
            <p:nvPr/>
          </p:nvSpPr>
          <p:spPr>
            <a:xfrm>
              <a:off x="5404005" y="3173550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9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5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3"/>
                    <a:pt x="33690" y="733"/>
                  </a:cubicBezTo>
                  <a:cubicBezTo>
                    <a:pt x="12767" y="3843"/>
                    <a:pt x="-3557" y="25238"/>
                    <a:pt x="-711" y="46369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DC3750B-AD12-BB74-3FD4-91938AC8962B}"/>
                </a:ext>
              </a:extLst>
            </p:cNvPr>
            <p:cNvSpPr/>
            <p:nvPr/>
          </p:nvSpPr>
          <p:spPr>
            <a:xfrm>
              <a:off x="5514329" y="3586726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9 h 367553"/>
                <a:gd name="connsiteX2" fmla="*/ 87754 w 99861"/>
                <a:gd name="connsiteY2" fmla="*/ 4362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9"/>
                  </a:cubicBezTo>
                  <a:cubicBezTo>
                    <a:pt x="100345" y="291"/>
                    <a:pt x="89432" y="-2725"/>
                    <a:pt x="87754" y="4362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4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431DFE1-D45D-3996-A730-14AC9F089401}"/>
                </a:ext>
              </a:extLst>
            </p:cNvPr>
            <p:cNvSpPr/>
            <p:nvPr/>
          </p:nvSpPr>
          <p:spPr>
            <a:xfrm>
              <a:off x="5015654" y="3482332"/>
              <a:ext cx="108899" cy="366234"/>
            </a:xfrm>
            <a:custGeom>
              <a:avLst/>
              <a:gdLst>
                <a:gd name="connsiteX0" fmla="*/ 10099 w 108899"/>
                <a:gd name="connsiteY0" fmla="*/ 362548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8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8"/>
                  </a:moveTo>
                  <a:cubicBezTo>
                    <a:pt x="42671" y="244153"/>
                    <a:pt x="75187" y="125758"/>
                    <a:pt x="107646" y="7326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23"/>
                    <a:pt x="31720" y="241119"/>
                    <a:pt x="-815" y="359551"/>
                  </a:cubicBezTo>
                  <a:cubicBezTo>
                    <a:pt x="-2700" y="366582"/>
                    <a:pt x="8157" y="369579"/>
                    <a:pt x="10099" y="3625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5F0E712-1560-B025-35C5-C09637B7AAE5}"/>
                </a:ext>
              </a:extLst>
            </p:cNvPr>
            <p:cNvSpPr/>
            <p:nvPr/>
          </p:nvSpPr>
          <p:spPr>
            <a:xfrm>
              <a:off x="4821014" y="3122593"/>
              <a:ext cx="113852" cy="468779"/>
            </a:xfrm>
            <a:custGeom>
              <a:avLst/>
              <a:gdLst>
                <a:gd name="connsiteX0" fmla="*/ 10021 w 113852"/>
                <a:gd name="connsiteY0" fmla="*/ 465046 h 468779"/>
                <a:gd name="connsiteX1" fmla="*/ 112658 w 113852"/>
                <a:gd name="connsiteY1" fmla="*/ 7374 h 468779"/>
                <a:gd name="connsiteX2" fmla="*/ 101763 w 113852"/>
                <a:gd name="connsiteY2" fmla="*/ 4377 h 468779"/>
                <a:gd name="connsiteX3" fmla="*/ -874 w 113852"/>
                <a:gd name="connsiteY3" fmla="*/ 462030 h 468779"/>
                <a:gd name="connsiteX4" fmla="*/ 10021 w 113852"/>
                <a:gd name="connsiteY4" fmla="*/ 465046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6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09"/>
                    <a:pt x="33225" y="309460"/>
                    <a:pt x="-874" y="462030"/>
                  </a:cubicBezTo>
                  <a:cubicBezTo>
                    <a:pt x="-2476" y="469136"/>
                    <a:pt x="8438" y="472152"/>
                    <a:pt x="10021" y="4650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704B0817-02B3-EA26-5E33-91699E04A09A}"/>
                </a:ext>
              </a:extLst>
            </p:cNvPr>
            <p:cNvSpPr/>
            <p:nvPr/>
          </p:nvSpPr>
          <p:spPr>
            <a:xfrm>
              <a:off x="5317816" y="3242997"/>
              <a:ext cx="130781" cy="458183"/>
            </a:xfrm>
            <a:custGeom>
              <a:avLst/>
              <a:gdLst>
                <a:gd name="connsiteX0" fmla="*/ 10098 w 130781"/>
                <a:gd name="connsiteY0" fmla="*/ 454498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8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8"/>
                  </a:moveTo>
                  <a:cubicBezTo>
                    <a:pt x="49814" y="305415"/>
                    <a:pt x="89625" y="156370"/>
                    <a:pt x="129530" y="7326"/>
                  </a:cubicBezTo>
                  <a:cubicBezTo>
                    <a:pt x="131415" y="295"/>
                    <a:pt x="120501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315F92B-0993-8BF2-2CA7-19522278A6F7}"/>
                </a:ext>
              </a:extLst>
            </p:cNvPr>
            <p:cNvSpPr/>
            <p:nvPr/>
          </p:nvSpPr>
          <p:spPr>
            <a:xfrm>
              <a:off x="4844124" y="3617404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79"/>
                    <a:pt x="148566" y="35699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132B7B84-E4FD-C43C-E7DB-C1F8014E8CB1}"/>
                </a:ext>
              </a:extLst>
            </p:cNvPr>
            <p:cNvSpPr/>
            <p:nvPr/>
          </p:nvSpPr>
          <p:spPr>
            <a:xfrm>
              <a:off x="4962181" y="3087090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947F12C3-6FB7-C140-5578-A92B5B9103DB}"/>
                </a:ext>
              </a:extLst>
            </p:cNvPr>
            <p:cNvSpPr/>
            <p:nvPr/>
          </p:nvSpPr>
          <p:spPr>
            <a:xfrm>
              <a:off x="5154227" y="3446607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6"/>
                    <a:pt x="291705" y="74210"/>
                    <a:pt x="436075" y="105632"/>
                  </a:cubicBezTo>
                  <a:cubicBezTo>
                    <a:pt x="443181" y="107178"/>
                    <a:pt x="446216" y="96207"/>
                    <a:pt x="439091" y="94718"/>
                  </a:cubicBezTo>
                  <a:cubicBezTo>
                    <a:pt x="294721" y="63409"/>
                    <a:pt x="150369" y="31987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0C1C4A28-1678-2B74-FE96-0AF94AA11A97}"/>
                </a:ext>
              </a:extLst>
            </p:cNvPr>
            <p:cNvSpPr/>
            <p:nvPr/>
          </p:nvSpPr>
          <p:spPr>
            <a:xfrm>
              <a:off x="5025586" y="3875532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1 w 453710"/>
                <a:gd name="connsiteY2" fmla="*/ 104445 h 115186"/>
                <a:gd name="connsiteX3" fmla="*/ 6010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5"/>
                  </a:cubicBezTo>
                  <a:cubicBezTo>
                    <a:pt x="300914" y="70515"/>
                    <a:pt x="153226" y="36586"/>
                    <a:pt x="6010" y="507"/>
                  </a:cubicBezTo>
                  <a:cubicBezTo>
                    <a:pt x="-1059" y="-1227"/>
                    <a:pt x="-4075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C45A082F-6395-483D-5C07-16F7F9E5103F}"/>
                </a:ext>
              </a:extLst>
            </p:cNvPr>
            <p:cNvSpPr/>
            <p:nvPr/>
          </p:nvSpPr>
          <p:spPr>
            <a:xfrm>
              <a:off x="5332297" y="3761495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0" y="128342"/>
                    <a:pt x="61779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5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6EFAFA94-2010-C792-58E4-6DBF9DC754A6}"/>
                </a:ext>
              </a:extLst>
            </p:cNvPr>
            <p:cNvSpPr/>
            <p:nvPr/>
          </p:nvSpPr>
          <p:spPr>
            <a:xfrm>
              <a:off x="5456556" y="3230030"/>
              <a:ext cx="152182" cy="290088"/>
            </a:xfrm>
            <a:custGeom>
              <a:avLst/>
              <a:gdLst>
                <a:gd name="connsiteX0" fmla="*/ 150485 w 152182"/>
                <a:gd name="connsiteY0" fmla="*/ 281889 h 290088"/>
                <a:gd name="connsiteX1" fmla="*/ 9394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89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89"/>
                  </a:moveTo>
                  <a:cubicBezTo>
                    <a:pt x="103473" y="188979"/>
                    <a:pt x="56443" y="96088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3"/>
                    <a:pt x="93690" y="194634"/>
                    <a:pt x="140720" y="287544"/>
                  </a:cubicBezTo>
                  <a:cubicBezTo>
                    <a:pt x="144000" y="294047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B4D579A8-B112-5135-A301-86A0BACA8BCE}"/>
                </a:ext>
              </a:extLst>
            </p:cNvPr>
            <p:cNvSpPr/>
            <p:nvPr/>
          </p:nvSpPr>
          <p:spPr>
            <a:xfrm>
              <a:off x="4940302" y="3120512"/>
              <a:ext cx="166297" cy="301995"/>
            </a:xfrm>
            <a:custGeom>
              <a:avLst/>
              <a:gdLst>
                <a:gd name="connsiteX0" fmla="*/ 164544 w 166297"/>
                <a:gd name="connsiteY0" fmla="*/ 293841 h 301995"/>
                <a:gd name="connsiteX1" fmla="*/ 9449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6 h 301995"/>
                <a:gd name="connsiteX4" fmla="*/ 164544 w 166297"/>
                <a:gd name="connsiteY4" fmla="*/ 293841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1"/>
                  </a:moveTo>
                  <a:cubicBezTo>
                    <a:pt x="112840" y="196954"/>
                    <a:pt x="61154" y="100048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6" y="202590"/>
                    <a:pt x="154780" y="299496"/>
                  </a:cubicBezTo>
                  <a:cubicBezTo>
                    <a:pt x="158211" y="305924"/>
                    <a:pt x="167975" y="300213"/>
                    <a:pt x="164544" y="2938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F211B028-3948-C328-2036-91785A7CBD86}"/>
                </a:ext>
              </a:extLst>
            </p:cNvPr>
            <p:cNvSpPr/>
            <p:nvPr/>
          </p:nvSpPr>
          <p:spPr>
            <a:xfrm>
              <a:off x="4824205" y="3648456"/>
              <a:ext cx="161531" cy="209154"/>
            </a:xfrm>
            <a:custGeom>
              <a:avLst/>
              <a:gdLst>
                <a:gd name="connsiteX0" fmla="*/ 159344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4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2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2D05F9B2-B598-ADC2-CB94-038C12CEAD09}"/>
                </a:ext>
              </a:extLst>
            </p:cNvPr>
            <p:cNvSpPr/>
            <p:nvPr/>
          </p:nvSpPr>
          <p:spPr>
            <a:xfrm>
              <a:off x="1011597" y="29974"/>
              <a:ext cx="131815" cy="630534"/>
            </a:xfrm>
            <a:custGeom>
              <a:avLst/>
              <a:gdLst>
                <a:gd name="connsiteX0" fmla="*/ 119747 w 131815"/>
                <a:gd name="connsiteY0" fmla="*/ 4492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492"/>
                  </a:moveTo>
                  <a:lnTo>
                    <a:pt x="25649" y="487365"/>
                  </a:lnTo>
                  <a:cubicBezTo>
                    <a:pt x="16846" y="532831"/>
                    <a:pt x="8006" y="578303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E89FC74-17E5-EA58-585B-CC8CC39F467B}"/>
                </a:ext>
              </a:extLst>
            </p:cNvPr>
            <p:cNvSpPr/>
            <p:nvPr/>
          </p:nvSpPr>
          <p:spPr>
            <a:xfrm>
              <a:off x="1012340" y="624900"/>
              <a:ext cx="627919" cy="113957"/>
            </a:xfrm>
            <a:custGeom>
              <a:avLst/>
              <a:gdLst>
                <a:gd name="connsiteX0" fmla="*/ 622800 w 627919"/>
                <a:gd name="connsiteY0" fmla="*/ 103237 h 113957"/>
                <a:gd name="connsiteX1" fmla="*/ 141680 w 627919"/>
                <a:gd name="connsiteY1" fmla="*/ 23031 h 113957"/>
                <a:gd name="connsiteX2" fmla="*/ 6075 w 627919"/>
                <a:gd name="connsiteY2" fmla="*/ 411 h 113957"/>
                <a:gd name="connsiteX3" fmla="*/ 3059 w 627919"/>
                <a:gd name="connsiteY3" fmla="*/ 11306 h 113957"/>
                <a:gd name="connsiteX4" fmla="*/ 484179 w 627919"/>
                <a:gd name="connsiteY4" fmla="*/ 91569 h 113957"/>
                <a:gd name="connsiteX5" fmla="*/ 619784 w 627919"/>
                <a:gd name="connsiteY5" fmla="*/ 114188 h 113957"/>
                <a:gd name="connsiteX6" fmla="*/ 622800 w 627919"/>
                <a:gd name="connsiteY6" fmla="*/ 103274 h 11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57">
                  <a:moveTo>
                    <a:pt x="622800" y="103237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69"/>
                  </a:lnTo>
                  <a:lnTo>
                    <a:pt x="619784" y="114188"/>
                  </a:lnTo>
                  <a:cubicBezTo>
                    <a:pt x="626910" y="115376"/>
                    <a:pt x="629963" y="104481"/>
                    <a:pt x="622800" y="1032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5CF847B-EDAE-7F5E-4685-82321AC1591F}"/>
                </a:ext>
              </a:extLst>
            </p:cNvPr>
            <p:cNvSpPr/>
            <p:nvPr/>
          </p:nvSpPr>
          <p:spPr>
            <a:xfrm>
              <a:off x="1104670" y="26556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18"/>
                    <a:pt x="9860" y="25591"/>
                    <a:pt x="340" y="37278"/>
                  </a:cubicBezTo>
                  <a:cubicBezTo>
                    <a:pt x="-4240" y="42933"/>
                    <a:pt x="3715" y="50906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EC94E6E2-B567-E4A5-2101-84FD7F60A045}"/>
                </a:ext>
              </a:extLst>
            </p:cNvPr>
            <p:cNvSpPr/>
            <p:nvPr/>
          </p:nvSpPr>
          <p:spPr>
            <a:xfrm>
              <a:off x="1133669" y="24794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6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3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5CD3C32-422C-CB90-1782-DDB899FD7D52}"/>
                </a:ext>
              </a:extLst>
            </p:cNvPr>
            <p:cNvSpPr/>
            <p:nvPr/>
          </p:nvSpPr>
          <p:spPr>
            <a:xfrm>
              <a:off x="1608339" y="699271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60"/>
                    <a:pt x="20751" y="37423"/>
                  </a:cubicBezTo>
                  <a:cubicBezTo>
                    <a:pt x="24973" y="43267"/>
                    <a:pt x="34775" y="37631"/>
                    <a:pt x="30515" y="31768"/>
                  </a:cubicBezTo>
                  <a:cubicBezTo>
                    <a:pt x="23578" y="22105"/>
                    <a:pt x="16661" y="12447"/>
                    <a:pt x="9780" y="2796"/>
                  </a:cubicBez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F6C941F5-2665-753D-D690-AA6F42B5C26D}"/>
                </a:ext>
              </a:extLst>
            </p:cNvPr>
            <p:cNvSpPr/>
            <p:nvPr/>
          </p:nvSpPr>
          <p:spPr>
            <a:xfrm>
              <a:off x="1601169" y="728917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8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8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0255A5EC-0451-04A4-093C-8C6AC19B8D45}"/>
                </a:ext>
              </a:extLst>
            </p:cNvPr>
            <p:cNvSpPr/>
            <p:nvPr/>
          </p:nvSpPr>
          <p:spPr>
            <a:xfrm>
              <a:off x="1047020" y="491221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1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9" y="96041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EB0F92A-EFD4-0BBF-DB43-B2C7BF6B1159}"/>
                </a:ext>
              </a:extLst>
            </p:cNvPr>
            <p:cNvSpPr/>
            <p:nvPr/>
          </p:nvSpPr>
          <p:spPr>
            <a:xfrm>
              <a:off x="1166179" y="451291"/>
              <a:ext cx="59468" cy="116762"/>
            </a:xfrm>
            <a:custGeom>
              <a:avLst/>
              <a:gdLst>
                <a:gd name="connsiteX0" fmla="*/ 57396 w 59468"/>
                <a:gd name="connsiteY0" fmla="*/ 9292 h 116762"/>
                <a:gd name="connsiteX1" fmla="*/ 20338 w 59468"/>
                <a:gd name="connsiteY1" fmla="*/ 7595 h 116762"/>
                <a:gd name="connsiteX2" fmla="*/ 508 w 59468"/>
                <a:gd name="connsiteY2" fmla="*/ 48084 h 116762"/>
                <a:gd name="connsiteX3" fmla="*/ 30837 w 59468"/>
                <a:gd name="connsiteY3" fmla="*/ 59677 h 116762"/>
                <a:gd name="connsiteX4" fmla="*/ 58245 w 59468"/>
                <a:gd name="connsiteY4" fmla="*/ 21808 h 116762"/>
                <a:gd name="connsiteX5" fmla="*/ 47142 w 59468"/>
                <a:gd name="connsiteY5" fmla="*/ 20300 h 116762"/>
                <a:gd name="connsiteX6" fmla="*/ 41770 w 59468"/>
                <a:gd name="connsiteY6" fmla="*/ 71383 h 116762"/>
                <a:gd name="connsiteX7" fmla="*/ 37416 w 59468"/>
                <a:gd name="connsiteY7" fmla="*/ 93211 h 116762"/>
                <a:gd name="connsiteX8" fmla="*/ 32628 w 59468"/>
                <a:gd name="connsiteY8" fmla="*/ 103163 h 116762"/>
                <a:gd name="connsiteX9" fmla="*/ 21902 w 59468"/>
                <a:gd name="connsiteY9" fmla="*/ 102560 h 116762"/>
                <a:gd name="connsiteX10" fmla="*/ 10988 w 59468"/>
                <a:gd name="connsiteY10" fmla="*/ 105557 h 116762"/>
                <a:gd name="connsiteX11" fmla="*/ 26728 w 59468"/>
                <a:gd name="connsiteY11" fmla="*/ 117074 h 116762"/>
                <a:gd name="connsiteX12" fmla="*/ 46219 w 59468"/>
                <a:gd name="connsiteY12" fmla="*/ 102315 h 116762"/>
                <a:gd name="connsiteX13" fmla="*/ 54267 w 59468"/>
                <a:gd name="connsiteY13" fmla="*/ 63617 h 116762"/>
                <a:gd name="connsiteX14" fmla="*/ 58377 w 59468"/>
                <a:gd name="connsiteY14" fmla="*/ 20262 h 116762"/>
                <a:gd name="connsiteX15" fmla="*/ 47274 w 59468"/>
                <a:gd name="connsiteY15" fmla="*/ 18773 h 116762"/>
                <a:gd name="connsiteX16" fmla="*/ 35305 w 59468"/>
                <a:gd name="connsiteY16" fmla="*/ 43674 h 116762"/>
                <a:gd name="connsiteX17" fmla="*/ 14193 w 59468"/>
                <a:gd name="connsiteY17" fmla="*/ 47820 h 116762"/>
                <a:gd name="connsiteX18" fmla="*/ 47557 w 59468"/>
                <a:gd name="connsiteY18" fmla="*/ 14947 h 116762"/>
                <a:gd name="connsiteX19" fmla="*/ 57321 w 59468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468" h="116762">
                  <a:moveTo>
                    <a:pt x="57396" y="9292"/>
                  </a:moveTo>
                  <a:cubicBezTo>
                    <a:pt x="47726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9"/>
                    <a:pt x="19546" y="63164"/>
                    <a:pt x="30837" y="59677"/>
                  </a:cubicBezTo>
                  <a:cubicBezTo>
                    <a:pt x="47255" y="54606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13" y="37415"/>
                    <a:pt x="44522" y="54471"/>
                    <a:pt x="41770" y="71383"/>
                  </a:cubicBezTo>
                  <a:cubicBezTo>
                    <a:pt x="40752" y="78739"/>
                    <a:pt x="39301" y="86028"/>
                    <a:pt x="37416" y="93211"/>
                  </a:cubicBezTo>
                  <a:cubicBezTo>
                    <a:pt x="36435" y="96604"/>
                    <a:pt x="35248" y="100581"/>
                    <a:pt x="32628" y="103163"/>
                  </a:cubicBezTo>
                  <a:cubicBezTo>
                    <a:pt x="30008" y="105746"/>
                    <a:pt x="23373" y="107763"/>
                    <a:pt x="21902" y="102560"/>
                  </a:cubicBezTo>
                  <a:cubicBezTo>
                    <a:pt x="20017" y="95567"/>
                    <a:pt x="9009" y="98545"/>
                    <a:pt x="10988" y="105557"/>
                  </a:cubicBezTo>
                  <a:cubicBezTo>
                    <a:pt x="12949" y="112563"/>
                    <a:pt x="19452" y="117319"/>
                    <a:pt x="26728" y="117074"/>
                  </a:cubicBezTo>
                  <a:cubicBezTo>
                    <a:pt x="36153" y="117074"/>
                    <a:pt x="42656" y="110477"/>
                    <a:pt x="46219" y="102315"/>
                  </a:cubicBezTo>
                  <a:cubicBezTo>
                    <a:pt x="51346" y="90534"/>
                    <a:pt x="52477" y="76227"/>
                    <a:pt x="54267" y="63617"/>
                  </a:cubicBezTo>
                  <a:cubicBezTo>
                    <a:pt x="56303" y="49253"/>
                    <a:pt x="57641" y="34814"/>
                    <a:pt x="58377" y="20262"/>
                  </a:cubicBezTo>
                  <a:cubicBezTo>
                    <a:pt x="58716" y="13721"/>
                    <a:pt x="49121" y="12854"/>
                    <a:pt x="47274" y="18773"/>
                  </a:cubicBezTo>
                  <a:cubicBezTo>
                    <a:pt x="44560" y="27463"/>
                    <a:pt x="41808" y="36963"/>
                    <a:pt x="35305" y="43674"/>
                  </a:cubicBezTo>
                  <a:cubicBezTo>
                    <a:pt x="30309" y="48838"/>
                    <a:pt x="20847" y="52420"/>
                    <a:pt x="14193" y="47820"/>
                  </a:cubicBezTo>
                  <a:cubicBezTo>
                    <a:pt x="-1547" y="36944"/>
                    <a:pt x="35493" y="-906"/>
                    <a:pt x="47557" y="14947"/>
                  </a:cubicBezTo>
                  <a:cubicBezTo>
                    <a:pt x="51911" y="20601"/>
                    <a:pt x="61732" y="14947"/>
                    <a:pt x="57321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DB4D5C30-8034-F5A0-4259-52D4A72722CC}"/>
                </a:ext>
              </a:extLst>
            </p:cNvPr>
            <p:cNvSpPr/>
            <p:nvPr/>
          </p:nvSpPr>
          <p:spPr>
            <a:xfrm>
              <a:off x="1237684" y="452864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319 h 104850"/>
                <a:gd name="connsiteX10" fmla="*/ 27210 w 68613"/>
                <a:gd name="connsiteY10" fmla="*/ 4326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2" y="31790"/>
                    <a:pt x="66059" y="6343"/>
                    <a:pt x="43157" y="519"/>
                  </a:cubicBezTo>
                  <a:cubicBezTo>
                    <a:pt x="36107" y="-1272"/>
                    <a:pt x="33091" y="9642"/>
                    <a:pt x="40160" y="11433"/>
                  </a:cubicBezTo>
                  <a:cubicBezTo>
                    <a:pt x="59009" y="16239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7" y="92675"/>
                    <a:pt x="9698" y="68472"/>
                    <a:pt x="12300" y="57558"/>
                  </a:cubicBezTo>
                  <a:cubicBezTo>
                    <a:pt x="16296" y="40896"/>
                    <a:pt x="24137" y="25401"/>
                    <a:pt x="35202" y="12319"/>
                  </a:cubicBezTo>
                  <a:cubicBezTo>
                    <a:pt x="39858" y="6777"/>
                    <a:pt x="31885" y="-1253"/>
                    <a:pt x="27210" y="432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15CE1F26-1585-C895-DD70-F67E3587FE79}"/>
                </a:ext>
              </a:extLst>
            </p:cNvPr>
            <p:cNvSpPr/>
            <p:nvPr/>
          </p:nvSpPr>
          <p:spPr>
            <a:xfrm>
              <a:off x="1310639" y="416996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4" y="30034"/>
                  </a:cubicBezTo>
                  <a:cubicBezTo>
                    <a:pt x="19494" y="40363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70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5"/>
                    <a:pt x="17948" y="-1950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3F36E690-7A31-A4B4-A8BC-C2CF19CBCE5C}"/>
                </a:ext>
              </a:extLst>
            </p:cNvPr>
            <p:cNvSpPr/>
            <p:nvPr/>
          </p:nvSpPr>
          <p:spPr>
            <a:xfrm>
              <a:off x="3876754" y="2488072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3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7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BFE578B-432B-B98D-3896-F92B1506912C}"/>
                </a:ext>
              </a:extLst>
            </p:cNvPr>
            <p:cNvSpPr/>
            <p:nvPr/>
          </p:nvSpPr>
          <p:spPr>
            <a:xfrm>
              <a:off x="3877498" y="3082866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2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A9B3603-CE89-1D33-F575-2E4FF54EB2E0}"/>
                </a:ext>
              </a:extLst>
            </p:cNvPr>
            <p:cNvSpPr/>
            <p:nvPr/>
          </p:nvSpPr>
          <p:spPr>
            <a:xfrm>
              <a:off x="3969828" y="2484560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9"/>
                    <a:pt x="9860" y="25610"/>
                    <a:pt x="340" y="37278"/>
                  </a:cubicBezTo>
                  <a:cubicBezTo>
                    <a:pt x="-4240" y="42933"/>
                    <a:pt x="3715" y="50906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AF62504-5955-B5F0-52B4-B175340B9ED1}"/>
                </a:ext>
              </a:extLst>
            </p:cNvPr>
            <p:cNvSpPr/>
            <p:nvPr/>
          </p:nvSpPr>
          <p:spPr>
            <a:xfrm>
              <a:off x="3998827" y="2482797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C898E97-FF60-18EB-02BF-F66021204C9E}"/>
                </a:ext>
              </a:extLst>
            </p:cNvPr>
            <p:cNvSpPr/>
            <p:nvPr/>
          </p:nvSpPr>
          <p:spPr>
            <a:xfrm>
              <a:off x="4473496" y="3157274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0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90" y="27753"/>
                    <a:pt x="20845" y="37423"/>
                  </a:cubicBezTo>
                  <a:cubicBezTo>
                    <a:pt x="25068" y="43267"/>
                    <a:pt x="34869" y="37631"/>
                    <a:pt x="30609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3C2601F3-6C2B-7A82-E5B7-A2A3A8AB22A5}"/>
                </a:ext>
              </a:extLst>
            </p:cNvPr>
            <p:cNvSpPr/>
            <p:nvPr/>
          </p:nvSpPr>
          <p:spPr>
            <a:xfrm>
              <a:off x="4466327" y="3186921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358DC62-1740-981C-ACE5-8BE3DAB746EA}"/>
                </a:ext>
              </a:extLst>
            </p:cNvPr>
            <p:cNvSpPr/>
            <p:nvPr/>
          </p:nvSpPr>
          <p:spPr>
            <a:xfrm>
              <a:off x="3912178" y="2949225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F2E202B3-F236-C23E-9934-5D64EF60549C}"/>
                </a:ext>
              </a:extLst>
            </p:cNvPr>
            <p:cNvSpPr/>
            <p:nvPr/>
          </p:nvSpPr>
          <p:spPr>
            <a:xfrm>
              <a:off x="4031337" y="2909295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7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8 w 59544"/>
                <a:gd name="connsiteY17" fmla="*/ 47820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6"/>
                    <a:pt x="53627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9" y="117074"/>
                    <a:pt x="42732" y="110477"/>
                    <a:pt x="46294" y="102315"/>
                  </a:cubicBezTo>
                  <a:cubicBezTo>
                    <a:pt x="51421" y="90534"/>
                    <a:pt x="52552" y="76227"/>
                    <a:pt x="54343" y="63617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2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8" y="47820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41A04F71-CE8F-E25E-8F0F-B5FF7D1D425F}"/>
                </a:ext>
              </a:extLst>
            </p:cNvPr>
            <p:cNvSpPr/>
            <p:nvPr/>
          </p:nvSpPr>
          <p:spPr>
            <a:xfrm>
              <a:off x="4102842" y="2910849"/>
              <a:ext cx="68613" cy="104868"/>
            </a:xfrm>
            <a:custGeom>
              <a:avLst/>
              <a:gdLst>
                <a:gd name="connsiteX0" fmla="*/ 27247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6 w 68613"/>
                <a:gd name="connsiteY3" fmla="*/ 51808 h 104868"/>
                <a:gd name="connsiteX4" fmla="*/ 43156 w 68613"/>
                <a:gd name="connsiteY4" fmla="*/ 537 h 104868"/>
                <a:gd name="connsiteX5" fmla="*/ 40159 w 68613"/>
                <a:gd name="connsiteY5" fmla="*/ 11451 h 104868"/>
                <a:gd name="connsiteX6" fmla="*/ 53524 w 68613"/>
                <a:gd name="connsiteY6" fmla="*/ 53543 h 104868"/>
                <a:gd name="connsiteX7" fmla="*/ 23515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7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7" y="100497"/>
                    <a:pt x="60838" y="71412"/>
                    <a:pt x="65776" y="51808"/>
                  </a:cubicBezTo>
                  <a:cubicBezTo>
                    <a:pt x="70771" y="31809"/>
                    <a:pt x="66059" y="6362"/>
                    <a:pt x="43156" y="537"/>
                  </a:cubicBezTo>
                  <a:cubicBezTo>
                    <a:pt x="36107" y="-1348"/>
                    <a:pt x="33091" y="9660"/>
                    <a:pt x="40159" y="11451"/>
                  </a:cubicBezTo>
                  <a:cubicBezTo>
                    <a:pt x="59009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5" y="93768"/>
                  </a:cubicBezTo>
                  <a:cubicBezTo>
                    <a:pt x="6776" y="92694"/>
                    <a:pt x="9698" y="68491"/>
                    <a:pt x="12300" y="57577"/>
                  </a:cubicBezTo>
                  <a:cubicBezTo>
                    <a:pt x="16296" y="40913"/>
                    <a:pt x="24137" y="25419"/>
                    <a:pt x="35202" y="12337"/>
                  </a:cubicBezTo>
                  <a:cubicBezTo>
                    <a:pt x="39858" y="6795"/>
                    <a:pt x="31884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3EC6DAA5-AB00-6BB5-6114-7EDA493CF27B}"/>
                </a:ext>
              </a:extLst>
            </p:cNvPr>
            <p:cNvSpPr/>
            <p:nvPr/>
          </p:nvSpPr>
          <p:spPr>
            <a:xfrm>
              <a:off x="4175797" y="2875000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3"/>
                    <a:pt x="38833" y="19704"/>
                    <a:pt x="29163" y="30034"/>
                  </a:cubicBezTo>
                  <a:cubicBezTo>
                    <a:pt x="19493" y="40363"/>
                    <a:pt x="5319" y="26999"/>
                    <a:pt x="11784" y="15972"/>
                  </a:cubicBezTo>
                  <a:cubicBezTo>
                    <a:pt x="15554" y="9676"/>
                    <a:pt x="5715" y="3984"/>
                    <a:pt x="2020" y="10317"/>
                  </a:cubicBezTo>
                  <a:cubicBezTo>
                    <a:pt x="-3371" y="19968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A7E50EDC-29C6-3931-0085-4EFC1477B2A4}"/>
                </a:ext>
              </a:extLst>
            </p:cNvPr>
            <p:cNvSpPr/>
            <p:nvPr/>
          </p:nvSpPr>
          <p:spPr>
            <a:xfrm>
              <a:off x="2464359" y="27977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5 w 226101"/>
                <a:gd name="connsiteY5" fmla="*/ 320752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70"/>
                    <a:pt x="225442" y="529958"/>
                    <a:pt x="224783" y="499409"/>
                  </a:cubicBezTo>
                  <a:cubicBezTo>
                    <a:pt x="223538" y="439550"/>
                    <a:pt x="218091" y="379851"/>
                    <a:pt x="208515" y="320752"/>
                  </a:cubicBezTo>
                  <a:cubicBezTo>
                    <a:pt x="198958" y="261388"/>
                    <a:pt x="185104" y="20279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10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1" y="267897"/>
                  </a:cubicBezTo>
                  <a:cubicBezTo>
                    <a:pt x="209722" y="375789"/>
                    <a:pt x="217959" y="486154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22CF86D9-55D3-8032-0725-D122DF60EF64}"/>
                </a:ext>
              </a:extLst>
            </p:cNvPr>
            <p:cNvSpPr/>
            <p:nvPr/>
          </p:nvSpPr>
          <p:spPr>
            <a:xfrm>
              <a:off x="2207113" y="264702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0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4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20" y="13685"/>
                    <a:pt x="206860" y="6189"/>
                    <a:pt x="149180" y="2728"/>
                  </a:cubicBezTo>
                  <a:cubicBezTo>
                    <a:pt x="104110" y="51"/>
                    <a:pt x="31765" y="-8770"/>
                    <a:pt x="5300" y="38900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9"/>
                    <a:pt x="98267" y="140898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86"/>
                    <a:pt x="629866" y="142455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E19EEC33-2144-0FBF-D21D-98505D755AB3}"/>
                </a:ext>
              </a:extLst>
            </p:cNvPr>
            <p:cNvSpPr/>
            <p:nvPr/>
          </p:nvSpPr>
          <p:spPr>
            <a:xfrm>
              <a:off x="2291402" y="132250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780 w 583546"/>
                <a:gd name="connsiteY11" fmla="*/ 310577 h 557443"/>
                <a:gd name="connsiteX12" fmla="*/ 520168 w 583546"/>
                <a:gd name="connsiteY12" fmla="*/ 171466 h 557443"/>
                <a:gd name="connsiteX13" fmla="*/ 548273 w 583546"/>
                <a:gd name="connsiteY13" fmla="*/ 136952 h 557443"/>
                <a:gd name="connsiteX14" fmla="*/ 538509 w 583546"/>
                <a:gd name="connsiteY14" fmla="*/ 131297 h 557443"/>
                <a:gd name="connsiteX15" fmla="*/ 483656 w 583546"/>
                <a:gd name="connsiteY15" fmla="*/ 197271 h 557443"/>
                <a:gd name="connsiteX16" fmla="*/ 425316 w 583546"/>
                <a:gd name="connsiteY16" fmla="*/ 262661 h 557443"/>
                <a:gd name="connsiteX17" fmla="*/ 300795 w 583546"/>
                <a:gd name="connsiteY17" fmla="*/ 380547 h 557443"/>
                <a:gd name="connsiteX18" fmla="*/ 173691 w 583546"/>
                <a:gd name="connsiteY18" fmla="*/ 486106 h 557443"/>
                <a:gd name="connsiteX19" fmla="*/ 104437 w 583546"/>
                <a:gd name="connsiteY19" fmla="*/ 529460 h 557443"/>
                <a:gd name="connsiteX20" fmla="*/ 28661 w 583546"/>
                <a:gd name="connsiteY20" fmla="*/ 541279 h 557443"/>
                <a:gd name="connsiteX21" fmla="*/ 15655 w 583546"/>
                <a:gd name="connsiteY21" fmla="*/ 474306 h 557443"/>
                <a:gd name="connsiteX22" fmla="*/ 58576 w 583546"/>
                <a:gd name="connsiteY22" fmla="*/ 401244 h 557443"/>
                <a:gd name="connsiteX23" fmla="*/ 155087 w 583546"/>
                <a:gd name="connsiteY23" fmla="*/ 280172 h 557443"/>
                <a:gd name="connsiteX24" fmla="*/ 392480 w 583546"/>
                <a:gd name="connsiteY24" fmla="*/ 75879 h 557443"/>
                <a:gd name="connsiteX25" fmla="*/ 465390 w 583546"/>
                <a:gd name="connsiteY25" fmla="*/ 31186 h 557443"/>
                <a:gd name="connsiteX26" fmla="*/ 527406 w 583546"/>
                <a:gd name="connsiteY26" fmla="*/ 12337 h 557443"/>
                <a:gd name="connsiteX27" fmla="*/ 569912 w 583546"/>
                <a:gd name="connsiteY27" fmla="*/ 45305 h 557443"/>
                <a:gd name="connsiteX28" fmla="*/ 538509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28"/>
                    <a:pt x="260456" y="154922"/>
                    <a:pt x="180609" y="236573"/>
                  </a:cubicBezTo>
                  <a:cubicBezTo>
                    <a:pt x="141119" y="276893"/>
                    <a:pt x="104399" y="319836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1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780" y="310577"/>
                  </a:cubicBezTo>
                  <a:cubicBezTo>
                    <a:pt x="438907" y="266751"/>
                    <a:pt x="479264" y="219137"/>
                    <a:pt x="520168" y="171466"/>
                  </a:cubicBezTo>
                  <a:cubicBezTo>
                    <a:pt x="529838" y="160156"/>
                    <a:pt x="539319" y="148846"/>
                    <a:pt x="548273" y="136952"/>
                  </a:cubicBezTo>
                  <a:cubicBezTo>
                    <a:pt x="552665" y="131147"/>
                    <a:pt x="542844" y="125510"/>
                    <a:pt x="538509" y="131297"/>
                  </a:cubicBezTo>
                  <a:cubicBezTo>
                    <a:pt x="521280" y="154087"/>
                    <a:pt x="502034" y="175387"/>
                    <a:pt x="483656" y="197271"/>
                  </a:cubicBezTo>
                  <a:cubicBezTo>
                    <a:pt x="464806" y="219652"/>
                    <a:pt x="445353" y="241449"/>
                    <a:pt x="425316" y="262661"/>
                  </a:cubicBezTo>
                  <a:cubicBezTo>
                    <a:pt x="385920" y="304130"/>
                    <a:pt x="343282" y="342207"/>
                    <a:pt x="300795" y="380547"/>
                  </a:cubicBezTo>
                  <a:cubicBezTo>
                    <a:pt x="259929" y="417417"/>
                    <a:pt x="218553" y="454061"/>
                    <a:pt x="173691" y="486106"/>
                  </a:cubicBezTo>
                  <a:cubicBezTo>
                    <a:pt x="151637" y="502150"/>
                    <a:pt x="128508" y="516637"/>
                    <a:pt x="104437" y="529460"/>
                  </a:cubicBezTo>
                  <a:cubicBezTo>
                    <a:pt x="83307" y="540487"/>
                    <a:pt x="51771" y="555001"/>
                    <a:pt x="28661" y="541279"/>
                  </a:cubicBezTo>
                  <a:cubicBezTo>
                    <a:pt x="5552" y="527556"/>
                    <a:pt x="7927" y="495889"/>
                    <a:pt x="15655" y="474306"/>
                  </a:cubicBezTo>
                  <a:cubicBezTo>
                    <a:pt x="25080" y="447803"/>
                    <a:pt x="42648" y="424128"/>
                    <a:pt x="58576" y="401244"/>
                  </a:cubicBezTo>
                  <a:cubicBezTo>
                    <a:pt x="88132" y="358868"/>
                    <a:pt x="120365" y="318428"/>
                    <a:pt x="155087" y="280172"/>
                  </a:cubicBezTo>
                  <a:cubicBezTo>
                    <a:pt x="225433" y="202491"/>
                    <a:pt x="305187" y="133867"/>
                    <a:pt x="392480" y="75879"/>
                  </a:cubicBezTo>
                  <a:cubicBezTo>
                    <a:pt x="416155" y="60177"/>
                    <a:pt x="440301" y="44551"/>
                    <a:pt x="465390" y="31186"/>
                  </a:cubicBezTo>
                  <a:cubicBezTo>
                    <a:pt x="484240" y="21140"/>
                    <a:pt x="505785" y="12638"/>
                    <a:pt x="527406" y="12337"/>
                  </a:cubicBezTo>
                  <a:cubicBezTo>
                    <a:pt x="549027" y="12035"/>
                    <a:pt x="565332" y="23647"/>
                    <a:pt x="569912" y="45305"/>
                  </a:cubicBezTo>
                  <a:cubicBezTo>
                    <a:pt x="576547" y="76671"/>
                    <a:pt x="556246" y="107339"/>
                    <a:pt x="538509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E8F7D042-76E1-B94B-9CF2-5F7A3E883A09}"/>
                </a:ext>
              </a:extLst>
            </p:cNvPr>
            <p:cNvSpPr/>
            <p:nvPr/>
          </p:nvSpPr>
          <p:spPr>
            <a:xfrm>
              <a:off x="2499812" y="1343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3B26525-F11C-ADB6-0E57-A299F875C21B}"/>
                </a:ext>
              </a:extLst>
            </p:cNvPr>
            <p:cNvSpPr/>
            <p:nvPr/>
          </p:nvSpPr>
          <p:spPr>
            <a:xfrm rot="-4200">
              <a:off x="2293844" y="646374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0"/>
                    <a:pt x="36156" y="48237"/>
                    <a:pt x="22924" y="48237"/>
                  </a:cubicBezTo>
                  <a:cubicBezTo>
                    <a:pt x="9693" y="48237"/>
                    <a:pt x="-1034" y="37510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05051F7F-3A15-0FEC-2895-1740778C1445}"/>
                </a:ext>
              </a:extLst>
            </p:cNvPr>
            <p:cNvSpPr/>
            <p:nvPr/>
          </p:nvSpPr>
          <p:spPr>
            <a:xfrm>
              <a:off x="2919160" y="492123"/>
              <a:ext cx="47912" cy="47906"/>
            </a:xfrm>
            <a:custGeom>
              <a:avLst/>
              <a:gdLst>
                <a:gd name="connsiteX0" fmla="*/ 37874 w 47912"/>
                <a:gd name="connsiteY0" fmla="*/ 42992 h 47906"/>
                <a:gd name="connsiteX1" fmla="*/ 4208 w 47912"/>
                <a:gd name="connsiteY1" fmla="*/ 39222 h 47906"/>
                <a:gd name="connsiteX2" fmla="*/ 7960 w 47912"/>
                <a:gd name="connsiteY2" fmla="*/ 5575 h 47906"/>
                <a:gd name="connsiteX3" fmla="*/ 7978 w 47912"/>
                <a:gd name="connsiteY3" fmla="*/ 5556 h 47906"/>
                <a:gd name="connsiteX4" fmla="*/ 41644 w 47912"/>
                <a:gd name="connsiteY4" fmla="*/ 9326 h 47906"/>
                <a:gd name="connsiteX5" fmla="*/ 37874 w 47912"/>
                <a:gd name="connsiteY5" fmla="*/ 42992 h 4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12" h="47906">
                  <a:moveTo>
                    <a:pt x="37874" y="42992"/>
                  </a:moveTo>
                  <a:cubicBezTo>
                    <a:pt x="27544" y="51245"/>
                    <a:pt x="12464" y="49558"/>
                    <a:pt x="4208" y="39222"/>
                  </a:cubicBezTo>
                  <a:cubicBezTo>
                    <a:pt x="-4048" y="28896"/>
                    <a:pt x="-2370" y="13832"/>
                    <a:pt x="7960" y="5575"/>
                  </a:cubicBezTo>
                  <a:cubicBezTo>
                    <a:pt x="7960" y="5569"/>
                    <a:pt x="7978" y="5563"/>
                    <a:pt x="7978" y="5556"/>
                  </a:cubicBezTo>
                  <a:cubicBezTo>
                    <a:pt x="18308" y="-2697"/>
                    <a:pt x="33388" y="-1009"/>
                    <a:pt x="41644" y="9326"/>
                  </a:cubicBezTo>
                  <a:cubicBezTo>
                    <a:pt x="49900" y="19665"/>
                    <a:pt x="48203" y="34735"/>
                    <a:pt x="37874" y="429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136530F3-DF1E-8196-86B5-EEC7CB8F1FC8}"/>
                </a:ext>
              </a:extLst>
            </p:cNvPr>
            <p:cNvSpPr/>
            <p:nvPr/>
          </p:nvSpPr>
          <p:spPr>
            <a:xfrm>
              <a:off x="2531510" y="366477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C154D727-5BB7-4E0C-037B-0EE8146242C2}"/>
                </a:ext>
              </a:extLst>
            </p:cNvPr>
            <p:cNvSpPr/>
            <p:nvPr/>
          </p:nvSpPr>
          <p:spPr>
            <a:xfrm>
              <a:off x="3127869" y="1558575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6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69"/>
                    <a:pt x="225442" y="529959"/>
                    <a:pt x="224783" y="499409"/>
                  </a:cubicBezTo>
                  <a:cubicBezTo>
                    <a:pt x="223538" y="439550"/>
                    <a:pt x="218091" y="379851"/>
                    <a:pt x="208515" y="320751"/>
                  </a:cubicBezTo>
                  <a:cubicBezTo>
                    <a:pt x="198958" y="261388"/>
                    <a:pt x="185104" y="20279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9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1" y="267897"/>
                  </a:cubicBezTo>
                  <a:cubicBezTo>
                    <a:pt x="209722" y="375789"/>
                    <a:pt x="217959" y="486154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81C1F48A-C8A9-F698-29C2-6B13BC655D84}"/>
                </a:ext>
              </a:extLst>
            </p:cNvPr>
            <p:cNvSpPr/>
            <p:nvPr/>
          </p:nvSpPr>
          <p:spPr>
            <a:xfrm>
              <a:off x="2870623" y="1795300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20" y="13685"/>
                    <a:pt x="206860" y="6191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9"/>
                    <a:pt x="98267" y="140898"/>
                    <a:pt x="74535" y="128135"/>
                  </a:cubicBezTo>
                  <a:cubicBezTo>
                    <a:pt x="54347" y="117164"/>
                    <a:pt x="32236" y="104630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75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CFB4288-C115-DD4B-42D3-736A884A2C4F}"/>
                </a:ext>
              </a:extLst>
            </p:cNvPr>
            <p:cNvSpPr/>
            <p:nvPr/>
          </p:nvSpPr>
          <p:spPr>
            <a:xfrm>
              <a:off x="2954913" y="1662847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780 w 583546"/>
                <a:gd name="connsiteY11" fmla="*/ 310577 h 557443"/>
                <a:gd name="connsiteX12" fmla="*/ 520168 w 583546"/>
                <a:gd name="connsiteY12" fmla="*/ 171466 h 557443"/>
                <a:gd name="connsiteX13" fmla="*/ 548273 w 583546"/>
                <a:gd name="connsiteY13" fmla="*/ 136952 h 557443"/>
                <a:gd name="connsiteX14" fmla="*/ 538509 w 583546"/>
                <a:gd name="connsiteY14" fmla="*/ 131297 h 557443"/>
                <a:gd name="connsiteX15" fmla="*/ 483656 w 583546"/>
                <a:gd name="connsiteY15" fmla="*/ 197271 h 557443"/>
                <a:gd name="connsiteX16" fmla="*/ 425316 w 583546"/>
                <a:gd name="connsiteY16" fmla="*/ 262661 h 557443"/>
                <a:gd name="connsiteX17" fmla="*/ 300795 w 583546"/>
                <a:gd name="connsiteY17" fmla="*/ 380547 h 557443"/>
                <a:gd name="connsiteX18" fmla="*/ 173691 w 583546"/>
                <a:gd name="connsiteY18" fmla="*/ 486106 h 557443"/>
                <a:gd name="connsiteX19" fmla="*/ 104437 w 583546"/>
                <a:gd name="connsiteY19" fmla="*/ 529460 h 557443"/>
                <a:gd name="connsiteX20" fmla="*/ 28661 w 583546"/>
                <a:gd name="connsiteY20" fmla="*/ 541279 h 557443"/>
                <a:gd name="connsiteX21" fmla="*/ 15655 w 583546"/>
                <a:gd name="connsiteY21" fmla="*/ 474306 h 557443"/>
                <a:gd name="connsiteX22" fmla="*/ 58576 w 583546"/>
                <a:gd name="connsiteY22" fmla="*/ 401244 h 557443"/>
                <a:gd name="connsiteX23" fmla="*/ 155087 w 583546"/>
                <a:gd name="connsiteY23" fmla="*/ 280172 h 557443"/>
                <a:gd name="connsiteX24" fmla="*/ 392480 w 583546"/>
                <a:gd name="connsiteY24" fmla="*/ 75879 h 557443"/>
                <a:gd name="connsiteX25" fmla="*/ 465390 w 583546"/>
                <a:gd name="connsiteY25" fmla="*/ 31186 h 557443"/>
                <a:gd name="connsiteX26" fmla="*/ 527406 w 583546"/>
                <a:gd name="connsiteY26" fmla="*/ 12337 h 557443"/>
                <a:gd name="connsiteX27" fmla="*/ 569912 w 583546"/>
                <a:gd name="connsiteY27" fmla="*/ 45305 h 557443"/>
                <a:gd name="connsiteX28" fmla="*/ 538509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27"/>
                    <a:pt x="260456" y="154922"/>
                    <a:pt x="180609" y="236573"/>
                  </a:cubicBezTo>
                  <a:cubicBezTo>
                    <a:pt x="141119" y="276893"/>
                    <a:pt x="104399" y="319836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780" y="310577"/>
                  </a:cubicBezTo>
                  <a:cubicBezTo>
                    <a:pt x="438907" y="266751"/>
                    <a:pt x="479264" y="219137"/>
                    <a:pt x="520168" y="171466"/>
                  </a:cubicBezTo>
                  <a:cubicBezTo>
                    <a:pt x="529838" y="160156"/>
                    <a:pt x="539319" y="148846"/>
                    <a:pt x="548273" y="136952"/>
                  </a:cubicBezTo>
                  <a:cubicBezTo>
                    <a:pt x="552665" y="131147"/>
                    <a:pt x="542844" y="125510"/>
                    <a:pt x="538509" y="131297"/>
                  </a:cubicBezTo>
                  <a:cubicBezTo>
                    <a:pt x="521280" y="154087"/>
                    <a:pt x="502034" y="175387"/>
                    <a:pt x="483656" y="197271"/>
                  </a:cubicBezTo>
                  <a:cubicBezTo>
                    <a:pt x="464806" y="219652"/>
                    <a:pt x="445353" y="241449"/>
                    <a:pt x="425316" y="262661"/>
                  </a:cubicBezTo>
                  <a:cubicBezTo>
                    <a:pt x="385920" y="304130"/>
                    <a:pt x="343282" y="342207"/>
                    <a:pt x="300795" y="380547"/>
                  </a:cubicBezTo>
                  <a:cubicBezTo>
                    <a:pt x="259929" y="417417"/>
                    <a:pt x="218553" y="454061"/>
                    <a:pt x="173691" y="486106"/>
                  </a:cubicBezTo>
                  <a:cubicBezTo>
                    <a:pt x="151637" y="502150"/>
                    <a:pt x="128508" y="516636"/>
                    <a:pt x="104437" y="529460"/>
                  </a:cubicBezTo>
                  <a:cubicBezTo>
                    <a:pt x="83307" y="540487"/>
                    <a:pt x="51771" y="555001"/>
                    <a:pt x="28661" y="541279"/>
                  </a:cubicBezTo>
                  <a:cubicBezTo>
                    <a:pt x="5552" y="527556"/>
                    <a:pt x="7927" y="495889"/>
                    <a:pt x="15655" y="474306"/>
                  </a:cubicBezTo>
                  <a:cubicBezTo>
                    <a:pt x="25080" y="447803"/>
                    <a:pt x="42648" y="424128"/>
                    <a:pt x="58576" y="401244"/>
                  </a:cubicBezTo>
                  <a:cubicBezTo>
                    <a:pt x="88132" y="358868"/>
                    <a:pt x="120365" y="318428"/>
                    <a:pt x="155087" y="280172"/>
                  </a:cubicBezTo>
                  <a:cubicBezTo>
                    <a:pt x="225433" y="202491"/>
                    <a:pt x="305187" y="133867"/>
                    <a:pt x="392480" y="75879"/>
                  </a:cubicBezTo>
                  <a:cubicBezTo>
                    <a:pt x="416155" y="60177"/>
                    <a:pt x="440301" y="44551"/>
                    <a:pt x="465390" y="31186"/>
                  </a:cubicBezTo>
                  <a:cubicBezTo>
                    <a:pt x="484240" y="21140"/>
                    <a:pt x="505785" y="12638"/>
                    <a:pt x="527406" y="12337"/>
                  </a:cubicBezTo>
                  <a:cubicBezTo>
                    <a:pt x="549027" y="12035"/>
                    <a:pt x="565332" y="23647"/>
                    <a:pt x="569912" y="45305"/>
                  </a:cubicBezTo>
                  <a:cubicBezTo>
                    <a:pt x="576547" y="76671"/>
                    <a:pt x="556246" y="107339"/>
                    <a:pt x="538509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EB434F5E-D9D9-D471-2F20-802DCA9A876C}"/>
                </a:ext>
              </a:extLst>
            </p:cNvPr>
            <p:cNvSpPr/>
            <p:nvPr/>
          </p:nvSpPr>
          <p:spPr>
            <a:xfrm rot="-5371800">
              <a:off x="3163236" y="1544017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00FD65C9-7903-2D76-A67E-67EF147B41AE}"/>
                </a:ext>
              </a:extLst>
            </p:cNvPr>
            <p:cNvSpPr/>
            <p:nvPr/>
          </p:nvSpPr>
          <p:spPr>
            <a:xfrm>
              <a:off x="2957370" y="217734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2D6019A-6F3D-40DA-832F-A476ED143EB6}"/>
                </a:ext>
              </a:extLst>
            </p:cNvPr>
            <p:cNvSpPr/>
            <p:nvPr/>
          </p:nvSpPr>
          <p:spPr>
            <a:xfrm>
              <a:off x="3582711" y="2022736"/>
              <a:ext cx="47871" cy="47880"/>
            </a:xfrm>
            <a:custGeom>
              <a:avLst/>
              <a:gdLst>
                <a:gd name="connsiteX0" fmla="*/ 37832 w 47871"/>
                <a:gd name="connsiteY0" fmla="*/ 42976 h 47880"/>
                <a:gd name="connsiteX1" fmla="*/ 4186 w 47871"/>
                <a:gd name="connsiteY1" fmla="*/ 39188 h 47880"/>
                <a:gd name="connsiteX2" fmla="*/ 7974 w 47871"/>
                <a:gd name="connsiteY2" fmla="*/ 5545 h 47880"/>
                <a:gd name="connsiteX3" fmla="*/ 41602 w 47871"/>
                <a:gd name="connsiteY3" fmla="*/ 9311 h 47880"/>
                <a:gd name="connsiteX4" fmla="*/ 37832 w 47871"/>
                <a:gd name="connsiteY4" fmla="*/ 42976 h 4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80">
                  <a:moveTo>
                    <a:pt x="37832" y="42976"/>
                  </a:moveTo>
                  <a:cubicBezTo>
                    <a:pt x="27503" y="51221"/>
                    <a:pt x="12442" y="49525"/>
                    <a:pt x="4186" y="39188"/>
                  </a:cubicBezTo>
                  <a:cubicBezTo>
                    <a:pt x="-4052" y="28852"/>
                    <a:pt x="-2355" y="13789"/>
                    <a:pt x="7974" y="5545"/>
                  </a:cubicBezTo>
                  <a:cubicBezTo>
                    <a:pt x="18304" y="-2691"/>
                    <a:pt x="33346" y="-1006"/>
                    <a:pt x="41602" y="9311"/>
                  </a:cubicBezTo>
                  <a:cubicBezTo>
                    <a:pt x="49859" y="19648"/>
                    <a:pt x="48162" y="34720"/>
                    <a:pt x="37832" y="42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341EF66-978E-4472-BFAB-BC5DDD561454}"/>
                </a:ext>
              </a:extLst>
            </p:cNvPr>
            <p:cNvSpPr/>
            <p:nvPr/>
          </p:nvSpPr>
          <p:spPr>
            <a:xfrm>
              <a:off x="3195020" y="1897074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BCB0BBD7-7EA9-5699-CDD2-F61847B2BC16}"/>
                </a:ext>
              </a:extLst>
            </p:cNvPr>
            <p:cNvSpPr/>
            <p:nvPr/>
          </p:nvSpPr>
          <p:spPr>
            <a:xfrm>
              <a:off x="2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7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2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7 w 882390"/>
                <a:gd name="connsiteY12" fmla="*/ 532677 h 610297"/>
                <a:gd name="connsiteX13" fmla="*/ 241786 w 882390"/>
                <a:gd name="connsiteY13" fmla="*/ 605493 h 610297"/>
                <a:gd name="connsiteX14" fmla="*/ 242219 w 882390"/>
                <a:gd name="connsiteY14" fmla="*/ 606530 h 610297"/>
                <a:gd name="connsiteX15" fmla="*/ 249420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9 w 882390"/>
                <a:gd name="connsiteY20" fmla="*/ 354754 h 610297"/>
                <a:gd name="connsiteX21" fmla="*/ 852102 w 882390"/>
                <a:gd name="connsiteY21" fmla="*/ 330608 h 610297"/>
                <a:gd name="connsiteX22" fmla="*/ 876607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5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0 w 882390"/>
                <a:gd name="connsiteY34" fmla="*/ 401011 h 610297"/>
                <a:gd name="connsiteX35" fmla="*/ 100922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7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6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1 w 882390"/>
                <a:gd name="connsiteY46" fmla="*/ 304821 h 610297"/>
                <a:gd name="connsiteX47" fmla="*/ 872931 w 882390"/>
                <a:gd name="connsiteY47" fmla="*/ 316772 h 610297"/>
                <a:gd name="connsiteX48" fmla="*/ 874477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70" y="-770"/>
                    <a:pt x="-2318" y="3584"/>
                    <a:pt x="-716" y="7524"/>
                  </a:cubicBezTo>
                  <a:cubicBezTo>
                    <a:pt x="7333" y="27353"/>
                    <a:pt x="15363" y="47197"/>
                    <a:pt x="23412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42"/>
                    <a:pt x="230796" y="581837"/>
                    <a:pt x="241786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20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9" y="354754"/>
                  </a:lnTo>
                  <a:lnTo>
                    <a:pt x="852102" y="330608"/>
                  </a:lnTo>
                  <a:cubicBezTo>
                    <a:pt x="860056" y="326838"/>
                    <a:pt x="869067" y="323860"/>
                    <a:pt x="876607" y="319298"/>
                  </a:cubicBezTo>
                  <a:cubicBezTo>
                    <a:pt x="876965" y="319104"/>
                    <a:pt x="877342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1" y="594504"/>
                    <a:pt x="245857" y="599593"/>
                  </a:cubicBezTo>
                  <a:cubicBezTo>
                    <a:pt x="245499" y="599804"/>
                    <a:pt x="245141" y="599976"/>
                    <a:pt x="244745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0" y="401011"/>
                  </a:cubicBezTo>
                  <a:cubicBezTo>
                    <a:pt x="147688" y="343331"/>
                    <a:pt x="124295" y="285657"/>
                    <a:pt x="100922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1" y="304821"/>
                  </a:lnTo>
                  <a:cubicBezTo>
                    <a:pt x="850160" y="308742"/>
                    <a:pt x="861470" y="313775"/>
                    <a:pt x="872931" y="316772"/>
                  </a:cubicBezTo>
                  <a:cubicBezTo>
                    <a:pt x="873440" y="316904"/>
                    <a:pt x="873968" y="317130"/>
                    <a:pt x="874477" y="317319"/>
                  </a:cubicBezTo>
                  <a:cubicBezTo>
                    <a:pt x="881357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F5B5EF72-B441-AC17-D06E-16A2CC867D62}"/>
                </a:ext>
              </a:extLst>
            </p:cNvPr>
            <p:cNvSpPr/>
            <p:nvPr/>
          </p:nvSpPr>
          <p:spPr>
            <a:xfrm>
              <a:off x="258233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9 w 263831"/>
                <a:gd name="connsiteY11" fmla="*/ 563 h 178378"/>
                <a:gd name="connsiteX12" fmla="*/ -706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7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9" y="56301"/>
                    <a:pt x="40123" y="105090"/>
                    <a:pt x="60499" y="153886"/>
                  </a:cubicBezTo>
                  <a:lnTo>
                    <a:pt x="69227" y="174621"/>
                  </a:lnTo>
                  <a:cubicBezTo>
                    <a:pt x="70169" y="177675"/>
                    <a:pt x="73412" y="179384"/>
                    <a:pt x="76465" y="178440"/>
                  </a:cubicBezTo>
                  <a:cubicBezTo>
                    <a:pt x="76823" y="178327"/>
                    <a:pt x="77182" y="178178"/>
                    <a:pt x="77521" y="177995"/>
                  </a:cubicBezTo>
                  <a:lnTo>
                    <a:pt x="236952" y="109382"/>
                  </a:lnTo>
                  <a:lnTo>
                    <a:pt x="259817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75C9243B-C068-EDE2-C978-2936F90B41E2}"/>
                </a:ext>
              </a:extLst>
            </p:cNvPr>
            <p:cNvSpPr/>
            <p:nvPr/>
          </p:nvSpPr>
          <p:spPr>
            <a:xfrm>
              <a:off x="40546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3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C291FC4E-6F50-4264-7093-0328C46C6B70}"/>
                </a:ext>
              </a:extLst>
            </p:cNvPr>
            <p:cNvSpPr/>
            <p:nvPr/>
          </p:nvSpPr>
          <p:spPr>
            <a:xfrm>
              <a:off x="83788" y="1519129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D5AB209B-C2C1-6F08-A9A6-246559D46F1B}"/>
                </a:ext>
              </a:extLst>
            </p:cNvPr>
            <p:cNvSpPr/>
            <p:nvPr/>
          </p:nvSpPr>
          <p:spPr>
            <a:xfrm>
              <a:off x="123768" y="1618939"/>
              <a:ext cx="25746" cy="16979"/>
            </a:xfrm>
            <a:custGeom>
              <a:avLst/>
              <a:gdLst>
                <a:gd name="connsiteX0" fmla="*/ 17588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8 w 25746"/>
                <a:gd name="connsiteY6" fmla="*/ 523 h 16979"/>
                <a:gd name="connsiteX7" fmla="*/ 17588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4" y="1472"/>
                    <a:pt x="20604" y="-302"/>
                    <a:pt x="17588" y="523"/>
                  </a:cubicBezTo>
                  <a:cubicBezTo>
                    <a:pt x="17588" y="523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89D489BB-BFCE-AABD-3626-69253AA029BD}"/>
                </a:ext>
              </a:extLst>
            </p:cNvPr>
            <p:cNvSpPr/>
            <p:nvPr/>
          </p:nvSpPr>
          <p:spPr>
            <a:xfrm>
              <a:off x="163710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FF6394FF-A549-A06F-8583-9CAF502CBCFD}"/>
                </a:ext>
              </a:extLst>
            </p:cNvPr>
            <p:cNvSpPr/>
            <p:nvPr/>
          </p:nvSpPr>
          <p:spPr>
            <a:xfrm>
              <a:off x="206989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BAE2BA9-61F9-59DB-8C63-1EB40E262DA4}"/>
                </a:ext>
              </a:extLst>
            </p:cNvPr>
            <p:cNvSpPr/>
            <p:nvPr/>
          </p:nvSpPr>
          <p:spPr>
            <a:xfrm>
              <a:off x="344763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1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3" y="20832"/>
                    <a:pt x="14855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2" y="1492"/>
                    <a:pt x="6108" y="-246"/>
                    <a:pt x="3111" y="489"/>
                  </a:cubicBezTo>
                  <a:cubicBezTo>
                    <a:pt x="95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1D782C3D-022D-EDD6-92C1-EEF2FCD73F96}"/>
                </a:ext>
              </a:extLst>
            </p:cNvPr>
            <p:cNvSpPr/>
            <p:nvPr/>
          </p:nvSpPr>
          <p:spPr>
            <a:xfrm>
              <a:off x="442913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1 w 15659"/>
                <a:gd name="connsiteY3" fmla="*/ 15769 h 22569"/>
                <a:gd name="connsiteX4" fmla="*/ 14421 w 15659"/>
                <a:gd name="connsiteY4" fmla="*/ 15761 h 22569"/>
                <a:gd name="connsiteX5" fmla="*/ 10067 w 15659"/>
                <a:gd name="connsiteY5" fmla="*/ 4451 h 22569"/>
                <a:gd name="connsiteX6" fmla="*/ 3111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1" y="15769"/>
                  </a:cubicBezTo>
                  <a:cubicBezTo>
                    <a:pt x="14421" y="15767"/>
                    <a:pt x="14421" y="15763"/>
                    <a:pt x="14421" y="15761"/>
                  </a:cubicBezTo>
                  <a:lnTo>
                    <a:pt x="10067" y="4451"/>
                  </a:lnTo>
                  <a:cubicBezTo>
                    <a:pt x="9181" y="1490"/>
                    <a:pt x="6108" y="-252"/>
                    <a:pt x="3111" y="493"/>
                  </a:cubicBezTo>
                  <a:cubicBezTo>
                    <a:pt x="95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9CB46257-8F90-D5C6-D2C1-FCBAF6737446}"/>
                </a:ext>
              </a:extLst>
            </p:cNvPr>
            <p:cNvSpPr/>
            <p:nvPr/>
          </p:nvSpPr>
          <p:spPr>
            <a:xfrm>
              <a:off x="540084" y="1767788"/>
              <a:ext cx="16959" cy="25755"/>
            </a:xfrm>
            <a:custGeom>
              <a:avLst/>
              <a:gdLst>
                <a:gd name="connsiteX0" fmla="*/ -847 w 16959"/>
                <a:gd name="connsiteY0" fmla="*/ 7450 h 25755"/>
                <a:gd name="connsiteX1" fmla="*/ 4808 w 16959"/>
                <a:gd name="connsiteY1" fmla="*/ 21964 h 25755"/>
                <a:gd name="connsiteX2" fmla="*/ 11763 w 16959"/>
                <a:gd name="connsiteY2" fmla="*/ 25904 h 25755"/>
                <a:gd name="connsiteX3" fmla="*/ 15722 w 16959"/>
                <a:gd name="connsiteY3" fmla="*/ 18956 h 25755"/>
                <a:gd name="connsiteX4" fmla="*/ 15722 w 16959"/>
                <a:gd name="connsiteY4" fmla="*/ 18948 h 25755"/>
                <a:gd name="connsiteX5" fmla="*/ 10067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7" y="7450"/>
                  </a:moveTo>
                  <a:cubicBezTo>
                    <a:pt x="1038" y="12294"/>
                    <a:pt x="2923" y="17120"/>
                    <a:pt x="4808" y="21964"/>
                  </a:cubicBezTo>
                  <a:cubicBezTo>
                    <a:pt x="5713" y="24918"/>
                    <a:pt x="8766" y="26650"/>
                    <a:pt x="11763" y="25904"/>
                  </a:cubicBezTo>
                  <a:cubicBezTo>
                    <a:pt x="14779" y="25078"/>
                    <a:pt x="16551" y="21968"/>
                    <a:pt x="15722" y="18956"/>
                  </a:cubicBezTo>
                  <a:cubicBezTo>
                    <a:pt x="15722" y="18954"/>
                    <a:pt x="15722" y="18950"/>
                    <a:pt x="15722" y="18948"/>
                  </a:cubicBezTo>
                  <a:lnTo>
                    <a:pt x="10067" y="4434"/>
                  </a:lnTo>
                  <a:cubicBezTo>
                    <a:pt x="9162" y="1480"/>
                    <a:pt x="6108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7FE283A-5C51-B14A-C411-878BC5448CC7}"/>
                </a:ext>
              </a:extLst>
            </p:cNvPr>
            <p:cNvSpPr/>
            <p:nvPr/>
          </p:nvSpPr>
          <p:spPr>
            <a:xfrm>
              <a:off x="637989" y="1722758"/>
              <a:ext cx="16488" cy="24675"/>
            </a:xfrm>
            <a:custGeom>
              <a:avLst/>
              <a:gdLst>
                <a:gd name="connsiteX0" fmla="*/ -828 w 16488"/>
                <a:gd name="connsiteY0" fmla="*/ 7448 h 24675"/>
                <a:gd name="connsiteX1" fmla="*/ 4336 w 16488"/>
                <a:gd name="connsiteY1" fmla="*/ 20869 h 24675"/>
                <a:gd name="connsiteX2" fmla="*/ 11292 w 16488"/>
                <a:gd name="connsiteY2" fmla="*/ 24828 h 24675"/>
                <a:gd name="connsiteX3" fmla="*/ 15251 w 16488"/>
                <a:gd name="connsiteY3" fmla="*/ 17880 h 24675"/>
                <a:gd name="connsiteX4" fmla="*/ 15251 w 16488"/>
                <a:gd name="connsiteY4" fmla="*/ 17872 h 24675"/>
                <a:gd name="connsiteX5" fmla="*/ 10067 w 16488"/>
                <a:gd name="connsiteY5" fmla="*/ 4451 h 24675"/>
                <a:gd name="connsiteX6" fmla="*/ 3111 w 16488"/>
                <a:gd name="connsiteY6" fmla="*/ 493 h 24675"/>
                <a:gd name="connsiteX7" fmla="*/ -828 w 16488"/>
                <a:gd name="connsiteY7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5">
                  <a:moveTo>
                    <a:pt x="-828" y="7448"/>
                  </a:moveTo>
                  <a:lnTo>
                    <a:pt x="4336" y="20869"/>
                  </a:lnTo>
                  <a:cubicBezTo>
                    <a:pt x="5241" y="23825"/>
                    <a:pt x="8295" y="25563"/>
                    <a:pt x="11292" y="24828"/>
                  </a:cubicBezTo>
                  <a:cubicBezTo>
                    <a:pt x="14308" y="24002"/>
                    <a:pt x="16080" y="20892"/>
                    <a:pt x="15251" y="17880"/>
                  </a:cubicBezTo>
                  <a:cubicBezTo>
                    <a:pt x="15251" y="17878"/>
                    <a:pt x="15251" y="17874"/>
                    <a:pt x="15251" y="17872"/>
                  </a:cubicBezTo>
                  <a:cubicBezTo>
                    <a:pt x="13516" y="13386"/>
                    <a:pt x="11801" y="8919"/>
                    <a:pt x="10067" y="4451"/>
                  </a:cubicBezTo>
                  <a:cubicBezTo>
                    <a:pt x="9181" y="1490"/>
                    <a:pt x="6108" y="-252"/>
                    <a:pt x="3111" y="493"/>
                  </a:cubicBezTo>
                  <a:cubicBezTo>
                    <a:pt x="95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74976D83-7691-8B97-F5AB-9391AE79FEDD}"/>
                </a:ext>
              </a:extLst>
            </p:cNvPr>
            <p:cNvSpPr/>
            <p:nvPr/>
          </p:nvSpPr>
          <p:spPr>
            <a:xfrm>
              <a:off x="735745" y="1676480"/>
              <a:ext cx="15280" cy="21505"/>
            </a:xfrm>
            <a:custGeom>
              <a:avLst/>
              <a:gdLst>
                <a:gd name="connsiteX0" fmla="*/ -830 w 15280"/>
                <a:gd name="connsiteY0" fmla="*/ 7450 h 21505"/>
                <a:gd name="connsiteX1" fmla="*/ 3129 w 15280"/>
                <a:gd name="connsiteY1" fmla="*/ 17704 h 21505"/>
                <a:gd name="connsiteX2" fmla="*/ 10084 w 15280"/>
                <a:gd name="connsiteY2" fmla="*/ 21662 h 21505"/>
                <a:gd name="connsiteX3" fmla="*/ 14043 w 15280"/>
                <a:gd name="connsiteY3" fmla="*/ 14718 h 21505"/>
                <a:gd name="connsiteX4" fmla="*/ 14043 w 15280"/>
                <a:gd name="connsiteY4" fmla="*/ 14688 h 21505"/>
                <a:gd name="connsiteX5" fmla="*/ 10084 w 15280"/>
                <a:gd name="connsiteY5" fmla="*/ 4434 h 21505"/>
                <a:gd name="connsiteX6" fmla="*/ 3129 w 15280"/>
                <a:gd name="connsiteY6" fmla="*/ 494 h 21505"/>
                <a:gd name="connsiteX7" fmla="*/ -830 w 15280"/>
                <a:gd name="connsiteY7" fmla="*/ 7442 h 21505"/>
                <a:gd name="connsiteX8" fmla="*/ -830 w 15280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3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6CED5F9C-8B5A-184C-8BB0-1D9215B7AA87}"/>
                </a:ext>
              </a:extLst>
            </p:cNvPr>
            <p:cNvSpPr/>
            <p:nvPr/>
          </p:nvSpPr>
          <p:spPr>
            <a:xfrm>
              <a:off x="3061122" y="3013870"/>
              <a:ext cx="882465" cy="610294"/>
            </a:xfrm>
            <a:custGeom>
              <a:avLst/>
              <a:gdLst>
                <a:gd name="connsiteX0" fmla="*/ 877568 w 882465"/>
                <a:gd name="connsiteY0" fmla="*/ 306405 h 610294"/>
                <a:gd name="connsiteX1" fmla="*/ 790859 w 882465"/>
                <a:gd name="connsiteY1" fmla="*/ 275944 h 610294"/>
                <a:gd name="connsiteX2" fmla="*/ 582758 w 882465"/>
                <a:gd name="connsiteY2" fmla="*/ 202882 h 610294"/>
                <a:gd name="connsiteX3" fmla="*/ 330926 w 882465"/>
                <a:gd name="connsiteY3" fmla="*/ 114552 h 610294"/>
                <a:gd name="connsiteX4" fmla="*/ 113325 w 882465"/>
                <a:gd name="connsiteY4" fmla="*/ 38154 h 610294"/>
                <a:gd name="connsiteX5" fmla="*/ 41846 w 882465"/>
                <a:gd name="connsiteY5" fmla="*/ 13065 h 610294"/>
                <a:gd name="connsiteX6" fmla="*/ 7766 w 882465"/>
                <a:gd name="connsiteY6" fmla="*/ 1096 h 610294"/>
                <a:gd name="connsiteX7" fmla="*/ 6239 w 882465"/>
                <a:gd name="connsiteY7" fmla="*/ 568 h 610294"/>
                <a:gd name="connsiteX8" fmla="*/ -716 w 882465"/>
                <a:gd name="connsiteY8" fmla="*/ 7523 h 610294"/>
                <a:gd name="connsiteX9" fmla="*/ 23412 w 882465"/>
                <a:gd name="connsiteY9" fmla="*/ 67051 h 610294"/>
                <a:gd name="connsiteX10" fmla="*/ 81412 w 882465"/>
                <a:gd name="connsiteY10" fmla="*/ 210026 h 610294"/>
                <a:gd name="connsiteX11" fmla="*/ 151571 w 882465"/>
                <a:gd name="connsiteY11" fmla="*/ 383048 h 610294"/>
                <a:gd name="connsiteX12" fmla="*/ 212267 w 882465"/>
                <a:gd name="connsiteY12" fmla="*/ 532677 h 610294"/>
                <a:gd name="connsiteX13" fmla="*/ 241785 w 882465"/>
                <a:gd name="connsiteY13" fmla="*/ 605493 h 610294"/>
                <a:gd name="connsiteX14" fmla="*/ 242219 w 882465"/>
                <a:gd name="connsiteY14" fmla="*/ 606530 h 610294"/>
                <a:gd name="connsiteX15" fmla="*/ 249420 w 882465"/>
                <a:gd name="connsiteY15" fmla="*/ 610357 h 610294"/>
                <a:gd name="connsiteX16" fmla="*/ 250513 w 882465"/>
                <a:gd name="connsiteY16" fmla="*/ 609904 h 610294"/>
                <a:gd name="connsiteX17" fmla="*/ 312830 w 882465"/>
                <a:gd name="connsiteY17" fmla="*/ 580989 h 610294"/>
                <a:gd name="connsiteX18" fmla="*/ 462459 w 882465"/>
                <a:gd name="connsiteY18" fmla="*/ 511527 h 610294"/>
                <a:gd name="connsiteX19" fmla="*/ 643568 w 882465"/>
                <a:gd name="connsiteY19" fmla="*/ 427476 h 610294"/>
                <a:gd name="connsiteX20" fmla="*/ 800227 w 882465"/>
                <a:gd name="connsiteY20" fmla="*/ 354754 h 610294"/>
                <a:gd name="connsiteX21" fmla="*/ 852102 w 882465"/>
                <a:gd name="connsiteY21" fmla="*/ 330664 h 610294"/>
                <a:gd name="connsiteX22" fmla="*/ 876606 w 882465"/>
                <a:gd name="connsiteY22" fmla="*/ 319355 h 610294"/>
                <a:gd name="connsiteX23" fmla="*/ 877719 w 882465"/>
                <a:gd name="connsiteY23" fmla="*/ 318827 h 610294"/>
                <a:gd name="connsiteX24" fmla="*/ 872064 w 882465"/>
                <a:gd name="connsiteY24" fmla="*/ 309062 h 610294"/>
                <a:gd name="connsiteX25" fmla="*/ 809709 w 882465"/>
                <a:gd name="connsiteY25" fmla="*/ 337959 h 610294"/>
                <a:gd name="connsiteX26" fmla="*/ 660080 w 882465"/>
                <a:gd name="connsiteY26" fmla="*/ 407420 h 610294"/>
                <a:gd name="connsiteX27" fmla="*/ 478972 w 882465"/>
                <a:gd name="connsiteY27" fmla="*/ 491471 h 610294"/>
                <a:gd name="connsiteX28" fmla="*/ 322311 w 882465"/>
                <a:gd name="connsiteY28" fmla="*/ 564194 h 610294"/>
                <a:gd name="connsiteX29" fmla="*/ 270437 w 882465"/>
                <a:gd name="connsiteY29" fmla="*/ 588283 h 610294"/>
                <a:gd name="connsiteX30" fmla="*/ 245932 w 882465"/>
                <a:gd name="connsiteY30" fmla="*/ 599593 h 610294"/>
                <a:gd name="connsiteX31" fmla="*/ 244820 w 882465"/>
                <a:gd name="connsiteY31" fmla="*/ 600102 h 610294"/>
                <a:gd name="connsiteX32" fmla="*/ 253114 w 882465"/>
                <a:gd name="connsiteY32" fmla="*/ 603476 h 610294"/>
                <a:gd name="connsiteX33" fmla="*/ 229137 w 882465"/>
                <a:gd name="connsiteY33" fmla="*/ 543987 h 610294"/>
                <a:gd name="connsiteX34" fmla="*/ 171156 w 882465"/>
                <a:gd name="connsiteY34" fmla="*/ 401011 h 610294"/>
                <a:gd name="connsiteX35" fmla="*/ 100997 w 882465"/>
                <a:gd name="connsiteY35" fmla="*/ 227990 h 610294"/>
                <a:gd name="connsiteX36" fmla="*/ 40301 w 882465"/>
                <a:gd name="connsiteY36" fmla="*/ 78379 h 610294"/>
                <a:gd name="connsiteX37" fmla="*/ 20377 w 882465"/>
                <a:gd name="connsiteY37" fmla="*/ 29201 h 610294"/>
                <a:gd name="connsiteX38" fmla="*/ 14024 w 882465"/>
                <a:gd name="connsiteY38" fmla="*/ 13574 h 610294"/>
                <a:gd name="connsiteX39" fmla="*/ 10782 w 882465"/>
                <a:gd name="connsiteY39" fmla="*/ 5544 h 610294"/>
                <a:gd name="connsiteX40" fmla="*/ 10348 w 882465"/>
                <a:gd name="connsiteY40" fmla="*/ 4508 h 610294"/>
                <a:gd name="connsiteX41" fmla="*/ 3393 w 882465"/>
                <a:gd name="connsiteY41" fmla="*/ 11463 h 610294"/>
                <a:gd name="connsiteX42" fmla="*/ 90102 w 882465"/>
                <a:gd name="connsiteY42" fmla="*/ 41886 h 610294"/>
                <a:gd name="connsiteX43" fmla="*/ 298202 w 882465"/>
                <a:gd name="connsiteY43" fmla="*/ 114948 h 610294"/>
                <a:gd name="connsiteX44" fmla="*/ 549978 w 882465"/>
                <a:gd name="connsiteY44" fmla="*/ 203334 h 610294"/>
                <a:gd name="connsiteX45" fmla="*/ 767448 w 882465"/>
                <a:gd name="connsiteY45" fmla="*/ 279713 h 610294"/>
                <a:gd name="connsiteX46" fmla="*/ 838926 w 882465"/>
                <a:gd name="connsiteY46" fmla="*/ 304821 h 610294"/>
                <a:gd name="connsiteX47" fmla="*/ 873006 w 882465"/>
                <a:gd name="connsiteY47" fmla="*/ 316772 h 610294"/>
                <a:gd name="connsiteX48" fmla="*/ 874552 w 882465"/>
                <a:gd name="connsiteY48" fmla="*/ 317319 h 610294"/>
                <a:gd name="connsiteX49" fmla="*/ 877549 w 882465"/>
                <a:gd name="connsiteY49" fmla="*/ 306405 h 6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4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7"/>
                  </a:cubicBezTo>
                  <a:cubicBezTo>
                    <a:pt x="249797" y="610243"/>
                    <a:pt x="250173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8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6" y="319355"/>
                  </a:cubicBezTo>
                  <a:cubicBezTo>
                    <a:pt x="876964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1" y="564194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5"/>
                    <a:pt x="190495" y="448682"/>
                    <a:pt x="171156" y="401011"/>
                  </a:cubicBezTo>
                  <a:cubicBezTo>
                    <a:pt x="147763" y="343331"/>
                    <a:pt x="124389" y="285651"/>
                    <a:pt x="100997" y="227990"/>
                  </a:cubicBezTo>
                  <a:cubicBezTo>
                    <a:pt x="80771" y="178113"/>
                    <a:pt x="60546" y="128237"/>
                    <a:pt x="40301" y="78379"/>
                  </a:cubicBezTo>
                  <a:cubicBezTo>
                    <a:pt x="33666" y="61980"/>
                    <a:pt x="27031" y="45581"/>
                    <a:pt x="20377" y="29201"/>
                  </a:cubicBezTo>
                  <a:lnTo>
                    <a:pt x="14024" y="13574"/>
                  </a:lnTo>
                  <a:cubicBezTo>
                    <a:pt x="13082" y="11256"/>
                    <a:pt x="12347" y="7542"/>
                    <a:pt x="10782" y="5544"/>
                  </a:cubicBezTo>
                  <a:cubicBezTo>
                    <a:pt x="10594" y="5224"/>
                    <a:pt x="10443" y="4866"/>
                    <a:pt x="10348" y="4508"/>
                  </a:cubicBezTo>
                  <a:lnTo>
                    <a:pt x="3393" y="11463"/>
                  </a:lnTo>
                  <a:lnTo>
                    <a:pt x="90102" y="41886"/>
                  </a:lnTo>
                  <a:lnTo>
                    <a:pt x="298202" y="114948"/>
                  </a:lnTo>
                  <a:lnTo>
                    <a:pt x="549978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1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0A267EE8-273C-2DA4-C105-9BFFB6EE2218}"/>
                </a:ext>
              </a:extLst>
            </p:cNvPr>
            <p:cNvSpPr/>
            <p:nvPr/>
          </p:nvSpPr>
          <p:spPr>
            <a:xfrm>
              <a:off x="3319447" y="3254831"/>
              <a:ext cx="263819" cy="178479"/>
            </a:xfrm>
            <a:custGeom>
              <a:avLst/>
              <a:gdLst>
                <a:gd name="connsiteX0" fmla="*/ 254105 w 263819"/>
                <a:gd name="connsiteY0" fmla="*/ 89854 h 178479"/>
                <a:gd name="connsiteX1" fmla="*/ 94693 w 263819"/>
                <a:gd name="connsiteY1" fmla="*/ 158486 h 178479"/>
                <a:gd name="connsiteX2" fmla="*/ 71809 w 263819"/>
                <a:gd name="connsiteY2" fmla="*/ 168325 h 178479"/>
                <a:gd name="connsiteX3" fmla="*/ 80122 w 263819"/>
                <a:gd name="connsiteY3" fmla="*/ 171718 h 178479"/>
                <a:gd name="connsiteX4" fmla="*/ 18917 w 263819"/>
                <a:gd name="connsiteY4" fmla="*/ 25350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2 h 178479"/>
                <a:gd name="connsiteX16" fmla="*/ 77521 w 263819"/>
                <a:gd name="connsiteY16" fmla="*/ 178089 h 178479"/>
                <a:gd name="connsiteX17" fmla="*/ 236951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cubicBezTo>
                    <a:pt x="59726" y="122916"/>
                    <a:pt x="39331" y="74133"/>
                    <a:pt x="18917" y="25350"/>
                  </a:cubicBez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84"/>
                    <a:pt x="76465" y="178542"/>
                  </a:cubicBezTo>
                  <a:cubicBezTo>
                    <a:pt x="76823" y="178428"/>
                    <a:pt x="77181" y="178278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489" y="96753"/>
                    <a:pt x="260740" y="87007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5162FD2-4AE8-8987-E9A6-FDD7EDC9C3FA}"/>
                </a:ext>
              </a:extLst>
            </p:cNvPr>
            <p:cNvSpPr/>
            <p:nvPr/>
          </p:nvSpPr>
          <p:spPr>
            <a:xfrm>
              <a:off x="3101741" y="3105822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B9F3C80E-AEA2-DE9B-BB85-9769045C11A5}"/>
                </a:ext>
              </a:extLst>
            </p:cNvPr>
            <p:cNvSpPr/>
            <p:nvPr/>
          </p:nvSpPr>
          <p:spPr>
            <a:xfrm>
              <a:off x="3144982" y="3208065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21446B8-C57E-1165-54F4-8003AD126B89}"/>
                </a:ext>
              </a:extLst>
            </p:cNvPr>
            <p:cNvSpPr/>
            <p:nvPr/>
          </p:nvSpPr>
          <p:spPr>
            <a:xfrm>
              <a:off x="3184963" y="3307874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6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4"/>
                    <a:pt x="-1600" y="10157"/>
                    <a:pt x="-866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5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B026C5A9-0FD8-FFEC-4215-67A225318FC0}"/>
                </a:ext>
              </a:extLst>
            </p:cNvPr>
            <p:cNvSpPr/>
            <p:nvPr/>
          </p:nvSpPr>
          <p:spPr>
            <a:xfrm>
              <a:off x="3224905" y="3408965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E7FB5CAC-2775-C039-8F60-1E8A92FBE6C5}"/>
                </a:ext>
              </a:extLst>
            </p:cNvPr>
            <p:cNvSpPr/>
            <p:nvPr/>
          </p:nvSpPr>
          <p:spPr>
            <a:xfrm>
              <a:off x="3268184" y="350909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0980A5D5-B1D3-8C66-E315-B6B5E7A1E048}"/>
                </a:ext>
              </a:extLst>
            </p:cNvPr>
            <p:cNvSpPr/>
            <p:nvPr/>
          </p:nvSpPr>
          <p:spPr>
            <a:xfrm>
              <a:off x="3405957" y="3546566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35" y="10876"/>
                    <a:pt x="1735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9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8489ED26-1269-997B-2C7A-4C363E06F346}"/>
                </a:ext>
              </a:extLst>
            </p:cNvPr>
            <p:cNvSpPr/>
            <p:nvPr/>
          </p:nvSpPr>
          <p:spPr>
            <a:xfrm>
              <a:off x="3504089" y="3502734"/>
              <a:ext cx="15659" cy="22567"/>
            </a:xfrm>
            <a:custGeom>
              <a:avLst/>
              <a:gdLst>
                <a:gd name="connsiteX0" fmla="*/ -828 w 15659"/>
                <a:gd name="connsiteY0" fmla="*/ 7451 h 22567"/>
                <a:gd name="connsiteX1" fmla="*/ 3507 w 15659"/>
                <a:gd name="connsiteY1" fmla="*/ 18761 h 22567"/>
                <a:gd name="connsiteX2" fmla="*/ 10463 w 15659"/>
                <a:gd name="connsiteY2" fmla="*/ 22720 h 22567"/>
                <a:gd name="connsiteX3" fmla="*/ 14421 w 15659"/>
                <a:gd name="connsiteY3" fmla="*/ 15764 h 22567"/>
                <a:gd name="connsiteX4" fmla="*/ 14421 w 15659"/>
                <a:gd name="connsiteY4" fmla="*/ 15764 h 22567"/>
                <a:gd name="connsiteX5" fmla="*/ 10067 w 15659"/>
                <a:gd name="connsiteY5" fmla="*/ 4454 h 22567"/>
                <a:gd name="connsiteX6" fmla="*/ 3111 w 15659"/>
                <a:gd name="connsiteY6" fmla="*/ 496 h 22567"/>
                <a:gd name="connsiteX7" fmla="*/ -828 w 15659"/>
                <a:gd name="connsiteY7" fmla="*/ 7451 h 2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7">
                  <a:moveTo>
                    <a:pt x="-828" y="7451"/>
                  </a:moveTo>
                  <a:cubicBezTo>
                    <a:pt x="604" y="11221"/>
                    <a:pt x="2056" y="14991"/>
                    <a:pt x="3507" y="18761"/>
                  </a:cubicBezTo>
                  <a:cubicBezTo>
                    <a:pt x="4412" y="21721"/>
                    <a:pt x="7465" y="23455"/>
                    <a:pt x="10463" y="22720"/>
                  </a:cubicBezTo>
                  <a:cubicBezTo>
                    <a:pt x="13479" y="21890"/>
                    <a:pt x="15251" y="18780"/>
                    <a:pt x="14421" y="15764"/>
                  </a:cubicBezTo>
                  <a:cubicBezTo>
                    <a:pt x="14421" y="15764"/>
                    <a:pt x="14421" y="15764"/>
                    <a:pt x="14421" y="15764"/>
                  </a:cubicBezTo>
                  <a:lnTo>
                    <a:pt x="10067" y="4454"/>
                  </a:lnTo>
                  <a:cubicBezTo>
                    <a:pt x="9181" y="1495"/>
                    <a:pt x="6108" y="-258"/>
                    <a:pt x="3111" y="496"/>
                  </a:cubicBezTo>
                  <a:cubicBezTo>
                    <a:pt x="95" y="1325"/>
                    <a:pt x="-1658" y="4436"/>
                    <a:pt x="-828" y="7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B2F77D2F-4B08-3AF6-3452-87769E2F8523}"/>
                </a:ext>
              </a:extLst>
            </p:cNvPr>
            <p:cNvSpPr/>
            <p:nvPr/>
          </p:nvSpPr>
          <p:spPr>
            <a:xfrm>
              <a:off x="3601278" y="3456721"/>
              <a:ext cx="16959" cy="25761"/>
            </a:xfrm>
            <a:custGeom>
              <a:avLst/>
              <a:gdLst>
                <a:gd name="connsiteX0" fmla="*/ -847 w 16959"/>
                <a:gd name="connsiteY0" fmla="*/ 7452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7 h 25761"/>
                <a:gd name="connsiteX6" fmla="*/ 3111 w 16959"/>
                <a:gd name="connsiteY6" fmla="*/ 497 h 25761"/>
                <a:gd name="connsiteX7" fmla="*/ -828 w 16959"/>
                <a:gd name="connsiteY7" fmla="*/ 7452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2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2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7"/>
                    <a:pt x="-828" y="74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FE836E4C-F964-A604-83F0-7900C72072F5}"/>
                </a:ext>
              </a:extLst>
            </p:cNvPr>
            <p:cNvSpPr/>
            <p:nvPr/>
          </p:nvSpPr>
          <p:spPr>
            <a:xfrm>
              <a:off x="3699184" y="3411696"/>
              <a:ext cx="16488" cy="24671"/>
            </a:xfrm>
            <a:custGeom>
              <a:avLst/>
              <a:gdLst>
                <a:gd name="connsiteX0" fmla="*/ -828 w 16488"/>
                <a:gd name="connsiteY0" fmla="*/ 7445 h 24671"/>
                <a:gd name="connsiteX1" fmla="*/ 4336 w 16488"/>
                <a:gd name="connsiteY1" fmla="*/ 20866 h 24671"/>
                <a:gd name="connsiteX2" fmla="*/ 11292 w 16488"/>
                <a:gd name="connsiteY2" fmla="*/ 24824 h 24671"/>
                <a:gd name="connsiteX3" fmla="*/ 15251 w 16488"/>
                <a:gd name="connsiteY3" fmla="*/ 17869 h 24671"/>
                <a:gd name="connsiteX4" fmla="*/ 15251 w 16488"/>
                <a:gd name="connsiteY4" fmla="*/ 17869 h 24671"/>
                <a:gd name="connsiteX5" fmla="*/ 10067 w 16488"/>
                <a:gd name="connsiteY5" fmla="*/ 4448 h 24671"/>
                <a:gd name="connsiteX6" fmla="*/ 3111 w 16488"/>
                <a:gd name="connsiteY6" fmla="*/ 490 h 24671"/>
                <a:gd name="connsiteX7" fmla="*/ -828 w 16488"/>
                <a:gd name="connsiteY7" fmla="*/ 7445 h 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1">
                  <a:moveTo>
                    <a:pt x="-828" y="7445"/>
                  </a:moveTo>
                  <a:lnTo>
                    <a:pt x="4336" y="20866"/>
                  </a:lnTo>
                  <a:cubicBezTo>
                    <a:pt x="5241" y="23825"/>
                    <a:pt x="8295" y="25559"/>
                    <a:pt x="11292" y="24824"/>
                  </a:cubicBezTo>
                  <a:cubicBezTo>
                    <a:pt x="14308" y="23995"/>
                    <a:pt x="16080" y="20885"/>
                    <a:pt x="15251" y="17869"/>
                  </a:cubicBezTo>
                  <a:cubicBezTo>
                    <a:pt x="15251" y="17869"/>
                    <a:pt x="15251" y="17869"/>
                    <a:pt x="15251" y="17869"/>
                  </a:cubicBezTo>
                  <a:cubicBezTo>
                    <a:pt x="13516" y="13383"/>
                    <a:pt x="11801" y="8915"/>
                    <a:pt x="10067" y="4448"/>
                  </a:cubicBezTo>
                  <a:cubicBezTo>
                    <a:pt x="9181" y="1488"/>
                    <a:pt x="6108" y="-246"/>
                    <a:pt x="3111" y="490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262A079B-693F-86B6-7F1C-7052211CCFE5}"/>
                </a:ext>
              </a:extLst>
            </p:cNvPr>
            <p:cNvSpPr/>
            <p:nvPr/>
          </p:nvSpPr>
          <p:spPr>
            <a:xfrm>
              <a:off x="3796940" y="3365412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9 h 21505"/>
                <a:gd name="connsiteX4" fmla="*/ 14043 w 15280"/>
                <a:gd name="connsiteY4" fmla="*/ 14691 h 21505"/>
                <a:gd name="connsiteX5" fmla="*/ 10084 w 15280"/>
                <a:gd name="connsiteY5" fmla="*/ 4437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8"/>
                    <a:pt x="7087" y="22382"/>
                    <a:pt x="10084" y="21665"/>
                  </a:cubicBezTo>
                  <a:cubicBezTo>
                    <a:pt x="13100" y="20836"/>
                    <a:pt x="14872" y="17726"/>
                    <a:pt x="14043" y="14729"/>
                  </a:cubicBezTo>
                  <a:cubicBezTo>
                    <a:pt x="14043" y="14710"/>
                    <a:pt x="14043" y="14710"/>
                    <a:pt x="14043" y="14691"/>
                  </a:cubicBezTo>
                  <a:lnTo>
                    <a:pt x="10084" y="4437"/>
                  </a:lnTo>
                  <a:cubicBezTo>
                    <a:pt x="9179" y="1477"/>
                    <a:pt x="6126" y="-257"/>
                    <a:pt x="3129" y="497"/>
                  </a:cubicBezTo>
                  <a:cubicBezTo>
                    <a:pt x="113" y="1327"/>
                    <a:pt x="-1659" y="4437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A86ED518-E8E2-FC1B-E02F-6353168DC316}"/>
                </a:ext>
              </a:extLst>
            </p:cNvPr>
            <p:cNvSpPr/>
            <p:nvPr/>
          </p:nvSpPr>
          <p:spPr>
            <a:xfrm>
              <a:off x="3061197" y="186411"/>
              <a:ext cx="882390" cy="610296"/>
            </a:xfrm>
            <a:custGeom>
              <a:avLst/>
              <a:gdLst>
                <a:gd name="connsiteX0" fmla="*/ 877492 w 882390"/>
                <a:gd name="connsiteY0" fmla="*/ 306405 h 610296"/>
                <a:gd name="connsiteX1" fmla="*/ 790784 w 882390"/>
                <a:gd name="connsiteY1" fmla="*/ 275944 h 610296"/>
                <a:gd name="connsiteX2" fmla="*/ 582683 w 882390"/>
                <a:gd name="connsiteY2" fmla="*/ 202882 h 610296"/>
                <a:gd name="connsiteX3" fmla="*/ 330850 w 882390"/>
                <a:gd name="connsiteY3" fmla="*/ 114552 h 610296"/>
                <a:gd name="connsiteX4" fmla="*/ 113325 w 882390"/>
                <a:gd name="connsiteY4" fmla="*/ 38154 h 610296"/>
                <a:gd name="connsiteX5" fmla="*/ 41846 w 882390"/>
                <a:gd name="connsiteY5" fmla="*/ 13065 h 610296"/>
                <a:gd name="connsiteX6" fmla="*/ 7766 w 882390"/>
                <a:gd name="connsiteY6" fmla="*/ 1096 h 610296"/>
                <a:gd name="connsiteX7" fmla="*/ 6239 w 882390"/>
                <a:gd name="connsiteY7" fmla="*/ 568 h 610296"/>
                <a:gd name="connsiteX8" fmla="*/ -716 w 882390"/>
                <a:gd name="connsiteY8" fmla="*/ 7524 h 610296"/>
                <a:gd name="connsiteX9" fmla="*/ 23411 w 882390"/>
                <a:gd name="connsiteY9" fmla="*/ 67051 h 610296"/>
                <a:gd name="connsiteX10" fmla="*/ 81412 w 882390"/>
                <a:gd name="connsiteY10" fmla="*/ 210026 h 610296"/>
                <a:gd name="connsiteX11" fmla="*/ 151570 w 882390"/>
                <a:gd name="connsiteY11" fmla="*/ 383048 h 610296"/>
                <a:gd name="connsiteX12" fmla="*/ 212267 w 882390"/>
                <a:gd name="connsiteY12" fmla="*/ 532677 h 610296"/>
                <a:gd name="connsiteX13" fmla="*/ 241785 w 882390"/>
                <a:gd name="connsiteY13" fmla="*/ 605493 h 610296"/>
                <a:gd name="connsiteX14" fmla="*/ 242219 w 882390"/>
                <a:gd name="connsiteY14" fmla="*/ 606530 h 610296"/>
                <a:gd name="connsiteX15" fmla="*/ 249420 w 882390"/>
                <a:gd name="connsiteY15" fmla="*/ 610366 h 610296"/>
                <a:gd name="connsiteX16" fmla="*/ 250513 w 882390"/>
                <a:gd name="connsiteY16" fmla="*/ 609904 h 610296"/>
                <a:gd name="connsiteX17" fmla="*/ 312830 w 882390"/>
                <a:gd name="connsiteY17" fmla="*/ 580989 h 610296"/>
                <a:gd name="connsiteX18" fmla="*/ 462459 w 882390"/>
                <a:gd name="connsiteY18" fmla="*/ 511565 h 610296"/>
                <a:gd name="connsiteX19" fmla="*/ 643567 w 882390"/>
                <a:gd name="connsiteY19" fmla="*/ 427476 h 610296"/>
                <a:gd name="connsiteX20" fmla="*/ 800208 w 882390"/>
                <a:gd name="connsiteY20" fmla="*/ 354754 h 610296"/>
                <a:gd name="connsiteX21" fmla="*/ 852102 w 882390"/>
                <a:gd name="connsiteY21" fmla="*/ 330608 h 610296"/>
                <a:gd name="connsiteX22" fmla="*/ 876606 w 882390"/>
                <a:gd name="connsiteY22" fmla="*/ 319298 h 610296"/>
                <a:gd name="connsiteX23" fmla="*/ 877719 w 882390"/>
                <a:gd name="connsiteY23" fmla="*/ 318770 h 610296"/>
                <a:gd name="connsiteX24" fmla="*/ 872064 w 882390"/>
                <a:gd name="connsiteY24" fmla="*/ 309006 h 610296"/>
                <a:gd name="connsiteX25" fmla="*/ 809633 w 882390"/>
                <a:gd name="connsiteY25" fmla="*/ 337959 h 610296"/>
                <a:gd name="connsiteX26" fmla="*/ 660004 w 882390"/>
                <a:gd name="connsiteY26" fmla="*/ 407420 h 610296"/>
                <a:gd name="connsiteX27" fmla="*/ 478896 w 882390"/>
                <a:gd name="connsiteY27" fmla="*/ 491471 h 610296"/>
                <a:gd name="connsiteX28" fmla="*/ 322236 w 882390"/>
                <a:gd name="connsiteY28" fmla="*/ 564194 h 610296"/>
                <a:gd name="connsiteX29" fmla="*/ 270380 w 882390"/>
                <a:gd name="connsiteY29" fmla="*/ 588283 h 610296"/>
                <a:gd name="connsiteX30" fmla="*/ 245876 w 882390"/>
                <a:gd name="connsiteY30" fmla="*/ 599593 h 610296"/>
                <a:gd name="connsiteX31" fmla="*/ 244764 w 882390"/>
                <a:gd name="connsiteY31" fmla="*/ 600102 h 610296"/>
                <a:gd name="connsiteX32" fmla="*/ 253057 w 882390"/>
                <a:gd name="connsiteY32" fmla="*/ 603476 h 610296"/>
                <a:gd name="connsiteX33" fmla="*/ 229062 w 882390"/>
                <a:gd name="connsiteY33" fmla="*/ 543987 h 610296"/>
                <a:gd name="connsiteX34" fmla="*/ 171080 w 882390"/>
                <a:gd name="connsiteY34" fmla="*/ 401011 h 610296"/>
                <a:gd name="connsiteX35" fmla="*/ 100921 w 882390"/>
                <a:gd name="connsiteY35" fmla="*/ 227990 h 610296"/>
                <a:gd name="connsiteX36" fmla="*/ 40225 w 882390"/>
                <a:gd name="connsiteY36" fmla="*/ 78380 h 610296"/>
                <a:gd name="connsiteX37" fmla="*/ 20301 w 882390"/>
                <a:gd name="connsiteY37" fmla="*/ 29201 h 610296"/>
                <a:gd name="connsiteX38" fmla="*/ 13949 w 882390"/>
                <a:gd name="connsiteY38" fmla="*/ 13574 h 610296"/>
                <a:gd name="connsiteX39" fmla="*/ 10706 w 882390"/>
                <a:gd name="connsiteY39" fmla="*/ 5544 h 610296"/>
                <a:gd name="connsiteX40" fmla="*/ 10273 w 882390"/>
                <a:gd name="connsiteY40" fmla="*/ 4508 h 610296"/>
                <a:gd name="connsiteX41" fmla="*/ 3318 w 882390"/>
                <a:gd name="connsiteY41" fmla="*/ 11463 h 610296"/>
                <a:gd name="connsiteX42" fmla="*/ 90026 w 882390"/>
                <a:gd name="connsiteY42" fmla="*/ 41887 h 610296"/>
                <a:gd name="connsiteX43" fmla="*/ 298127 w 882390"/>
                <a:gd name="connsiteY43" fmla="*/ 114948 h 610296"/>
                <a:gd name="connsiteX44" fmla="*/ 549903 w 882390"/>
                <a:gd name="connsiteY44" fmla="*/ 203334 h 610296"/>
                <a:gd name="connsiteX45" fmla="*/ 767372 w 882390"/>
                <a:gd name="connsiteY45" fmla="*/ 279714 h 610296"/>
                <a:gd name="connsiteX46" fmla="*/ 838850 w 882390"/>
                <a:gd name="connsiteY46" fmla="*/ 304821 h 610296"/>
                <a:gd name="connsiteX47" fmla="*/ 872931 w 882390"/>
                <a:gd name="connsiteY47" fmla="*/ 316772 h 610296"/>
                <a:gd name="connsiteX48" fmla="*/ 874476 w 882390"/>
                <a:gd name="connsiteY48" fmla="*/ 317319 h 610296"/>
                <a:gd name="connsiteX49" fmla="*/ 877473 w 882390"/>
                <a:gd name="connsiteY49" fmla="*/ 306405 h 6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6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81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0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7"/>
                    <a:pt x="246366" y="611294"/>
                    <a:pt x="249420" y="610366"/>
                  </a:cubicBezTo>
                  <a:cubicBezTo>
                    <a:pt x="249797" y="610250"/>
                    <a:pt x="250173" y="610095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476"/>
                  </a:lnTo>
                  <a:lnTo>
                    <a:pt x="800208" y="354754"/>
                  </a:lnTo>
                  <a:lnTo>
                    <a:pt x="852102" y="330608"/>
                  </a:lnTo>
                  <a:cubicBezTo>
                    <a:pt x="860056" y="326838"/>
                    <a:pt x="869067" y="323860"/>
                    <a:pt x="876606" y="319298"/>
                  </a:cubicBezTo>
                  <a:cubicBezTo>
                    <a:pt x="876964" y="319103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4"/>
                  </a:lnTo>
                  <a:lnTo>
                    <a:pt x="270380" y="588283"/>
                  </a:lnTo>
                  <a:cubicBezTo>
                    <a:pt x="263086" y="591658"/>
                    <a:pt x="252209" y="594504"/>
                    <a:pt x="245876" y="599593"/>
                  </a:cubicBezTo>
                  <a:cubicBezTo>
                    <a:pt x="245518" y="599804"/>
                    <a:pt x="245160" y="599975"/>
                    <a:pt x="244764" y="600102"/>
                  </a:cubicBezTo>
                  <a:lnTo>
                    <a:pt x="253057" y="603476"/>
                  </a:lnTo>
                  <a:lnTo>
                    <a:pt x="229062" y="543987"/>
                  </a:lnTo>
                  <a:cubicBezTo>
                    <a:pt x="209741" y="496334"/>
                    <a:pt x="190420" y="448676"/>
                    <a:pt x="171080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70" y="128243"/>
                    <a:pt x="40225" y="78380"/>
                  </a:cubicBezTo>
                  <a:cubicBezTo>
                    <a:pt x="33590" y="62043"/>
                    <a:pt x="26955" y="45651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6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4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7" y="319731"/>
                    <a:pt x="884316" y="308817"/>
                    <a:pt x="877473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ABBA43D-C5E2-0B0B-2C7B-BCD2AF5E42F8}"/>
                </a:ext>
              </a:extLst>
            </p:cNvPr>
            <p:cNvSpPr/>
            <p:nvPr/>
          </p:nvSpPr>
          <p:spPr>
            <a:xfrm>
              <a:off x="3319428" y="427373"/>
              <a:ext cx="263831" cy="178473"/>
            </a:xfrm>
            <a:custGeom>
              <a:avLst/>
              <a:gdLst>
                <a:gd name="connsiteX0" fmla="*/ 254124 w 263831"/>
                <a:gd name="connsiteY0" fmla="*/ 89854 h 178473"/>
                <a:gd name="connsiteX1" fmla="*/ 94712 w 263831"/>
                <a:gd name="connsiteY1" fmla="*/ 158486 h 178473"/>
                <a:gd name="connsiteX2" fmla="*/ 71828 w 263831"/>
                <a:gd name="connsiteY2" fmla="*/ 168325 h 178473"/>
                <a:gd name="connsiteX3" fmla="*/ 80141 w 263831"/>
                <a:gd name="connsiteY3" fmla="*/ 171718 h 178473"/>
                <a:gd name="connsiteX4" fmla="*/ 18936 w 263831"/>
                <a:gd name="connsiteY4" fmla="*/ 25350 h 178473"/>
                <a:gd name="connsiteX5" fmla="*/ 10227 w 263831"/>
                <a:gd name="connsiteY5" fmla="*/ 4615 h 178473"/>
                <a:gd name="connsiteX6" fmla="*/ 3272 w 263831"/>
                <a:gd name="connsiteY6" fmla="*/ 11571 h 178473"/>
                <a:gd name="connsiteX7" fmla="*/ 224059 w 263831"/>
                <a:gd name="connsiteY7" fmla="*/ 89232 h 178473"/>
                <a:gd name="connsiteX8" fmla="*/ 255462 w 263831"/>
                <a:gd name="connsiteY8" fmla="*/ 100202 h 178473"/>
                <a:gd name="connsiteX9" fmla="*/ 258478 w 263831"/>
                <a:gd name="connsiteY9" fmla="*/ 89288 h 178473"/>
                <a:gd name="connsiteX10" fmla="*/ 37672 w 263831"/>
                <a:gd name="connsiteY10" fmla="*/ 11627 h 178473"/>
                <a:gd name="connsiteX11" fmla="*/ 6269 w 263831"/>
                <a:gd name="connsiteY11" fmla="*/ 563 h 178473"/>
                <a:gd name="connsiteX12" fmla="*/ -706 w 263831"/>
                <a:gd name="connsiteY12" fmla="*/ 7518 h 178473"/>
                <a:gd name="connsiteX13" fmla="*/ 60499 w 263831"/>
                <a:gd name="connsiteY13" fmla="*/ 153886 h 178473"/>
                <a:gd name="connsiteX14" fmla="*/ 69227 w 263831"/>
                <a:gd name="connsiteY14" fmla="*/ 174715 h 178473"/>
                <a:gd name="connsiteX15" fmla="*/ 76465 w 263831"/>
                <a:gd name="connsiteY15" fmla="*/ 178534 h 178473"/>
                <a:gd name="connsiteX16" fmla="*/ 77521 w 263831"/>
                <a:gd name="connsiteY16" fmla="*/ 178089 h 178473"/>
                <a:gd name="connsiteX17" fmla="*/ 236951 w 263831"/>
                <a:gd name="connsiteY17" fmla="*/ 109476 h 178473"/>
                <a:gd name="connsiteX18" fmla="*/ 259816 w 263831"/>
                <a:gd name="connsiteY18" fmla="*/ 99618 h 178473"/>
                <a:gd name="connsiteX19" fmla="*/ 254124 w 263831"/>
                <a:gd name="connsiteY19" fmla="*/ 89854 h 17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473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cubicBezTo>
                    <a:pt x="59745" y="122922"/>
                    <a:pt x="39350" y="74133"/>
                    <a:pt x="18936" y="25350"/>
                  </a:cubicBezTo>
                  <a:lnTo>
                    <a:pt x="10227" y="4615"/>
                  </a:lnTo>
                  <a:lnTo>
                    <a:pt x="3272" y="11571"/>
                  </a:lnTo>
                  <a:lnTo>
                    <a:pt x="224059" y="89232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90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78"/>
                    <a:pt x="76465" y="178534"/>
                  </a:cubicBezTo>
                  <a:cubicBezTo>
                    <a:pt x="76823" y="178421"/>
                    <a:pt x="77181" y="178272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788C97D3-5B7E-08F1-A625-2A45936C025B}"/>
                </a:ext>
              </a:extLst>
            </p:cNvPr>
            <p:cNvSpPr/>
            <p:nvPr/>
          </p:nvSpPr>
          <p:spPr>
            <a:xfrm>
              <a:off x="3101741" y="278364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4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F3E9231F-15E3-A621-3E70-9B4B2A38CEFD}"/>
                </a:ext>
              </a:extLst>
            </p:cNvPr>
            <p:cNvSpPr/>
            <p:nvPr/>
          </p:nvSpPr>
          <p:spPr>
            <a:xfrm>
              <a:off x="3144982" y="380606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0" y="8872"/>
                    <a:pt x="-866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1"/>
                    <a:pt x="22074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B6D9F4EB-F772-B113-477A-C579C88D8899}"/>
                </a:ext>
              </a:extLst>
            </p:cNvPr>
            <p:cNvSpPr/>
            <p:nvPr/>
          </p:nvSpPr>
          <p:spPr>
            <a:xfrm>
              <a:off x="3184963" y="480415"/>
              <a:ext cx="25746" cy="16979"/>
            </a:xfrm>
            <a:custGeom>
              <a:avLst/>
              <a:gdLst>
                <a:gd name="connsiteX0" fmla="*/ 17588 w 25746"/>
                <a:gd name="connsiteY0" fmla="*/ 544 h 16979"/>
                <a:gd name="connsiteX1" fmla="*/ 3093 w 25746"/>
                <a:gd name="connsiteY1" fmla="*/ 6199 h 16979"/>
                <a:gd name="connsiteX2" fmla="*/ -866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8 w 25746"/>
                <a:gd name="connsiteY6" fmla="*/ 523 h 16979"/>
                <a:gd name="connsiteX7" fmla="*/ 17588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1"/>
                    <a:pt x="-1600" y="10153"/>
                    <a:pt x="-866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8" y="523"/>
                  </a:cubicBezTo>
                  <a:cubicBezTo>
                    <a:pt x="17588" y="524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E71D20BF-5639-FDAA-E97E-D26801CB4F55}"/>
                </a:ext>
              </a:extLst>
            </p:cNvPr>
            <p:cNvSpPr/>
            <p:nvPr/>
          </p:nvSpPr>
          <p:spPr>
            <a:xfrm>
              <a:off x="3224905" y="581506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3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4" y="1472"/>
                    <a:pt x="20604" y="-302"/>
                    <a:pt x="17588" y="523"/>
                  </a:cubicBezTo>
                  <a:cubicBezTo>
                    <a:pt x="17588" y="524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DBC9D60B-F6B7-A5B8-4903-1DCECE576069}"/>
                </a:ext>
              </a:extLst>
            </p:cNvPr>
            <p:cNvSpPr/>
            <p:nvPr/>
          </p:nvSpPr>
          <p:spPr>
            <a:xfrm>
              <a:off x="3268184" y="68163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3"/>
                    <a:pt x="-865" y="13155"/>
                  </a:cubicBezTo>
                  <a:cubicBezTo>
                    <a:pt x="-36" y="16162"/>
                    <a:pt x="3074" y="17925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C37C8EF4-92AB-4C1C-21B0-EC18E022C145}"/>
                </a:ext>
              </a:extLst>
            </p:cNvPr>
            <p:cNvSpPr/>
            <p:nvPr/>
          </p:nvSpPr>
          <p:spPr>
            <a:xfrm>
              <a:off x="3405957" y="719108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7 h 21500"/>
                <a:gd name="connsiteX3" fmla="*/ 14025 w 15263"/>
                <a:gd name="connsiteY3" fmla="*/ 14710 h 21500"/>
                <a:gd name="connsiteX4" fmla="*/ 14025 w 15263"/>
                <a:gd name="connsiteY4" fmla="*/ 14702 h 21500"/>
                <a:gd name="connsiteX5" fmla="*/ 10067 w 15263"/>
                <a:gd name="connsiteY5" fmla="*/ 4447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35" y="10875"/>
                    <a:pt x="1735" y="14293"/>
                    <a:pt x="3111" y="17699"/>
                  </a:cubicBezTo>
                  <a:cubicBezTo>
                    <a:pt x="4016" y="20648"/>
                    <a:pt x="7070" y="22382"/>
                    <a:pt x="10067" y="21657"/>
                  </a:cubicBezTo>
                  <a:cubicBezTo>
                    <a:pt x="13083" y="20832"/>
                    <a:pt x="14855" y="17722"/>
                    <a:pt x="14025" y="14710"/>
                  </a:cubicBezTo>
                  <a:cubicBezTo>
                    <a:pt x="14025" y="14707"/>
                    <a:pt x="14025" y="14704"/>
                    <a:pt x="14025" y="14702"/>
                  </a:cubicBezTo>
                  <a:lnTo>
                    <a:pt x="10067" y="4447"/>
                  </a:lnTo>
                  <a:cubicBezTo>
                    <a:pt x="9162" y="1492"/>
                    <a:pt x="6109" y="-245"/>
                    <a:pt x="3111" y="489"/>
                  </a:cubicBezTo>
                  <a:cubicBezTo>
                    <a:pt x="95" y="1323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A55B2CCD-B643-8D00-9A7D-85E65BA8BB92}"/>
                </a:ext>
              </a:extLst>
            </p:cNvPr>
            <p:cNvSpPr/>
            <p:nvPr/>
          </p:nvSpPr>
          <p:spPr>
            <a:xfrm>
              <a:off x="3504108" y="675260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1 w 15659"/>
                <a:gd name="connsiteY3" fmla="*/ 15769 h 22569"/>
                <a:gd name="connsiteX4" fmla="*/ 14421 w 15659"/>
                <a:gd name="connsiteY4" fmla="*/ 15761 h 22569"/>
                <a:gd name="connsiteX5" fmla="*/ 10067 w 15659"/>
                <a:gd name="connsiteY5" fmla="*/ 4451 h 22569"/>
                <a:gd name="connsiteX6" fmla="*/ 3111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5" y="23464"/>
                    <a:pt x="10463" y="22717"/>
                  </a:cubicBezTo>
                  <a:cubicBezTo>
                    <a:pt x="13479" y="21892"/>
                    <a:pt x="15251" y="18781"/>
                    <a:pt x="14421" y="15769"/>
                  </a:cubicBezTo>
                  <a:cubicBezTo>
                    <a:pt x="14421" y="15766"/>
                    <a:pt x="14421" y="15764"/>
                    <a:pt x="14421" y="15761"/>
                  </a:cubicBezTo>
                  <a:lnTo>
                    <a:pt x="10067" y="4451"/>
                  </a:lnTo>
                  <a:cubicBezTo>
                    <a:pt x="9181" y="1489"/>
                    <a:pt x="6108" y="-252"/>
                    <a:pt x="3111" y="493"/>
                  </a:cubicBezTo>
                  <a:cubicBezTo>
                    <a:pt x="95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DB61D6C5-B18C-0F87-A74A-9B9B2FF002AA}"/>
                </a:ext>
              </a:extLst>
            </p:cNvPr>
            <p:cNvSpPr/>
            <p:nvPr/>
          </p:nvSpPr>
          <p:spPr>
            <a:xfrm>
              <a:off x="3601278" y="629265"/>
              <a:ext cx="16959" cy="25755"/>
            </a:xfrm>
            <a:custGeom>
              <a:avLst/>
              <a:gdLst>
                <a:gd name="connsiteX0" fmla="*/ -847 w 16959"/>
                <a:gd name="connsiteY0" fmla="*/ 7450 h 25755"/>
                <a:gd name="connsiteX1" fmla="*/ 4808 w 16959"/>
                <a:gd name="connsiteY1" fmla="*/ 21964 h 25755"/>
                <a:gd name="connsiteX2" fmla="*/ 11763 w 16959"/>
                <a:gd name="connsiteY2" fmla="*/ 25904 h 25755"/>
                <a:gd name="connsiteX3" fmla="*/ 15722 w 16959"/>
                <a:gd name="connsiteY3" fmla="*/ 18956 h 25755"/>
                <a:gd name="connsiteX4" fmla="*/ 15722 w 16959"/>
                <a:gd name="connsiteY4" fmla="*/ 18948 h 25755"/>
                <a:gd name="connsiteX5" fmla="*/ 10067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7" y="7450"/>
                  </a:moveTo>
                  <a:cubicBezTo>
                    <a:pt x="1038" y="12294"/>
                    <a:pt x="2923" y="17120"/>
                    <a:pt x="4808" y="21964"/>
                  </a:cubicBezTo>
                  <a:cubicBezTo>
                    <a:pt x="5712" y="24918"/>
                    <a:pt x="8766" y="26650"/>
                    <a:pt x="11763" y="25904"/>
                  </a:cubicBezTo>
                  <a:cubicBezTo>
                    <a:pt x="14779" y="25079"/>
                    <a:pt x="16551" y="21968"/>
                    <a:pt x="15722" y="18956"/>
                  </a:cubicBezTo>
                  <a:cubicBezTo>
                    <a:pt x="15722" y="18953"/>
                    <a:pt x="15722" y="18951"/>
                    <a:pt x="15722" y="18948"/>
                  </a:cubicBezTo>
                  <a:lnTo>
                    <a:pt x="10067" y="4434"/>
                  </a:lnTo>
                  <a:cubicBezTo>
                    <a:pt x="9162" y="1479"/>
                    <a:pt x="6108" y="-252"/>
                    <a:pt x="3111" y="494"/>
                  </a:cubicBezTo>
                  <a:cubicBezTo>
                    <a:pt x="95" y="1328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14F2A02B-E2F9-F6A2-1F15-AB1C83F2075F}"/>
                </a:ext>
              </a:extLst>
            </p:cNvPr>
            <p:cNvSpPr/>
            <p:nvPr/>
          </p:nvSpPr>
          <p:spPr>
            <a:xfrm>
              <a:off x="3699184" y="584235"/>
              <a:ext cx="16488" cy="24674"/>
            </a:xfrm>
            <a:custGeom>
              <a:avLst/>
              <a:gdLst>
                <a:gd name="connsiteX0" fmla="*/ -828 w 16488"/>
                <a:gd name="connsiteY0" fmla="*/ 7448 h 24674"/>
                <a:gd name="connsiteX1" fmla="*/ 4336 w 16488"/>
                <a:gd name="connsiteY1" fmla="*/ 20869 h 24674"/>
                <a:gd name="connsiteX2" fmla="*/ 11292 w 16488"/>
                <a:gd name="connsiteY2" fmla="*/ 24828 h 24674"/>
                <a:gd name="connsiteX3" fmla="*/ 15251 w 16488"/>
                <a:gd name="connsiteY3" fmla="*/ 17880 h 24674"/>
                <a:gd name="connsiteX4" fmla="*/ 15251 w 16488"/>
                <a:gd name="connsiteY4" fmla="*/ 17872 h 24674"/>
                <a:gd name="connsiteX5" fmla="*/ 10067 w 16488"/>
                <a:gd name="connsiteY5" fmla="*/ 4451 h 24674"/>
                <a:gd name="connsiteX6" fmla="*/ 3111 w 16488"/>
                <a:gd name="connsiteY6" fmla="*/ 493 h 24674"/>
                <a:gd name="connsiteX7" fmla="*/ -828 w 16488"/>
                <a:gd name="connsiteY7" fmla="*/ 7448 h 2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4">
                  <a:moveTo>
                    <a:pt x="-828" y="7448"/>
                  </a:moveTo>
                  <a:lnTo>
                    <a:pt x="4336" y="20869"/>
                  </a:lnTo>
                  <a:cubicBezTo>
                    <a:pt x="5241" y="23825"/>
                    <a:pt x="8295" y="25562"/>
                    <a:pt x="11292" y="24828"/>
                  </a:cubicBezTo>
                  <a:cubicBezTo>
                    <a:pt x="14308" y="24003"/>
                    <a:pt x="16080" y="20892"/>
                    <a:pt x="15251" y="17880"/>
                  </a:cubicBezTo>
                  <a:cubicBezTo>
                    <a:pt x="15251" y="17878"/>
                    <a:pt x="15251" y="17875"/>
                    <a:pt x="15251" y="17872"/>
                  </a:cubicBezTo>
                  <a:cubicBezTo>
                    <a:pt x="13516" y="13386"/>
                    <a:pt x="11801" y="8919"/>
                    <a:pt x="10067" y="4451"/>
                  </a:cubicBezTo>
                  <a:cubicBezTo>
                    <a:pt x="9181" y="1489"/>
                    <a:pt x="6108" y="-252"/>
                    <a:pt x="3111" y="493"/>
                  </a:cubicBezTo>
                  <a:cubicBezTo>
                    <a:pt x="95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34D614A5-0FD3-533F-56CF-850156C348DF}"/>
                </a:ext>
              </a:extLst>
            </p:cNvPr>
            <p:cNvSpPr/>
            <p:nvPr/>
          </p:nvSpPr>
          <p:spPr>
            <a:xfrm>
              <a:off x="3796940" y="537957"/>
              <a:ext cx="15280" cy="21505"/>
            </a:xfrm>
            <a:custGeom>
              <a:avLst/>
              <a:gdLst>
                <a:gd name="connsiteX0" fmla="*/ -830 w 15280"/>
                <a:gd name="connsiteY0" fmla="*/ 7450 h 21505"/>
                <a:gd name="connsiteX1" fmla="*/ 3129 w 15280"/>
                <a:gd name="connsiteY1" fmla="*/ 17704 h 21505"/>
                <a:gd name="connsiteX2" fmla="*/ 10084 w 15280"/>
                <a:gd name="connsiteY2" fmla="*/ 21662 h 21505"/>
                <a:gd name="connsiteX3" fmla="*/ 14043 w 15280"/>
                <a:gd name="connsiteY3" fmla="*/ 14718 h 21505"/>
                <a:gd name="connsiteX4" fmla="*/ 14043 w 15280"/>
                <a:gd name="connsiteY4" fmla="*/ 14688 h 21505"/>
                <a:gd name="connsiteX5" fmla="*/ 10084 w 15280"/>
                <a:gd name="connsiteY5" fmla="*/ 4434 h 21505"/>
                <a:gd name="connsiteX6" fmla="*/ 3129 w 15280"/>
                <a:gd name="connsiteY6" fmla="*/ 494 h 21505"/>
                <a:gd name="connsiteX7" fmla="*/ -830 w 15280"/>
                <a:gd name="connsiteY7" fmla="*/ 7442 h 21505"/>
                <a:gd name="connsiteX8" fmla="*/ -830 w 15280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3" y="20653"/>
                    <a:pt x="7087" y="22387"/>
                    <a:pt x="10084" y="21662"/>
                  </a:cubicBezTo>
                  <a:cubicBezTo>
                    <a:pt x="13100" y="20840"/>
                    <a:pt x="14872" y="17731"/>
                    <a:pt x="14043" y="14718"/>
                  </a:cubicBezTo>
                  <a:cubicBezTo>
                    <a:pt x="14043" y="14708"/>
                    <a:pt x="14043" y="14698"/>
                    <a:pt x="14043" y="14688"/>
                  </a:cubicBezTo>
                  <a:lnTo>
                    <a:pt x="10084" y="4434"/>
                  </a:lnTo>
                  <a:cubicBezTo>
                    <a:pt x="9179" y="1479"/>
                    <a:pt x="6126" y="-252"/>
                    <a:pt x="3129" y="494"/>
                  </a:cubicBezTo>
                  <a:cubicBezTo>
                    <a:pt x="113" y="1319"/>
                    <a:pt x="-1659" y="4430"/>
                    <a:pt x="-830" y="7442"/>
                  </a:cubicBezTo>
                  <a:cubicBezTo>
                    <a:pt x="-830" y="7444"/>
                    <a:pt x="-830" y="7447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EEC724D-876D-1E3E-09C1-EA7D2164F10D}"/>
                </a:ext>
              </a:extLst>
            </p:cNvPr>
            <p:cNvSpPr/>
            <p:nvPr/>
          </p:nvSpPr>
          <p:spPr>
            <a:xfrm>
              <a:off x="2374739" y="210036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1917 w 272747"/>
                <a:gd name="connsiteY34" fmla="*/ 88227 h 433496"/>
                <a:gd name="connsiteX35" fmla="*/ 193764 w 272747"/>
                <a:gd name="connsiteY35" fmla="*/ 148942 h 433496"/>
                <a:gd name="connsiteX36" fmla="*/ 149071 w 272747"/>
                <a:gd name="connsiteY36" fmla="*/ 207131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2" y="99192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46" y="67762"/>
                    <a:pt x="152125" y="70397"/>
                    <a:pt x="171917" y="88227"/>
                  </a:cubicBezTo>
                  <a:cubicBezTo>
                    <a:pt x="188562" y="103765"/>
                    <a:pt x="196686" y="126366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9B9E857A-0A2D-D152-483C-29AE84B9EE14}"/>
                </a:ext>
              </a:extLst>
            </p:cNvPr>
            <p:cNvSpPr/>
            <p:nvPr/>
          </p:nvSpPr>
          <p:spPr>
            <a:xfrm>
              <a:off x="2479166" y="2553239"/>
              <a:ext cx="81501" cy="81471"/>
            </a:xfrm>
            <a:custGeom>
              <a:avLst/>
              <a:gdLst>
                <a:gd name="connsiteX0" fmla="*/ 50205 w 81501"/>
                <a:gd name="connsiteY0" fmla="*/ 1059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9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3 h 81471"/>
                <a:gd name="connsiteX9" fmla="*/ 50205 w 81501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9"/>
                  </a:moveTo>
                  <a:cubicBezTo>
                    <a:pt x="26624" y="-3541"/>
                    <a:pt x="2572" y="13933"/>
                    <a:pt x="-689" y="37853"/>
                  </a:cubicBezTo>
                  <a:cubicBezTo>
                    <a:pt x="-3875" y="61000"/>
                    <a:pt x="15502" y="79322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9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3"/>
                  </a:cubicBezTo>
                  <a:cubicBezTo>
                    <a:pt x="54314" y="13348"/>
                    <a:pt x="57349" y="2453"/>
                    <a:pt x="50205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8BE48ECC-F1EF-4152-29ED-6FB3F248A6E0}"/>
                </a:ext>
              </a:extLst>
            </p:cNvPr>
            <p:cNvSpPr/>
            <p:nvPr/>
          </p:nvSpPr>
          <p:spPr>
            <a:xfrm>
              <a:off x="4387965" y="494351"/>
              <a:ext cx="272746" cy="433514"/>
            </a:xfrm>
            <a:custGeom>
              <a:avLst/>
              <a:gdLst>
                <a:gd name="connsiteX0" fmla="*/ 127093 w 272746"/>
                <a:gd name="connsiteY0" fmla="*/ 422376 h 433514"/>
                <a:gd name="connsiteX1" fmla="*/ 102889 w 272746"/>
                <a:gd name="connsiteY1" fmla="*/ 397872 h 433514"/>
                <a:gd name="connsiteX2" fmla="*/ 94313 w 272746"/>
                <a:gd name="connsiteY2" fmla="*/ 349051 h 433514"/>
                <a:gd name="connsiteX3" fmla="*/ 105622 w 272746"/>
                <a:gd name="connsiteY3" fmla="*/ 270259 h 433514"/>
                <a:gd name="connsiteX4" fmla="*/ 154632 w 272746"/>
                <a:gd name="connsiteY4" fmla="*/ 216933 h 433514"/>
                <a:gd name="connsiteX5" fmla="*/ 198721 w 272746"/>
                <a:gd name="connsiteY5" fmla="*/ 170601 h 433514"/>
                <a:gd name="connsiteX6" fmla="*/ 168430 w 272746"/>
                <a:gd name="connsiteY6" fmla="*/ 71545 h 433514"/>
                <a:gd name="connsiteX7" fmla="*/ 60591 w 272746"/>
                <a:gd name="connsiteY7" fmla="*/ 111620 h 433514"/>
                <a:gd name="connsiteX8" fmla="*/ 51769 w 272746"/>
                <a:gd name="connsiteY8" fmla="*/ 144645 h 433514"/>
                <a:gd name="connsiteX9" fmla="*/ 28622 w 272746"/>
                <a:gd name="connsiteY9" fmla="*/ 164041 h 433514"/>
                <a:gd name="connsiteX10" fmla="*/ 10469 w 272746"/>
                <a:gd name="connsiteY10" fmla="*/ 113731 h 433514"/>
                <a:gd name="connsiteX11" fmla="*/ 90599 w 272746"/>
                <a:gd name="connsiteY11" fmla="*/ 17786 h 433514"/>
                <a:gd name="connsiteX12" fmla="*/ 213481 w 272746"/>
                <a:gd name="connsiteY12" fmla="*/ 34751 h 433514"/>
                <a:gd name="connsiteX13" fmla="*/ 259097 w 272746"/>
                <a:gd name="connsiteY13" fmla="*/ 151958 h 433514"/>
                <a:gd name="connsiteX14" fmla="*/ 227543 w 272746"/>
                <a:gd name="connsiteY14" fmla="*/ 218045 h 433514"/>
                <a:gd name="connsiteX15" fmla="*/ 167808 w 272746"/>
                <a:gd name="connsiteY15" fmla="*/ 271503 h 433514"/>
                <a:gd name="connsiteX16" fmla="*/ 137479 w 272746"/>
                <a:gd name="connsiteY16" fmla="*/ 344433 h 433514"/>
                <a:gd name="connsiteX17" fmla="*/ 139835 w 272746"/>
                <a:gd name="connsiteY17" fmla="*/ 388334 h 433514"/>
                <a:gd name="connsiteX18" fmla="*/ 140910 w 272746"/>
                <a:gd name="connsiteY18" fmla="*/ 410482 h 433514"/>
                <a:gd name="connsiteX19" fmla="*/ 125584 w 272746"/>
                <a:gd name="connsiteY19" fmla="*/ 422565 h 433514"/>
                <a:gd name="connsiteX20" fmla="*/ 128582 w 272746"/>
                <a:gd name="connsiteY20" fmla="*/ 433460 h 433514"/>
                <a:gd name="connsiteX21" fmla="*/ 150655 w 272746"/>
                <a:gd name="connsiteY21" fmla="*/ 416363 h 433514"/>
                <a:gd name="connsiteX22" fmla="*/ 150108 w 272746"/>
                <a:gd name="connsiteY22" fmla="*/ 380266 h 433514"/>
                <a:gd name="connsiteX23" fmla="*/ 165282 w 272746"/>
                <a:gd name="connsiteY23" fmla="*/ 292672 h 433514"/>
                <a:gd name="connsiteX24" fmla="*/ 222038 w 272746"/>
                <a:gd name="connsiteY24" fmla="*/ 238874 h 433514"/>
                <a:gd name="connsiteX25" fmla="*/ 263074 w 272746"/>
                <a:gd name="connsiteY25" fmla="*/ 182080 h 433514"/>
                <a:gd name="connsiteX26" fmla="*/ 246449 w 272746"/>
                <a:gd name="connsiteY26" fmla="*/ 52319 h 433514"/>
                <a:gd name="connsiteX27" fmla="*/ 131673 w 272746"/>
                <a:gd name="connsiteY27" fmla="*/ 350 h 433514"/>
                <a:gd name="connsiteX28" fmla="*/ 16294 w 272746"/>
                <a:gd name="connsiteY28" fmla="*/ 58106 h 433514"/>
                <a:gd name="connsiteX29" fmla="*/ -1010 w 272746"/>
                <a:gd name="connsiteY29" fmla="*/ 121573 h 433514"/>
                <a:gd name="connsiteX30" fmla="*/ 16501 w 272746"/>
                <a:gd name="connsiteY30" fmla="*/ 171185 h 433514"/>
                <a:gd name="connsiteX31" fmla="*/ 61741 w 272746"/>
                <a:gd name="connsiteY31" fmla="*/ 152090 h 433514"/>
                <a:gd name="connsiteX32" fmla="*/ 72598 w 272746"/>
                <a:gd name="connsiteY32" fmla="*/ 112921 h 433514"/>
                <a:gd name="connsiteX33" fmla="*/ 100288 w 272746"/>
                <a:gd name="connsiteY33" fmla="*/ 81762 h 433514"/>
                <a:gd name="connsiteX34" fmla="*/ 171917 w 272746"/>
                <a:gd name="connsiteY34" fmla="*/ 88227 h 433514"/>
                <a:gd name="connsiteX35" fmla="*/ 193689 w 272746"/>
                <a:gd name="connsiteY35" fmla="*/ 148961 h 433514"/>
                <a:gd name="connsiteX36" fmla="*/ 148996 w 272746"/>
                <a:gd name="connsiteY36" fmla="*/ 207150 h 433514"/>
                <a:gd name="connsiteX37" fmla="*/ 98573 w 272746"/>
                <a:gd name="connsiteY37" fmla="*/ 259232 h 433514"/>
                <a:gd name="connsiteX38" fmla="*/ 82211 w 272746"/>
                <a:gd name="connsiteY38" fmla="*/ 334461 h 433514"/>
                <a:gd name="connsiteX39" fmla="*/ 88017 w 272746"/>
                <a:gd name="connsiteY39" fmla="*/ 382999 h 433514"/>
                <a:gd name="connsiteX40" fmla="*/ 100194 w 272746"/>
                <a:gd name="connsiteY40" fmla="*/ 422584 h 433514"/>
                <a:gd name="connsiteX41" fmla="*/ 127093 w 272746"/>
                <a:gd name="connsiteY41" fmla="*/ 433649 h 433514"/>
                <a:gd name="connsiteX42" fmla="*/ 127093 w 272746"/>
                <a:gd name="connsiteY42" fmla="*/ 422376 h 43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6" h="433514">
                  <a:moveTo>
                    <a:pt x="127093" y="422376"/>
                  </a:moveTo>
                  <a:cubicBezTo>
                    <a:pt x="110486" y="423941"/>
                    <a:pt x="106150" y="411481"/>
                    <a:pt x="102889" y="397872"/>
                  </a:cubicBezTo>
                  <a:cubicBezTo>
                    <a:pt x="98818" y="381834"/>
                    <a:pt x="95953" y="365516"/>
                    <a:pt x="94313" y="349051"/>
                  </a:cubicBezTo>
                  <a:cubicBezTo>
                    <a:pt x="92013" y="322473"/>
                    <a:pt x="94313" y="294726"/>
                    <a:pt x="105622" y="270259"/>
                  </a:cubicBezTo>
                  <a:cubicBezTo>
                    <a:pt x="116367" y="247149"/>
                    <a:pt x="134802" y="232032"/>
                    <a:pt x="154632" y="216933"/>
                  </a:cubicBezTo>
                  <a:cubicBezTo>
                    <a:pt x="171596" y="204040"/>
                    <a:pt x="189353" y="190318"/>
                    <a:pt x="198721" y="170601"/>
                  </a:cubicBezTo>
                  <a:cubicBezTo>
                    <a:pt x="215045" y="136200"/>
                    <a:pt x="200701" y="91319"/>
                    <a:pt x="168430" y="71545"/>
                  </a:cubicBezTo>
                  <a:cubicBezTo>
                    <a:pt x="127545" y="46456"/>
                    <a:pt x="78818" y="70829"/>
                    <a:pt x="60591" y="111620"/>
                  </a:cubicBezTo>
                  <a:cubicBezTo>
                    <a:pt x="55784" y="122383"/>
                    <a:pt x="54144" y="133241"/>
                    <a:pt x="51769" y="144645"/>
                  </a:cubicBezTo>
                  <a:cubicBezTo>
                    <a:pt x="49337" y="156501"/>
                    <a:pt x="42702" y="166963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599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3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8" y="238874"/>
                  </a:cubicBezTo>
                  <a:cubicBezTo>
                    <a:pt x="240097" y="223003"/>
                    <a:pt x="254592" y="204775"/>
                    <a:pt x="263074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6"/>
                    <a:pt x="-1462" y="99193"/>
                    <a:pt x="-1010" y="121573"/>
                  </a:cubicBezTo>
                  <a:cubicBezTo>
                    <a:pt x="-860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50"/>
                    <a:pt x="100288" y="81762"/>
                  </a:cubicBezTo>
                  <a:cubicBezTo>
                    <a:pt x="122946" y="67763"/>
                    <a:pt x="152125" y="70397"/>
                    <a:pt x="171917" y="88227"/>
                  </a:cubicBezTo>
                  <a:cubicBezTo>
                    <a:pt x="188524" y="103784"/>
                    <a:pt x="196629" y="126392"/>
                    <a:pt x="193689" y="148961"/>
                  </a:cubicBezTo>
                  <a:cubicBezTo>
                    <a:pt x="189919" y="175012"/>
                    <a:pt x="168694" y="192165"/>
                    <a:pt x="148996" y="207150"/>
                  </a:cubicBezTo>
                  <a:cubicBezTo>
                    <a:pt x="129298" y="222136"/>
                    <a:pt x="110335" y="237027"/>
                    <a:pt x="98573" y="259232"/>
                  </a:cubicBezTo>
                  <a:cubicBezTo>
                    <a:pt x="86415" y="282191"/>
                    <a:pt x="81721" y="308656"/>
                    <a:pt x="82211" y="334461"/>
                  </a:cubicBezTo>
                  <a:cubicBezTo>
                    <a:pt x="82701" y="350781"/>
                    <a:pt x="84643" y="367024"/>
                    <a:pt x="88017" y="382999"/>
                  </a:cubicBezTo>
                  <a:cubicBezTo>
                    <a:pt x="90562" y="395685"/>
                    <a:pt x="91881" y="412160"/>
                    <a:pt x="100194" y="422584"/>
                  </a:cubicBezTo>
                  <a:cubicBezTo>
                    <a:pt x="106678" y="430623"/>
                    <a:pt x="116820" y="434795"/>
                    <a:pt x="127093" y="433649"/>
                  </a:cubicBezTo>
                  <a:cubicBezTo>
                    <a:pt x="134274" y="433008"/>
                    <a:pt x="134350" y="421698"/>
                    <a:pt x="127093" y="4223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56D8E8DB-7E01-9166-91CA-3D0131CF447D}"/>
                </a:ext>
              </a:extLst>
            </p:cNvPr>
            <p:cNvSpPr/>
            <p:nvPr/>
          </p:nvSpPr>
          <p:spPr>
            <a:xfrm>
              <a:off x="4492316" y="947242"/>
              <a:ext cx="81501" cy="81471"/>
            </a:xfrm>
            <a:custGeom>
              <a:avLst/>
              <a:gdLst>
                <a:gd name="connsiteX0" fmla="*/ 50205 w 81501"/>
                <a:gd name="connsiteY0" fmla="*/ 1058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8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4 h 81471"/>
                <a:gd name="connsiteX9" fmla="*/ 50205 w 81501"/>
                <a:gd name="connsiteY9" fmla="*/ 1058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323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8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1318D43A-FE9B-6E36-0352-E297C4B08CBC}"/>
                </a:ext>
              </a:extLst>
            </p:cNvPr>
            <p:cNvSpPr/>
            <p:nvPr/>
          </p:nvSpPr>
          <p:spPr>
            <a:xfrm>
              <a:off x="4387889" y="332182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2 w 272747"/>
                <a:gd name="connsiteY23" fmla="*/ 292671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2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1917 w 272747"/>
                <a:gd name="connsiteY34" fmla="*/ 88227 h 433496"/>
                <a:gd name="connsiteX35" fmla="*/ 193764 w 272747"/>
                <a:gd name="connsiteY35" fmla="*/ 148942 h 433496"/>
                <a:gd name="connsiteX36" fmla="*/ 149071 w 272747"/>
                <a:gd name="connsiteY36" fmla="*/ 207131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2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0"/>
                    <a:pt x="134878" y="232013"/>
                    <a:pt x="154707" y="216915"/>
                  </a:cubicBezTo>
                  <a:cubicBezTo>
                    <a:pt x="171672" y="204021"/>
                    <a:pt x="189429" y="190298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6"/>
                    <a:pt x="244715" y="199855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2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1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2"/>
                  </a:cubicBezTo>
                  <a:cubicBezTo>
                    <a:pt x="-859" y="138763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0"/>
                    <a:pt x="88319" y="89358"/>
                    <a:pt x="100288" y="81762"/>
                  </a:cubicBezTo>
                  <a:cubicBezTo>
                    <a:pt x="122946" y="67757"/>
                    <a:pt x="152125" y="70395"/>
                    <a:pt x="171917" y="88227"/>
                  </a:cubicBezTo>
                  <a:cubicBezTo>
                    <a:pt x="188562" y="103760"/>
                    <a:pt x="196686" y="126360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6"/>
                    <a:pt x="84718" y="36701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9BA9D948-9BD3-F5F0-8F75-E3A7BA36D5C0}"/>
                </a:ext>
              </a:extLst>
            </p:cNvPr>
            <p:cNvSpPr/>
            <p:nvPr/>
          </p:nvSpPr>
          <p:spPr>
            <a:xfrm>
              <a:off x="4492316" y="3774701"/>
              <a:ext cx="81501" cy="81471"/>
            </a:xfrm>
            <a:custGeom>
              <a:avLst/>
              <a:gdLst>
                <a:gd name="connsiteX0" fmla="*/ 50205 w 81501"/>
                <a:gd name="connsiteY0" fmla="*/ 1059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9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3 h 81471"/>
                <a:gd name="connsiteX9" fmla="*/ 50205 w 81501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9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0"/>
                    <a:pt x="15502" y="79322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9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3"/>
                  </a:cubicBezTo>
                  <a:cubicBezTo>
                    <a:pt x="54314" y="13348"/>
                    <a:pt x="57349" y="2453"/>
                    <a:pt x="50205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7726B58E-5404-A9D4-5333-0B1134D3C78A}"/>
                </a:ext>
              </a:extLst>
            </p:cNvPr>
            <p:cNvSpPr/>
            <p:nvPr/>
          </p:nvSpPr>
          <p:spPr>
            <a:xfrm>
              <a:off x="5390695" y="1821390"/>
              <a:ext cx="272747" cy="433495"/>
            </a:xfrm>
            <a:custGeom>
              <a:avLst/>
              <a:gdLst>
                <a:gd name="connsiteX0" fmla="*/ 127168 w 272747"/>
                <a:gd name="connsiteY0" fmla="*/ 422358 h 433495"/>
                <a:gd name="connsiteX1" fmla="*/ 102965 w 272747"/>
                <a:gd name="connsiteY1" fmla="*/ 397853 h 433495"/>
                <a:gd name="connsiteX2" fmla="*/ 94388 w 272747"/>
                <a:gd name="connsiteY2" fmla="*/ 349032 h 433495"/>
                <a:gd name="connsiteX3" fmla="*/ 105698 w 272747"/>
                <a:gd name="connsiteY3" fmla="*/ 270240 h 433495"/>
                <a:gd name="connsiteX4" fmla="*/ 154707 w 272747"/>
                <a:gd name="connsiteY4" fmla="*/ 216915 h 433495"/>
                <a:gd name="connsiteX5" fmla="*/ 198797 w 272747"/>
                <a:gd name="connsiteY5" fmla="*/ 170582 h 433495"/>
                <a:gd name="connsiteX6" fmla="*/ 168505 w 272747"/>
                <a:gd name="connsiteY6" fmla="*/ 71527 h 433495"/>
                <a:gd name="connsiteX7" fmla="*/ 60666 w 272747"/>
                <a:gd name="connsiteY7" fmla="*/ 111601 h 433495"/>
                <a:gd name="connsiteX8" fmla="*/ 51845 w 272747"/>
                <a:gd name="connsiteY8" fmla="*/ 144626 h 433495"/>
                <a:gd name="connsiteX9" fmla="*/ 28622 w 272747"/>
                <a:gd name="connsiteY9" fmla="*/ 164041 h 433495"/>
                <a:gd name="connsiteX10" fmla="*/ 10470 w 272747"/>
                <a:gd name="connsiteY10" fmla="*/ 113731 h 433495"/>
                <a:gd name="connsiteX11" fmla="*/ 90600 w 272747"/>
                <a:gd name="connsiteY11" fmla="*/ 17786 h 433495"/>
                <a:gd name="connsiteX12" fmla="*/ 213481 w 272747"/>
                <a:gd name="connsiteY12" fmla="*/ 34751 h 433495"/>
                <a:gd name="connsiteX13" fmla="*/ 259097 w 272747"/>
                <a:gd name="connsiteY13" fmla="*/ 151958 h 433495"/>
                <a:gd name="connsiteX14" fmla="*/ 227543 w 272747"/>
                <a:gd name="connsiteY14" fmla="*/ 218045 h 433495"/>
                <a:gd name="connsiteX15" fmla="*/ 167808 w 272747"/>
                <a:gd name="connsiteY15" fmla="*/ 271503 h 433495"/>
                <a:gd name="connsiteX16" fmla="*/ 137479 w 272747"/>
                <a:gd name="connsiteY16" fmla="*/ 344433 h 433495"/>
                <a:gd name="connsiteX17" fmla="*/ 139835 w 272747"/>
                <a:gd name="connsiteY17" fmla="*/ 388334 h 433495"/>
                <a:gd name="connsiteX18" fmla="*/ 140910 w 272747"/>
                <a:gd name="connsiteY18" fmla="*/ 410482 h 433495"/>
                <a:gd name="connsiteX19" fmla="*/ 125584 w 272747"/>
                <a:gd name="connsiteY19" fmla="*/ 422565 h 433495"/>
                <a:gd name="connsiteX20" fmla="*/ 128582 w 272747"/>
                <a:gd name="connsiteY20" fmla="*/ 433460 h 433495"/>
                <a:gd name="connsiteX21" fmla="*/ 150655 w 272747"/>
                <a:gd name="connsiteY21" fmla="*/ 416363 h 433495"/>
                <a:gd name="connsiteX22" fmla="*/ 150108 w 272747"/>
                <a:gd name="connsiteY22" fmla="*/ 380266 h 433495"/>
                <a:gd name="connsiteX23" fmla="*/ 165282 w 272747"/>
                <a:gd name="connsiteY23" fmla="*/ 292672 h 433495"/>
                <a:gd name="connsiteX24" fmla="*/ 222039 w 272747"/>
                <a:gd name="connsiteY24" fmla="*/ 238874 h 433495"/>
                <a:gd name="connsiteX25" fmla="*/ 263075 w 272747"/>
                <a:gd name="connsiteY25" fmla="*/ 182080 h 433495"/>
                <a:gd name="connsiteX26" fmla="*/ 246449 w 272747"/>
                <a:gd name="connsiteY26" fmla="*/ 52319 h 433495"/>
                <a:gd name="connsiteX27" fmla="*/ 131673 w 272747"/>
                <a:gd name="connsiteY27" fmla="*/ 350 h 433495"/>
                <a:gd name="connsiteX28" fmla="*/ 16294 w 272747"/>
                <a:gd name="connsiteY28" fmla="*/ 58106 h 433495"/>
                <a:gd name="connsiteX29" fmla="*/ -1010 w 272747"/>
                <a:gd name="connsiteY29" fmla="*/ 121573 h 433495"/>
                <a:gd name="connsiteX30" fmla="*/ 16501 w 272747"/>
                <a:gd name="connsiteY30" fmla="*/ 171185 h 433495"/>
                <a:gd name="connsiteX31" fmla="*/ 61741 w 272747"/>
                <a:gd name="connsiteY31" fmla="*/ 152090 h 433495"/>
                <a:gd name="connsiteX32" fmla="*/ 72598 w 272747"/>
                <a:gd name="connsiteY32" fmla="*/ 112921 h 433495"/>
                <a:gd name="connsiteX33" fmla="*/ 100288 w 272747"/>
                <a:gd name="connsiteY33" fmla="*/ 81762 h 433495"/>
                <a:gd name="connsiteX34" fmla="*/ 171917 w 272747"/>
                <a:gd name="connsiteY34" fmla="*/ 88227 h 433495"/>
                <a:gd name="connsiteX35" fmla="*/ 193764 w 272747"/>
                <a:gd name="connsiteY35" fmla="*/ 148942 h 433495"/>
                <a:gd name="connsiteX36" fmla="*/ 149071 w 272747"/>
                <a:gd name="connsiteY36" fmla="*/ 207131 h 433495"/>
                <a:gd name="connsiteX37" fmla="*/ 98648 w 272747"/>
                <a:gd name="connsiteY37" fmla="*/ 259213 h 433495"/>
                <a:gd name="connsiteX38" fmla="*/ 82287 w 272747"/>
                <a:gd name="connsiteY38" fmla="*/ 334442 h 433495"/>
                <a:gd name="connsiteX39" fmla="*/ 88093 w 272747"/>
                <a:gd name="connsiteY39" fmla="*/ 382981 h 433495"/>
                <a:gd name="connsiteX40" fmla="*/ 100269 w 272747"/>
                <a:gd name="connsiteY40" fmla="*/ 422565 h 433495"/>
                <a:gd name="connsiteX41" fmla="*/ 127168 w 272747"/>
                <a:gd name="connsiteY41" fmla="*/ 433630 h 433495"/>
                <a:gd name="connsiteX42" fmla="*/ 127168 w 272747"/>
                <a:gd name="connsiteY42" fmla="*/ 422358 h 43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5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2" y="99192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46" y="67762"/>
                    <a:pt x="152125" y="70397"/>
                    <a:pt x="171917" y="88227"/>
                  </a:cubicBezTo>
                  <a:cubicBezTo>
                    <a:pt x="188562" y="103765"/>
                    <a:pt x="196686" y="126366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604"/>
                    <a:pt x="116895" y="434776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6A5C2D56-40B4-B959-4E9B-5BEADDE0CA44}"/>
                </a:ext>
              </a:extLst>
            </p:cNvPr>
            <p:cNvSpPr/>
            <p:nvPr/>
          </p:nvSpPr>
          <p:spPr>
            <a:xfrm>
              <a:off x="5495122" y="2274263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1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1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09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DC403BA3-626A-6A39-0963-F2BB72115604}"/>
                </a:ext>
              </a:extLst>
            </p:cNvPr>
            <p:cNvSpPr/>
            <p:nvPr/>
          </p:nvSpPr>
          <p:spPr>
            <a:xfrm>
              <a:off x="180836" y="245271"/>
              <a:ext cx="386813" cy="384893"/>
            </a:xfrm>
            <a:custGeom>
              <a:avLst/>
              <a:gdLst>
                <a:gd name="connsiteX0" fmla="*/ 141251 w 386813"/>
                <a:gd name="connsiteY0" fmla="*/ 384846 h 384893"/>
                <a:gd name="connsiteX1" fmla="*/ 114466 w 386813"/>
                <a:gd name="connsiteY1" fmla="*/ 373536 h 384893"/>
                <a:gd name="connsiteX2" fmla="*/ 101271 w 386813"/>
                <a:gd name="connsiteY2" fmla="*/ 367391 h 384893"/>
                <a:gd name="connsiteX3" fmla="*/ 90169 w 386813"/>
                <a:gd name="connsiteY3" fmla="*/ 362132 h 384893"/>
                <a:gd name="connsiteX4" fmla="*/ 82515 w 386813"/>
                <a:gd name="connsiteY4" fmla="*/ 358928 h 384893"/>
                <a:gd name="connsiteX5" fmla="*/ 76465 w 386813"/>
                <a:gd name="connsiteY5" fmla="*/ 356421 h 384893"/>
                <a:gd name="connsiteX6" fmla="*/ 65381 w 386813"/>
                <a:gd name="connsiteY6" fmla="*/ 351369 h 384893"/>
                <a:gd name="connsiteX7" fmla="*/ 62120 w 386813"/>
                <a:gd name="connsiteY7" fmla="*/ 349842 h 384893"/>
                <a:gd name="connsiteX8" fmla="*/ 58350 w 386813"/>
                <a:gd name="connsiteY8" fmla="*/ 347957 h 384893"/>
                <a:gd name="connsiteX9" fmla="*/ 58124 w 386813"/>
                <a:gd name="connsiteY9" fmla="*/ 347844 h 384893"/>
                <a:gd name="connsiteX10" fmla="*/ 50848 w 386813"/>
                <a:gd name="connsiteY10" fmla="*/ 344470 h 384893"/>
                <a:gd name="connsiteX11" fmla="*/ 43704 w 386813"/>
                <a:gd name="connsiteY11" fmla="*/ 341492 h 384893"/>
                <a:gd name="connsiteX12" fmla="*/ 35938 w 386813"/>
                <a:gd name="connsiteY12" fmla="*/ 338250 h 384893"/>
                <a:gd name="connsiteX13" fmla="*/ 28662 w 386813"/>
                <a:gd name="connsiteY13" fmla="*/ 334857 h 384893"/>
                <a:gd name="connsiteX14" fmla="*/ 21933 w 386813"/>
                <a:gd name="connsiteY14" fmla="*/ 331709 h 384893"/>
                <a:gd name="connsiteX15" fmla="*/ 21329 w 386813"/>
                <a:gd name="connsiteY15" fmla="*/ 331426 h 384893"/>
                <a:gd name="connsiteX16" fmla="*/ 5929 w 386813"/>
                <a:gd name="connsiteY16" fmla="*/ 324885 h 384893"/>
                <a:gd name="connsiteX17" fmla="*/ 3592 w 386813"/>
                <a:gd name="connsiteY17" fmla="*/ 323509 h 384893"/>
                <a:gd name="connsiteX18" fmla="*/ -1008 w 386813"/>
                <a:gd name="connsiteY18" fmla="*/ 315008 h 384893"/>
                <a:gd name="connsiteX19" fmla="*/ 5307 w 386813"/>
                <a:gd name="connsiteY19" fmla="*/ 309108 h 384893"/>
                <a:gd name="connsiteX20" fmla="*/ 9756 w 386813"/>
                <a:gd name="connsiteY20" fmla="*/ 309673 h 384893"/>
                <a:gd name="connsiteX21" fmla="*/ 11641 w 386813"/>
                <a:gd name="connsiteY21" fmla="*/ 310277 h 384893"/>
                <a:gd name="connsiteX22" fmla="*/ 26720 w 386813"/>
                <a:gd name="connsiteY22" fmla="*/ 316667 h 384893"/>
                <a:gd name="connsiteX23" fmla="*/ 36145 w 386813"/>
                <a:gd name="connsiteY23" fmla="*/ 321191 h 384893"/>
                <a:gd name="connsiteX24" fmla="*/ 41800 w 386813"/>
                <a:gd name="connsiteY24" fmla="*/ 323980 h 384893"/>
                <a:gd name="connsiteX25" fmla="*/ 42611 w 386813"/>
                <a:gd name="connsiteY25" fmla="*/ 324357 h 384893"/>
                <a:gd name="connsiteX26" fmla="*/ 53431 w 386813"/>
                <a:gd name="connsiteY26" fmla="*/ 329409 h 384893"/>
                <a:gd name="connsiteX27" fmla="*/ 60160 w 386813"/>
                <a:gd name="connsiteY27" fmla="*/ 332274 h 384893"/>
                <a:gd name="connsiteX28" fmla="*/ 68567 w 386813"/>
                <a:gd name="connsiteY28" fmla="*/ 335893 h 384893"/>
                <a:gd name="connsiteX29" fmla="*/ 77238 w 386813"/>
                <a:gd name="connsiteY29" fmla="*/ 340097 h 384893"/>
                <a:gd name="connsiteX30" fmla="*/ 83043 w 386813"/>
                <a:gd name="connsiteY30" fmla="*/ 342962 h 384893"/>
                <a:gd name="connsiteX31" fmla="*/ 93731 w 386813"/>
                <a:gd name="connsiteY31" fmla="*/ 347901 h 384893"/>
                <a:gd name="connsiteX32" fmla="*/ 100536 w 386813"/>
                <a:gd name="connsiteY32" fmla="*/ 350898 h 384893"/>
                <a:gd name="connsiteX33" fmla="*/ 100762 w 386813"/>
                <a:gd name="connsiteY33" fmla="*/ 350898 h 384893"/>
                <a:gd name="connsiteX34" fmla="*/ 109150 w 386813"/>
                <a:gd name="connsiteY34" fmla="*/ 354668 h 384893"/>
                <a:gd name="connsiteX35" fmla="*/ 119687 w 386813"/>
                <a:gd name="connsiteY35" fmla="*/ 359587 h 384893"/>
                <a:gd name="connsiteX36" fmla="*/ 123759 w 386813"/>
                <a:gd name="connsiteY36" fmla="*/ 361472 h 384893"/>
                <a:gd name="connsiteX37" fmla="*/ 127529 w 386813"/>
                <a:gd name="connsiteY37" fmla="*/ 363357 h 384893"/>
                <a:gd name="connsiteX38" fmla="*/ 137726 w 386813"/>
                <a:gd name="connsiteY38" fmla="*/ 367938 h 384893"/>
                <a:gd name="connsiteX39" fmla="*/ 138104 w 386813"/>
                <a:gd name="connsiteY39" fmla="*/ 368051 h 384893"/>
                <a:gd name="connsiteX40" fmla="*/ 145775 w 386813"/>
                <a:gd name="connsiteY40" fmla="*/ 365864 h 384893"/>
                <a:gd name="connsiteX41" fmla="*/ 155049 w 386813"/>
                <a:gd name="connsiteY41" fmla="*/ 358174 h 384893"/>
                <a:gd name="connsiteX42" fmla="*/ 164003 w 386813"/>
                <a:gd name="connsiteY42" fmla="*/ 350728 h 384893"/>
                <a:gd name="connsiteX43" fmla="*/ 189167 w 386813"/>
                <a:gd name="connsiteY43" fmla="*/ 337533 h 384893"/>
                <a:gd name="connsiteX44" fmla="*/ 212786 w 386813"/>
                <a:gd name="connsiteY44" fmla="*/ 330559 h 384893"/>
                <a:gd name="connsiteX45" fmla="*/ 226980 w 386813"/>
                <a:gd name="connsiteY45" fmla="*/ 328674 h 384893"/>
                <a:gd name="connsiteX46" fmla="*/ 237554 w 386813"/>
                <a:gd name="connsiteY46" fmla="*/ 327392 h 384893"/>
                <a:gd name="connsiteX47" fmla="*/ 277139 w 386813"/>
                <a:gd name="connsiteY47" fmla="*/ 316440 h 384893"/>
                <a:gd name="connsiteX48" fmla="*/ 298326 w 386813"/>
                <a:gd name="connsiteY48" fmla="*/ 304867 h 384893"/>
                <a:gd name="connsiteX49" fmla="*/ 320946 w 386813"/>
                <a:gd name="connsiteY49" fmla="*/ 287732 h 384893"/>
                <a:gd name="connsiteX50" fmla="*/ 340757 w 386813"/>
                <a:gd name="connsiteY50" fmla="*/ 264453 h 384893"/>
                <a:gd name="connsiteX51" fmla="*/ 355836 w 386813"/>
                <a:gd name="connsiteY51" fmla="*/ 240325 h 384893"/>
                <a:gd name="connsiteX52" fmla="*/ 361491 w 386813"/>
                <a:gd name="connsiteY52" fmla="*/ 225528 h 384893"/>
                <a:gd name="connsiteX53" fmla="*/ 364017 w 386813"/>
                <a:gd name="connsiteY53" fmla="*/ 218158 h 384893"/>
                <a:gd name="connsiteX54" fmla="*/ 370162 w 386813"/>
                <a:gd name="connsiteY54" fmla="*/ 186509 h 384893"/>
                <a:gd name="connsiteX55" fmla="*/ 368277 w 386813"/>
                <a:gd name="connsiteY55" fmla="*/ 144550 h 384893"/>
                <a:gd name="connsiteX56" fmla="*/ 358532 w 386813"/>
                <a:gd name="connsiteY56" fmla="*/ 109414 h 384893"/>
                <a:gd name="connsiteX57" fmla="*/ 349880 w 386813"/>
                <a:gd name="connsiteY57" fmla="*/ 93260 h 384893"/>
                <a:gd name="connsiteX58" fmla="*/ 347034 w 386813"/>
                <a:gd name="connsiteY58" fmla="*/ 88453 h 384893"/>
                <a:gd name="connsiteX59" fmla="*/ 313104 w 386813"/>
                <a:gd name="connsiteY59" fmla="*/ 50848 h 384893"/>
                <a:gd name="connsiteX60" fmla="*/ 300268 w 386813"/>
                <a:gd name="connsiteY60" fmla="*/ 41272 h 384893"/>
                <a:gd name="connsiteX61" fmla="*/ 279288 w 386813"/>
                <a:gd name="connsiteY61" fmla="*/ 29962 h 384893"/>
                <a:gd name="connsiteX62" fmla="*/ 277403 w 386813"/>
                <a:gd name="connsiteY62" fmla="*/ 29058 h 384893"/>
                <a:gd name="connsiteX63" fmla="*/ 257177 w 386813"/>
                <a:gd name="connsiteY63" fmla="*/ 21197 h 384893"/>
                <a:gd name="connsiteX64" fmla="*/ 253407 w 386813"/>
                <a:gd name="connsiteY64" fmla="*/ 20104 h 384893"/>
                <a:gd name="connsiteX65" fmla="*/ 237818 w 386813"/>
                <a:gd name="connsiteY65" fmla="*/ 17163 h 384893"/>
                <a:gd name="connsiteX66" fmla="*/ 202758 w 386813"/>
                <a:gd name="connsiteY66" fmla="*/ 16466 h 384893"/>
                <a:gd name="connsiteX67" fmla="*/ 174144 w 386813"/>
                <a:gd name="connsiteY67" fmla="*/ 22121 h 384893"/>
                <a:gd name="connsiteX68" fmla="*/ 150733 w 386813"/>
                <a:gd name="connsiteY68" fmla="*/ 30226 h 384893"/>
                <a:gd name="connsiteX69" fmla="*/ 135238 w 386813"/>
                <a:gd name="connsiteY69" fmla="*/ 38709 h 384893"/>
                <a:gd name="connsiteX70" fmla="*/ 131619 w 386813"/>
                <a:gd name="connsiteY70" fmla="*/ 41027 h 384893"/>
                <a:gd name="connsiteX71" fmla="*/ 114654 w 386813"/>
                <a:gd name="connsiteY71" fmla="*/ 53223 h 384893"/>
                <a:gd name="connsiteX72" fmla="*/ 82101 w 386813"/>
                <a:gd name="connsiteY72" fmla="*/ 91111 h 384893"/>
                <a:gd name="connsiteX73" fmla="*/ 77973 w 386813"/>
                <a:gd name="connsiteY73" fmla="*/ 98481 h 384893"/>
                <a:gd name="connsiteX74" fmla="*/ 70584 w 386813"/>
                <a:gd name="connsiteY74" fmla="*/ 112053 h 384893"/>
                <a:gd name="connsiteX75" fmla="*/ 66116 w 386813"/>
                <a:gd name="connsiteY75" fmla="*/ 123966 h 384893"/>
                <a:gd name="connsiteX76" fmla="*/ 64929 w 386813"/>
                <a:gd name="connsiteY76" fmla="*/ 127736 h 384893"/>
                <a:gd name="connsiteX77" fmla="*/ 61461 w 386813"/>
                <a:gd name="connsiteY77" fmla="*/ 140667 h 384893"/>
                <a:gd name="connsiteX78" fmla="*/ 57841 w 386813"/>
                <a:gd name="connsiteY78" fmla="*/ 169808 h 384893"/>
                <a:gd name="connsiteX79" fmla="*/ 59161 w 386813"/>
                <a:gd name="connsiteY79" fmla="*/ 194181 h 384893"/>
                <a:gd name="connsiteX80" fmla="*/ 60216 w 386813"/>
                <a:gd name="connsiteY80" fmla="*/ 203304 h 384893"/>
                <a:gd name="connsiteX81" fmla="*/ 59274 w 386813"/>
                <a:gd name="connsiteY81" fmla="*/ 226395 h 384893"/>
                <a:gd name="connsiteX82" fmla="*/ 55052 w 386813"/>
                <a:gd name="connsiteY82" fmla="*/ 252106 h 384893"/>
                <a:gd name="connsiteX83" fmla="*/ 50773 w 386813"/>
                <a:gd name="connsiteY83" fmla="*/ 265678 h 384893"/>
                <a:gd name="connsiteX84" fmla="*/ 49472 w 386813"/>
                <a:gd name="connsiteY84" fmla="*/ 269316 h 384893"/>
                <a:gd name="connsiteX85" fmla="*/ 45514 w 386813"/>
                <a:gd name="connsiteY85" fmla="*/ 278741 h 384893"/>
                <a:gd name="connsiteX86" fmla="*/ 43629 w 386813"/>
                <a:gd name="connsiteY86" fmla="*/ 282511 h 384893"/>
                <a:gd name="connsiteX87" fmla="*/ 34864 w 386813"/>
                <a:gd name="connsiteY87" fmla="*/ 298910 h 384893"/>
                <a:gd name="connsiteX88" fmla="*/ 28813 w 386813"/>
                <a:gd name="connsiteY88" fmla="*/ 303528 h 384893"/>
                <a:gd name="connsiteX89" fmla="*/ 25589 w 386813"/>
                <a:gd name="connsiteY89" fmla="*/ 303359 h 384893"/>
                <a:gd name="connsiteX90" fmla="*/ 22479 w 386813"/>
                <a:gd name="connsiteY90" fmla="*/ 301738 h 384893"/>
                <a:gd name="connsiteX91" fmla="*/ 20198 w 386813"/>
                <a:gd name="connsiteY91" fmla="*/ 299268 h 384893"/>
                <a:gd name="connsiteX92" fmla="*/ 21254 w 386813"/>
                <a:gd name="connsiteY92" fmla="*/ 292633 h 384893"/>
                <a:gd name="connsiteX93" fmla="*/ 29246 w 386813"/>
                <a:gd name="connsiteY93" fmla="*/ 276931 h 384893"/>
                <a:gd name="connsiteX94" fmla="*/ 33016 w 386813"/>
                <a:gd name="connsiteY94" fmla="*/ 269731 h 384893"/>
                <a:gd name="connsiteX95" fmla="*/ 42441 w 386813"/>
                <a:gd name="connsiteY95" fmla="*/ 238082 h 384893"/>
                <a:gd name="connsiteX96" fmla="*/ 44326 w 386813"/>
                <a:gd name="connsiteY96" fmla="*/ 195840 h 384893"/>
                <a:gd name="connsiteX97" fmla="*/ 44420 w 386813"/>
                <a:gd name="connsiteY97" fmla="*/ 152768 h 384893"/>
                <a:gd name="connsiteX98" fmla="*/ 51244 w 386813"/>
                <a:gd name="connsiteY98" fmla="*/ 120611 h 384893"/>
                <a:gd name="connsiteX99" fmla="*/ 93731 w 386813"/>
                <a:gd name="connsiteY99" fmla="*/ 52752 h 384893"/>
                <a:gd name="connsiteX100" fmla="*/ 95616 w 386813"/>
                <a:gd name="connsiteY100" fmla="*/ 50867 h 384893"/>
                <a:gd name="connsiteX101" fmla="*/ 109829 w 386813"/>
                <a:gd name="connsiteY101" fmla="*/ 37578 h 384893"/>
                <a:gd name="connsiteX102" fmla="*/ 118387 w 386813"/>
                <a:gd name="connsiteY102" fmla="*/ 31546 h 384893"/>
                <a:gd name="connsiteX103" fmla="*/ 121365 w 386813"/>
                <a:gd name="connsiteY103" fmla="*/ 29661 h 384893"/>
                <a:gd name="connsiteX104" fmla="*/ 121949 w 386813"/>
                <a:gd name="connsiteY104" fmla="*/ 29284 h 384893"/>
                <a:gd name="connsiteX105" fmla="*/ 129828 w 386813"/>
                <a:gd name="connsiteY105" fmla="*/ 24477 h 384893"/>
                <a:gd name="connsiteX106" fmla="*/ 130319 w 386813"/>
                <a:gd name="connsiteY106" fmla="*/ 24232 h 384893"/>
                <a:gd name="connsiteX107" fmla="*/ 151430 w 386813"/>
                <a:gd name="connsiteY107" fmla="*/ 13902 h 384893"/>
                <a:gd name="connsiteX108" fmla="*/ 203569 w 386813"/>
                <a:gd name="connsiteY108" fmla="*/ 1217 h 384893"/>
                <a:gd name="connsiteX109" fmla="*/ 237649 w 386813"/>
                <a:gd name="connsiteY109" fmla="*/ 1952 h 384893"/>
                <a:gd name="connsiteX110" fmla="*/ 244001 w 386813"/>
                <a:gd name="connsiteY110" fmla="*/ 3045 h 384893"/>
                <a:gd name="connsiteX111" fmla="*/ 244303 w 386813"/>
                <a:gd name="connsiteY111" fmla="*/ 3045 h 384893"/>
                <a:gd name="connsiteX112" fmla="*/ 261701 w 386813"/>
                <a:gd name="connsiteY112" fmla="*/ 6608 h 384893"/>
                <a:gd name="connsiteX113" fmla="*/ 264340 w 386813"/>
                <a:gd name="connsiteY113" fmla="*/ 7399 h 384893"/>
                <a:gd name="connsiteX114" fmla="*/ 316950 w 386813"/>
                <a:gd name="connsiteY114" fmla="*/ 34750 h 384893"/>
                <a:gd name="connsiteX115" fmla="*/ 319400 w 386813"/>
                <a:gd name="connsiteY115" fmla="*/ 36635 h 384893"/>
                <a:gd name="connsiteX116" fmla="*/ 323999 w 386813"/>
                <a:gd name="connsiteY116" fmla="*/ 40235 h 384893"/>
                <a:gd name="connsiteX117" fmla="*/ 342962 w 386813"/>
                <a:gd name="connsiteY117" fmla="*/ 58369 h 384893"/>
                <a:gd name="connsiteX118" fmla="*/ 352877 w 386813"/>
                <a:gd name="connsiteY118" fmla="*/ 70772 h 384893"/>
                <a:gd name="connsiteX119" fmla="*/ 357816 w 386813"/>
                <a:gd name="connsiteY119" fmla="*/ 76898 h 384893"/>
                <a:gd name="connsiteX120" fmla="*/ 374988 w 386813"/>
                <a:gd name="connsiteY120" fmla="*/ 108754 h 384893"/>
                <a:gd name="connsiteX121" fmla="*/ 385186 w 386813"/>
                <a:gd name="connsiteY121" fmla="*/ 155049 h 384893"/>
                <a:gd name="connsiteX122" fmla="*/ 385186 w 386813"/>
                <a:gd name="connsiteY122" fmla="*/ 188715 h 384893"/>
                <a:gd name="connsiteX123" fmla="*/ 379738 w 386813"/>
                <a:gd name="connsiteY123" fmla="*/ 217687 h 384893"/>
                <a:gd name="connsiteX124" fmla="*/ 379305 w 386813"/>
                <a:gd name="connsiteY124" fmla="*/ 219572 h 384893"/>
                <a:gd name="connsiteX125" fmla="*/ 372820 w 386813"/>
                <a:gd name="connsiteY125" fmla="*/ 239138 h 384893"/>
                <a:gd name="connsiteX126" fmla="*/ 347901 w 386813"/>
                <a:gd name="connsiteY126" fmla="*/ 279702 h 384893"/>
                <a:gd name="connsiteX127" fmla="*/ 345790 w 386813"/>
                <a:gd name="connsiteY127" fmla="*/ 281945 h 384893"/>
                <a:gd name="connsiteX128" fmla="*/ 346525 w 386813"/>
                <a:gd name="connsiteY128" fmla="*/ 282624 h 384893"/>
                <a:gd name="connsiteX129" fmla="*/ 341586 w 386813"/>
                <a:gd name="connsiteY129" fmla="*/ 287732 h 384893"/>
                <a:gd name="connsiteX130" fmla="*/ 324037 w 386813"/>
                <a:gd name="connsiteY130" fmla="*/ 305281 h 384893"/>
                <a:gd name="connsiteX131" fmla="*/ 313255 w 386813"/>
                <a:gd name="connsiteY131" fmla="*/ 313311 h 384893"/>
                <a:gd name="connsiteX132" fmla="*/ 310842 w 386813"/>
                <a:gd name="connsiteY132" fmla="*/ 314914 h 384893"/>
                <a:gd name="connsiteX133" fmla="*/ 296253 w 386813"/>
                <a:gd name="connsiteY133" fmla="*/ 323943 h 384893"/>
                <a:gd name="connsiteX134" fmla="*/ 294895 w 386813"/>
                <a:gd name="connsiteY134" fmla="*/ 324678 h 384893"/>
                <a:gd name="connsiteX135" fmla="*/ 278119 w 386813"/>
                <a:gd name="connsiteY135" fmla="*/ 332387 h 384893"/>
                <a:gd name="connsiteX136" fmla="*/ 244472 w 386813"/>
                <a:gd name="connsiteY136" fmla="*/ 341360 h 384893"/>
                <a:gd name="connsiteX137" fmla="*/ 232409 w 386813"/>
                <a:gd name="connsiteY137" fmla="*/ 343245 h 384893"/>
                <a:gd name="connsiteX138" fmla="*/ 219629 w 386813"/>
                <a:gd name="connsiteY138" fmla="*/ 345318 h 384893"/>
                <a:gd name="connsiteX139" fmla="*/ 193239 w 386813"/>
                <a:gd name="connsiteY139" fmla="*/ 353122 h 384893"/>
                <a:gd name="connsiteX140" fmla="*/ 171901 w 386813"/>
                <a:gd name="connsiteY140" fmla="*/ 363848 h 384893"/>
                <a:gd name="connsiteX141" fmla="*/ 158932 w 386813"/>
                <a:gd name="connsiteY141" fmla="*/ 374290 h 384893"/>
                <a:gd name="connsiteX142" fmla="*/ 154088 w 386813"/>
                <a:gd name="connsiteY142" fmla="*/ 378531 h 384893"/>
                <a:gd name="connsiteX143" fmla="*/ 151430 w 386813"/>
                <a:gd name="connsiteY143" fmla="*/ 381057 h 384893"/>
                <a:gd name="connsiteX144" fmla="*/ 147189 w 386813"/>
                <a:gd name="connsiteY144" fmla="*/ 384563 h 384893"/>
                <a:gd name="connsiteX145" fmla="*/ 141647 w 386813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3">
                  <a:moveTo>
                    <a:pt x="141251" y="384846"/>
                  </a:moveTo>
                  <a:cubicBezTo>
                    <a:pt x="131826" y="381340"/>
                    <a:pt x="122515" y="377193"/>
                    <a:pt x="114466" y="373536"/>
                  </a:cubicBezTo>
                  <a:cubicBezTo>
                    <a:pt x="110055" y="371651"/>
                    <a:pt x="105625" y="369446"/>
                    <a:pt x="101271" y="367391"/>
                  </a:cubicBezTo>
                  <a:cubicBezTo>
                    <a:pt x="97501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5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8925" y="353065"/>
                    <a:pt x="65381" y="351369"/>
                  </a:cubicBezTo>
                  <a:lnTo>
                    <a:pt x="62120" y="349842"/>
                  </a:lnTo>
                  <a:lnTo>
                    <a:pt x="58350" y="347957"/>
                  </a:lnTo>
                  <a:lnTo>
                    <a:pt x="58124" y="347844"/>
                  </a:lnTo>
                  <a:cubicBezTo>
                    <a:pt x="55749" y="346713"/>
                    <a:pt x="53317" y="345544"/>
                    <a:pt x="50848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5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3" y="331709"/>
                  </a:cubicBezTo>
                  <a:lnTo>
                    <a:pt x="21329" y="331426"/>
                  </a:lnTo>
                  <a:cubicBezTo>
                    <a:pt x="16334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7" y="321228"/>
                    <a:pt x="-1290" y="317496"/>
                    <a:pt x="-1008" y="315008"/>
                  </a:cubicBezTo>
                  <a:cubicBezTo>
                    <a:pt x="-725" y="311717"/>
                    <a:pt x="2008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3" y="310050"/>
                    <a:pt x="11641" y="310277"/>
                  </a:cubicBezTo>
                  <a:cubicBezTo>
                    <a:pt x="16805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1" y="329409"/>
                  </a:cubicBezTo>
                  <a:cubicBezTo>
                    <a:pt x="55674" y="330389"/>
                    <a:pt x="57954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3" y="342962"/>
                  </a:lnTo>
                  <a:cubicBezTo>
                    <a:pt x="86229" y="344489"/>
                    <a:pt x="89622" y="346053"/>
                    <a:pt x="93731" y="347901"/>
                  </a:cubicBezTo>
                  <a:lnTo>
                    <a:pt x="100536" y="350898"/>
                  </a:lnTo>
                  <a:lnTo>
                    <a:pt x="100762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6" y="356270"/>
                    <a:pt x="116219" y="357948"/>
                    <a:pt x="119687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2" y="366618"/>
                    <a:pt x="137726" y="367938"/>
                  </a:cubicBezTo>
                  <a:lnTo>
                    <a:pt x="138104" y="368051"/>
                  </a:lnTo>
                  <a:cubicBezTo>
                    <a:pt x="140987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5" y="355610"/>
                    <a:pt x="160987" y="353141"/>
                    <a:pt x="164003" y="350728"/>
                  </a:cubicBezTo>
                  <a:cubicBezTo>
                    <a:pt x="171543" y="344640"/>
                    <a:pt x="180610" y="340775"/>
                    <a:pt x="189167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7" y="328297"/>
                    <a:pt x="234030" y="327939"/>
                    <a:pt x="237554" y="327392"/>
                  </a:cubicBezTo>
                  <a:cubicBezTo>
                    <a:pt x="251164" y="325476"/>
                    <a:pt x="264472" y="321794"/>
                    <a:pt x="277139" y="316440"/>
                  </a:cubicBezTo>
                  <a:cubicBezTo>
                    <a:pt x="284509" y="313189"/>
                    <a:pt x="291597" y="309318"/>
                    <a:pt x="298326" y="304867"/>
                  </a:cubicBezTo>
                  <a:cubicBezTo>
                    <a:pt x="306375" y="299848"/>
                    <a:pt x="313934" y="294114"/>
                    <a:pt x="320946" y="287732"/>
                  </a:cubicBezTo>
                  <a:cubicBezTo>
                    <a:pt x="328184" y="280538"/>
                    <a:pt x="334819" y="272751"/>
                    <a:pt x="340757" y="264453"/>
                  </a:cubicBezTo>
                  <a:cubicBezTo>
                    <a:pt x="346430" y="256837"/>
                    <a:pt x="351482" y="248768"/>
                    <a:pt x="355836" y="240325"/>
                  </a:cubicBezTo>
                  <a:cubicBezTo>
                    <a:pt x="358099" y="235542"/>
                    <a:pt x="359984" y="230596"/>
                    <a:pt x="361491" y="225528"/>
                  </a:cubicBezTo>
                  <a:cubicBezTo>
                    <a:pt x="362321" y="222965"/>
                    <a:pt x="363132" y="220552"/>
                    <a:pt x="364017" y="218158"/>
                  </a:cubicBezTo>
                  <a:cubicBezTo>
                    <a:pt x="367919" y="207715"/>
                    <a:pt x="369276" y="196782"/>
                    <a:pt x="370162" y="186509"/>
                  </a:cubicBezTo>
                  <a:cubicBezTo>
                    <a:pt x="371406" y="172334"/>
                    <a:pt x="369955" y="157971"/>
                    <a:pt x="368277" y="144550"/>
                  </a:cubicBezTo>
                  <a:cubicBezTo>
                    <a:pt x="366638" y="132450"/>
                    <a:pt x="363358" y="120631"/>
                    <a:pt x="358532" y="109414"/>
                  </a:cubicBezTo>
                  <a:cubicBezTo>
                    <a:pt x="356006" y="103842"/>
                    <a:pt x="353122" y="98445"/>
                    <a:pt x="349880" y="93260"/>
                  </a:cubicBezTo>
                  <a:lnTo>
                    <a:pt x="347034" y="88453"/>
                  </a:lnTo>
                  <a:cubicBezTo>
                    <a:pt x="339305" y="75051"/>
                    <a:pt x="328504" y="63100"/>
                    <a:pt x="313104" y="50848"/>
                  </a:cubicBezTo>
                  <a:cubicBezTo>
                    <a:pt x="309334" y="47813"/>
                    <a:pt x="305093" y="44684"/>
                    <a:pt x="300268" y="41272"/>
                  </a:cubicBezTo>
                  <a:cubicBezTo>
                    <a:pt x="293614" y="36893"/>
                    <a:pt x="286601" y="33108"/>
                    <a:pt x="279288" y="29962"/>
                  </a:cubicBezTo>
                  <a:lnTo>
                    <a:pt x="277403" y="29058"/>
                  </a:lnTo>
                  <a:cubicBezTo>
                    <a:pt x="270843" y="25972"/>
                    <a:pt x="264095" y="23344"/>
                    <a:pt x="257177" y="21197"/>
                  </a:cubicBezTo>
                  <a:cubicBezTo>
                    <a:pt x="256008" y="20839"/>
                    <a:pt x="254746" y="20462"/>
                    <a:pt x="253407" y="20104"/>
                  </a:cubicBezTo>
                  <a:cubicBezTo>
                    <a:pt x="248318" y="18596"/>
                    <a:pt x="243096" y="17610"/>
                    <a:pt x="237818" y="17163"/>
                  </a:cubicBezTo>
                  <a:cubicBezTo>
                    <a:pt x="226169" y="16117"/>
                    <a:pt x="214445" y="15884"/>
                    <a:pt x="202758" y="16466"/>
                  </a:cubicBezTo>
                  <a:cubicBezTo>
                    <a:pt x="193069" y="17450"/>
                    <a:pt x="183475" y="19342"/>
                    <a:pt x="174144" y="22121"/>
                  </a:cubicBezTo>
                  <a:cubicBezTo>
                    <a:pt x="166171" y="24289"/>
                    <a:pt x="158348" y="26995"/>
                    <a:pt x="150733" y="30226"/>
                  </a:cubicBezTo>
                  <a:cubicBezTo>
                    <a:pt x="145323" y="32596"/>
                    <a:pt x="140139" y="35434"/>
                    <a:pt x="135238" y="38709"/>
                  </a:cubicBezTo>
                  <a:cubicBezTo>
                    <a:pt x="134032" y="39500"/>
                    <a:pt x="132826" y="40254"/>
                    <a:pt x="131619" y="41027"/>
                  </a:cubicBezTo>
                  <a:cubicBezTo>
                    <a:pt x="125625" y="44601"/>
                    <a:pt x="119951" y="48682"/>
                    <a:pt x="114654" y="53223"/>
                  </a:cubicBezTo>
                  <a:cubicBezTo>
                    <a:pt x="102704" y="64099"/>
                    <a:pt x="90357" y="75975"/>
                    <a:pt x="82101" y="91111"/>
                  </a:cubicBezTo>
                  <a:cubicBezTo>
                    <a:pt x="80763" y="93561"/>
                    <a:pt x="79349" y="96068"/>
                    <a:pt x="77973" y="98481"/>
                  </a:cubicBezTo>
                  <a:cubicBezTo>
                    <a:pt x="75428" y="102967"/>
                    <a:pt x="72883" y="107472"/>
                    <a:pt x="70584" y="112053"/>
                  </a:cubicBezTo>
                  <a:cubicBezTo>
                    <a:pt x="68793" y="115900"/>
                    <a:pt x="67285" y="119883"/>
                    <a:pt x="66116" y="123966"/>
                  </a:cubicBezTo>
                  <a:lnTo>
                    <a:pt x="64929" y="127736"/>
                  </a:lnTo>
                  <a:cubicBezTo>
                    <a:pt x="63440" y="131951"/>
                    <a:pt x="62290" y="136273"/>
                    <a:pt x="61461" y="140667"/>
                  </a:cubicBezTo>
                  <a:cubicBezTo>
                    <a:pt x="59896" y="150393"/>
                    <a:pt x="58690" y="160195"/>
                    <a:pt x="57841" y="169808"/>
                  </a:cubicBezTo>
                  <a:cubicBezTo>
                    <a:pt x="57408" y="177957"/>
                    <a:pt x="57860" y="186127"/>
                    <a:pt x="59161" y="194181"/>
                  </a:cubicBezTo>
                  <a:cubicBezTo>
                    <a:pt x="59538" y="197197"/>
                    <a:pt x="59934" y="200307"/>
                    <a:pt x="60216" y="203304"/>
                  </a:cubicBezTo>
                  <a:cubicBezTo>
                    <a:pt x="60688" y="211013"/>
                    <a:pt x="60367" y="218750"/>
                    <a:pt x="59274" y="226395"/>
                  </a:cubicBezTo>
                  <a:cubicBezTo>
                    <a:pt x="58331" y="235035"/>
                    <a:pt x="56918" y="243618"/>
                    <a:pt x="55052" y="252106"/>
                  </a:cubicBezTo>
                  <a:cubicBezTo>
                    <a:pt x="53939" y="256721"/>
                    <a:pt x="52507" y="261255"/>
                    <a:pt x="50773" y="265678"/>
                  </a:cubicBezTo>
                  <a:lnTo>
                    <a:pt x="49472" y="269316"/>
                  </a:lnTo>
                  <a:cubicBezTo>
                    <a:pt x="48341" y="272535"/>
                    <a:pt x="47022" y="275682"/>
                    <a:pt x="45514" y="278741"/>
                  </a:cubicBezTo>
                  <a:lnTo>
                    <a:pt x="43629" y="282511"/>
                  </a:lnTo>
                  <a:cubicBezTo>
                    <a:pt x="40914" y="287996"/>
                    <a:pt x="38087" y="293670"/>
                    <a:pt x="34864" y="298910"/>
                  </a:cubicBezTo>
                  <a:cubicBezTo>
                    <a:pt x="33619" y="301254"/>
                    <a:pt x="31395" y="302940"/>
                    <a:pt x="28813" y="303528"/>
                  </a:cubicBezTo>
                  <a:cubicBezTo>
                    <a:pt x="27738" y="303716"/>
                    <a:pt x="26645" y="303658"/>
                    <a:pt x="25589" y="303359"/>
                  </a:cubicBezTo>
                  <a:cubicBezTo>
                    <a:pt x="24458" y="303032"/>
                    <a:pt x="23403" y="302481"/>
                    <a:pt x="22479" y="301738"/>
                  </a:cubicBezTo>
                  <a:cubicBezTo>
                    <a:pt x="21612" y="301026"/>
                    <a:pt x="20839" y="300195"/>
                    <a:pt x="20198" y="299268"/>
                  </a:cubicBezTo>
                  <a:cubicBezTo>
                    <a:pt x="19030" y="297591"/>
                    <a:pt x="19953" y="295366"/>
                    <a:pt x="21254" y="292633"/>
                  </a:cubicBezTo>
                  <a:cubicBezTo>
                    <a:pt x="23799" y="287336"/>
                    <a:pt x="26570" y="282040"/>
                    <a:pt x="29246" y="276931"/>
                  </a:cubicBezTo>
                  <a:cubicBezTo>
                    <a:pt x="30509" y="274538"/>
                    <a:pt x="31772" y="272144"/>
                    <a:pt x="33016" y="269731"/>
                  </a:cubicBezTo>
                  <a:cubicBezTo>
                    <a:pt x="38275" y="259514"/>
                    <a:pt x="40688" y="248487"/>
                    <a:pt x="42441" y="238082"/>
                  </a:cubicBezTo>
                  <a:cubicBezTo>
                    <a:pt x="44854" y="224137"/>
                    <a:pt x="45476" y="209944"/>
                    <a:pt x="44326" y="195840"/>
                  </a:cubicBezTo>
                  <a:cubicBezTo>
                    <a:pt x="42894" y="181516"/>
                    <a:pt x="42931" y="167085"/>
                    <a:pt x="44420" y="152768"/>
                  </a:cubicBezTo>
                  <a:cubicBezTo>
                    <a:pt x="45551" y="141837"/>
                    <a:pt x="47832" y="131057"/>
                    <a:pt x="51244" y="120611"/>
                  </a:cubicBezTo>
                  <a:cubicBezTo>
                    <a:pt x="59915" y="94986"/>
                    <a:pt x="74467" y="71748"/>
                    <a:pt x="93731" y="52752"/>
                  </a:cubicBezTo>
                  <a:lnTo>
                    <a:pt x="95616" y="50867"/>
                  </a:lnTo>
                  <a:cubicBezTo>
                    <a:pt x="100215" y="46381"/>
                    <a:pt x="105041" y="41762"/>
                    <a:pt x="109829" y="37578"/>
                  </a:cubicBezTo>
                  <a:cubicBezTo>
                    <a:pt x="112543" y="35367"/>
                    <a:pt x="115390" y="33350"/>
                    <a:pt x="118387" y="31546"/>
                  </a:cubicBezTo>
                  <a:cubicBezTo>
                    <a:pt x="119480" y="30848"/>
                    <a:pt x="120441" y="30245"/>
                    <a:pt x="121365" y="29661"/>
                  </a:cubicBezTo>
                  <a:lnTo>
                    <a:pt x="121949" y="29284"/>
                  </a:lnTo>
                  <a:cubicBezTo>
                    <a:pt x="124494" y="27546"/>
                    <a:pt x="127114" y="25942"/>
                    <a:pt x="129828" y="24477"/>
                  </a:cubicBezTo>
                  <a:lnTo>
                    <a:pt x="130319" y="24232"/>
                  </a:lnTo>
                  <a:cubicBezTo>
                    <a:pt x="137180" y="20726"/>
                    <a:pt x="144286" y="17088"/>
                    <a:pt x="151430" y="13902"/>
                  </a:cubicBezTo>
                  <a:cubicBezTo>
                    <a:pt x="165869" y="7475"/>
                    <a:pt x="182438" y="3441"/>
                    <a:pt x="203569" y="1217"/>
                  </a:cubicBezTo>
                  <a:cubicBezTo>
                    <a:pt x="214897" y="-188"/>
                    <a:pt x="226377" y="61"/>
                    <a:pt x="237649" y="1952"/>
                  </a:cubicBezTo>
                  <a:cubicBezTo>
                    <a:pt x="239760" y="2329"/>
                    <a:pt x="241909" y="2706"/>
                    <a:pt x="244001" y="3045"/>
                  </a:cubicBezTo>
                  <a:lnTo>
                    <a:pt x="244303" y="3045"/>
                  </a:lnTo>
                  <a:cubicBezTo>
                    <a:pt x="250165" y="3914"/>
                    <a:pt x="255971" y="5103"/>
                    <a:pt x="261701" y="6608"/>
                  </a:cubicBezTo>
                  <a:cubicBezTo>
                    <a:pt x="262587" y="6853"/>
                    <a:pt x="263454" y="7117"/>
                    <a:pt x="264340" y="7399"/>
                  </a:cubicBezTo>
                  <a:cubicBezTo>
                    <a:pt x="283359" y="13326"/>
                    <a:pt x="301172" y="22586"/>
                    <a:pt x="316950" y="34750"/>
                  </a:cubicBezTo>
                  <a:lnTo>
                    <a:pt x="319400" y="36635"/>
                  </a:lnTo>
                  <a:cubicBezTo>
                    <a:pt x="320946" y="37823"/>
                    <a:pt x="322473" y="39029"/>
                    <a:pt x="323999" y="40235"/>
                  </a:cubicBezTo>
                  <a:cubicBezTo>
                    <a:pt x="331012" y="45508"/>
                    <a:pt x="337383" y="51594"/>
                    <a:pt x="342962" y="58369"/>
                  </a:cubicBezTo>
                  <a:cubicBezTo>
                    <a:pt x="346223" y="62554"/>
                    <a:pt x="349616" y="66738"/>
                    <a:pt x="352877" y="70772"/>
                  </a:cubicBezTo>
                  <a:cubicBezTo>
                    <a:pt x="354611" y="72902"/>
                    <a:pt x="356214" y="74900"/>
                    <a:pt x="357816" y="76898"/>
                  </a:cubicBezTo>
                  <a:cubicBezTo>
                    <a:pt x="366053" y="87171"/>
                    <a:pt x="371331" y="99311"/>
                    <a:pt x="374988" y="108754"/>
                  </a:cubicBezTo>
                  <a:cubicBezTo>
                    <a:pt x="380812" y="123547"/>
                    <a:pt x="384262" y="139174"/>
                    <a:pt x="385186" y="155049"/>
                  </a:cubicBezTo>
                  <a:cubicBezTo>
                    <a:pt x="385977" y="166257"/>
                    <a:pt x="385977" y="177507"/>
                    <a:pt x="385186" y="188715"/>
                  </a:cubicBezTo>
                  <a:cubicBezTo>
                    <a:pt x="384074" y="198491"/>
                    <a:pt x="382245" y="208174"/>
                    <a:pt x="379738" y="217687"/>
                  </a:cubicBezTo>
                  <a:lnTo>
                    <a:pt x="379305" y="219572"/>
                  </a:lnTo>
                  <a:cubicBezTo>
                    <a:pt x="377834" y="226301"/>
                    <a:pt x="375648" y="232858"/>
                    <a:pt x="372820" y="239138"/>
                  </a:cubicBezTo>
                  <a:cubicBezTo>
                    <a:pt x="366298" y="253124"/>
                    <a:pt x="359003" y="267770"/>
                    <a:pt x="347901" y="279702"/>
                  </a:cubicBezTo>
                  <a:lnTo>
                    <a:pt x="345790" y="281945"/>
                  </a:lnTo>
                  <a:lnTo>
                    <a:pt x="346525" y="282624"/>
                  </a:lnTo>
                  <a:lnTo>
                    <a:pt x="341586" y="287732"/>
                  </a:lnTo>
                  <a:cubicBezTo>
                    <a:pt x="335931" y="293595"/>
                    <a:pt x="330031" y="299627"/>
                    <a:pt x="324037" y="305281"/>
                  </a:cubicBezTo>
                  <a:cubicBezTo>
                    <a:pt x="320682" y="308272"/>
                    <a:pt x="317082" y="310959"/>
                    <a:pt x="313255" y="313311"/>
                  </a:cubicBezTo>
                  <a:lnTo>
                    <a:pt x="310842" y="314914"/>
                  </a:lnTo>
                  <a:cubicBezTo>
                    <a:pt x="306130" y="318166"/>
                    <a:pt x="301267" y="321179"/>
                    <a:pt x="296253" y="323943"/>
                  </a:cubicBezTo>
                  <a:lnTo>
                    <a:pt x="294895" y="324678"/>
                  </a:lnTo>
                  <a:cubicBezTo>
                    <a:pt x="289542" y="327736"/>
                    <a:pt x="283925" y="330316"/>
                    <a:pt x="278119" y="332387"/>
                  </a:cubicBezTo>
                  <a:cubicBezTo>
                    <a:pt x="268053" y="335611"/>
                    <a:pt x="257045" y="338532"/>
                    <a:pt x="244472" y="341360"/>
                  </a:cubicBezTo>
                  <a:cubicBezTo>
                    <a:pt x="240552" y="342227"/>
                    <a:pt x="236593" y="342755"/>
                    <a:pt x="232409" y="343245"/>
                  </a:cubicBezTo>
                  <a:cubicBezTo>
                    <a:pt x="228224" y="343735"/>
                    <a:pt x="223870" y="344357"/>
                    <a:pt x="219629" y="345318"/>
                  </a:cubicBezTo>
                  <a:cubicBezTo>
                    <a:pt x="210656" y="347293"/>
                    <a:pt x="201834" y="349901"/>
                    <a:pt x="193239" y="353122"/>
                  </a:cubicBezTo>
                  <a:cubicBezTo>
                    <a:pt x="185755" y="355921"/>
                    <a:pt x="178612" y="359517"/>
                    <a:pt x="171901" y="363848"/>
                  </a:cubicBezTo>
                  <a:cubicBezTo>
                    <a:pt x="167321" y="367005"/>
                    <a:pt x="162985" y="370495"/>
                    <a:pt x="158932" y="374290"/>
                  </a:cubicBezTo>
                  <a:cubicBezTo>
                    <a:pt x="157311" y="375723"/>
                    <a:pt x="155690" y="377174"/>
                    <a:pt x="154088" y="378531"/>
                  </a:cubicBezTo>
                  <a:cubicBezTo>
                    <a:pt x="153108" y="379361"/>
                    <a:pt x="152203" y="380228"/>
                    <a:pt x="151430" y="381057"/>
                  </a:cubicBezTo>
                  <a:cubicBezTo>
                    <a:pt x="150224" y="382449"/>
                    <a:pt x="148791" y="383633"/>
                    <a:pt x="147189" y="384563"/>
                  </a:cubicBezTo>
                  <a:cubicBezTo>
                    <a:pt x="145436" y="385276"/>
                    <a:pt x="143495" y="385408"/>
                    <a:pt x="141647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164BBBF-F8F6-C377-E915-228E499E2616}"/>
                </a:ext>
              </a:extLst>
            </p:cNvPr>
            <p:cNvSpPr/>
            <p:nvPr/>
          </p:nvSpPr>
          <p:spPr>
            <a:xfrm>
              <a:off x="114945" y="637798"/>
              <a:ext cx="152286" cy="77117"/>
            </a:xfrm>
            <a:custGeom>
              <a:avLst/>
              <a:gdLst>
                <a:gd name="connsiteX0" fmla="*/ 139868 w 152286"/>
                <a:gd name="connsiteY0" fmla="*/ 76899 h 77117"/>
                <a:gd name="connsiteX1" fmla="*/ 133346 w 152286"/>
                <a:gd name="connsiteY1" fmla="*/ 74279 h 77117"/>
                <a:gd name="connsiteX2" fmla="*/ 131461 w 152286"/>
                <a:gd name="connsiteY2" fmla="*/ 73449 h 77117"/>
                <a:gd name="connsiteX3" fmla="*/ 122809 w 152286"/>
                <a:gd name="connsiteY3" fmla="*/ 69359 h 77117"/>
                <a:gd name="connsiteX4" fmla="*/ 116890 w 152286"/>
                <a:gd name="connsiteY4" fmla="*/ 66550 h 77117"/>
                <a:gd name="connsiteX5" fmla="*/ 116513 w 152286"/>
                <a:gd name="connsiteY5" fmla="*/ 66362 h 77117"/>
                <a:gd name="connsiteX6" fmla="*/ 99058 w 152286"/>
                <a:gd name="connsiteY6" fmla="*/ 58332 h 77117"/>
                <a:gd name="connsiteX7" fmla="*/ 90293 w 152286"/>
                <a:gd name="connsiteY7" fmla="*/ 54562 h 77117"/>
                <a:gd name="connsiteX8" fmla="*/ 90067 w 152286"/>
                <a:gd name="connsiteY8" fmla="*/ 54468 h 77117"/>
                <a:gd name="connsiteX9" fmla="*/ 83828 w 152286"/>
                <a:gd name="connsiteY9" fmla="*/ 51810 h 77117"/>
                <a:gd name="connsiteX10" fmla="*/ 71481 w 152286"/>
                <a:gd name="connsiteY10" fmla="*/ 46306 h 77117"/>
                <a:gd name="connsiteX11" fmla="*/ 67598 w 152286"/>
                <a:gd name="connsiteY11" fmla="*/ 44534 h 77117"/>
                <a:gd name="connsiteX12" fmla="*/ 52518 w 152286"/>
                <a:gd name="connsiteY12" fmla="*/ 37672 h 77117"/>
                <a:gd name="connsiteX13" fmla="*/ 41208 w 152286"/>
                <a:gd name="connsiteY13" fmla="*/ 32300 h 77117"/>
                <a:gd name="connsiteX14" fmla="*/ 40982 w 152286"/>
                <a:gd name="connsiteY14" fmla="*/ 32187 h 77117"/>
                <a:gd name="connsiteX15" fmla="*/ 27580 w 152286"/>
                <a:gd name="connsiteY15" fmla="*/ 25854 h 77117"/>
                <a:gd name="connsiteX16" fmla="*/ 12896 w 152286"/>
                <a:gd name="connsiteY16" fmla="*/ 19501 h 77117"/>
                <a:gd name="connsiteX17" fmla="*/ 3471 w 152286"/>
                <a:gd name="connsiteY17" fmla="*/ 14261 h 77117"/>
                <a:gd name="connsiteX18" fmla="*/ -487 w 152286"/>
                <a:gd name="connsiteY18" fmla="*/ 10491 h 77117"/>
                <a:gd name="connsiteX19" fmla="*/ -1034 w 152286"/>
                <a:gd name="connsiteY19" fmla="*/ 9831 h 77117"/>
                <a:gd name="connsiteX20" fmla="*/ -1034 w 152286"/>
                <a:gd name="connsiteY20" fmla="*/ 8964 h 77117"/>
                <a:gd name="connsiteX21" fmla="*/ 1398 w 152286"/>
                <a:gd name="connsiteY21" fmla="*/ 2951 h 77117"/>
                <a:gd name="connsiteX22" fmla="*/ 6694 w 152286"/>
                <a:gd name="connsiteY22" fmla="*/ 501 h 77117"/>
                <a:gd name="connsiteX23" fmla="*/ 9220 w 152286"/>
                <a:gd name="connsiteY23" fmla="*/ 1651 h 77117"/>
                <a:gd name="connsiteX24" fmla="*/ 19757 w 152286"/>
                <a:gd name="connsiteY24" fmla="*/ 6608 h 77117"/>
                <a:gd name="connsiteX25" fmla="*/ 20700 w 152286"/>
                <a:gd name="connsiteY25" fmla="*/ 7023 h 77117"/>
                <a:gd name="connsiteX26" fmla="*/ 27335 w 152286"/>
                <a:gd name="connsiteY26" fmla="*/ 9775 h 77117"/>
                <a:gd name="connsiteX27" fmla="*/ 34988 w 152286"/>
                <a:gd name="connsiteY27" fmla="*/ 12960 h 77117"/>
                <a:gd name="connsiteX28" fmla="*/ 44187 w 152286"/>
                <a:gd name="connsiteY28" fmla="*/ 17239 h 77117"/>
                <a:gd name="connsiteX29" fmla="*/ 48937 w 152286"/>
                <a:gd name="connsiteY29" fmla="*/ 19501 h 77117"/>
                <a:gd name="connsiteX30" fmla="*/ 51689 w 152286"/>
                <a:gd name="connsiteY30" fmla="*/ 20783 h 77117"/>
                <a:gd name="connsiteX31" fmla="*/ 60284 w 152286"/>
                <a:gd name="connsiteY31" fmla="*/ 24723 h 77117"/>
                <a:gd name="connsiteX32" fmla="*/ 66995 w 152286"/>
                <a:gd name="connsiteY32" fmla="*/ 27512 h 77117"/>
                <a:gd name="connsiteX33" fmla="*/ 74855 w 152286"/>
                <a:gd name="connsiteY33" fmla="*/ 30811 h 77117"/>
                <a:gd name="connsiteX34" fmla="*/ 83828 w 152286"/>
                <a:gd name="connsiteY34" fmla="*/ 34977 h 77117"/>
                <a:gd name="connsiteX35" fmla="*/ 89124 w 152286"/>
                <a:gd name="connsiteY35" fmla="*/ 37503 h 77117"/>
                <a:gd name="connsiteX36" fmla="*/ 99831 w 152286"/>
                <a:gd name="connsiteY36" fmla="*/ 42385 h 77117"/>
                <a:gd name="connsiteX37" fmla="*/ 106127 w 152286"/>
                <a:gd name="connsiteY37" fmla="*/ 45043 h 77117"/>
                <a:gd name="connsiteX38" fmla="*/ 114100 w 152286"/>
                <a:gd name="connsiteY38" fmla="*/ 48417 h 77117"/>
                <a:gd name="connsiteX39" fmla="*/ 121640 w 152286"/>
                <a:gd name="connsiteY39" fmla="*/ 51923 h 77117"/>
                <a:gd name="connsiteX40" fmla="*/ 128709 w 152286"/>
                <a:gd name="connsiteY40" fmla="*/ 55184 h 77117"/>
                <a:gd name="connsiteX41" fmla="*/ 130782 w 152286"/>
                <a:gd name="connsiteY41" fmla="*/ 56107 h 77117"/>
                <a:gd name="connsiteX42" fmla="*/ 143977 w 152286"/>
                <a:gd name="connsiteY42" fmla="*/ 61762 h 77117"/>
                <a:gd name="connsiteX43" fmla="*/ 146559 w 152286"/>
                <a:gd name="connsiteY43" fmla="*/ 63252 h 77117"/>
                <a:gd name="connsiteX44" fmla="*/ 151253 w 152286"/>
                <a:gd name="connsiteY44" fmla="*/ 71489 h 77117"/>
                <a:gd name="connsiteX45" fmla="*/ 144524 w 152286"/>
                <a:gd name="connsiteY45" fmla="*/ 77427 h 77117"/>
                <a:gd name="connsiteX46" fmla="*/ 139868 w 152286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286" h="77117">
                  <a:moveTo>
                    <a:pt x="139868" y="76899"/>
                  </a:moveTo>
                  <a:cubicBezTo>
                    <a:pt x="137625" y="76197"/>
                    <a:pt x="135457" y="75321"/>
                    <a:pt x="133346" y="74279"/>
                  </a:cubicBezTo>
                  <a:lnTo>
                    <a:pt x="131461" y="73449"/>
                  </a:lnTo>
                  <a:cubicBezTo>
                    <a:pt x="128577" y="72149"/>
                    <a:pt x="125636" y="70735"/>
                    <a:pt x="122809" y="69359"/>
                  </a:cubicBezTo>
                  <a:lnTo>
                    <a:pt x="116890" y="66550"/>
                  </a:lnTo>
                  <a:lnTo>
                    <a:pt x="116513" y="66362"/>
                  </a:lnTo>
                  <a:cubicBezTo>
                    <a:pt x="110726" y="63666"/>
                    <a:pt x="104883" y="60914"/>
                    <a:pt x="99058" y="58332"/>
                  </a:cubicBezTo>
                  <a:cubicBezTo>
                    <a:pt x="96136" y="57031"/>
                    <a:pt x="93177" y="55787"/>
                    <a:pt x="90293" y="54562"/>
                  </a:cubicBezTo>
                  <a:lnTo>
                    <a:pt x="90067" y="54468"/>
                  </a:lnTo>
                  <a:cubicBezTo>
                    <a:pt x="87993" y="53582"/>
                    <a:pt x="85901" y="52715"/>
                    <a:pt x="83828" y="51810"/>
                  </a:cubicBezTo>
                  <a:cubicBezTo>
                    <a:pt x="79699" y="49925"/>
                    <a:pt x="75515" y="48040"/>
                    <a:pt x="71481" y="46306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2"/>
                  </a:cubicBezTo>
                  <a:lnTo>
                    <a:pt x="41208" y="32300"/>
                  </a:ln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9"/>
                    <a:pt x="17646" y="21386"/>
                    <a:pt x="12896" y="19501"/>
                  </a:cubicBezTo>
                  <a:cubicBezTo>
                    <a:pt x="9503" y="18240"/>
                    <a:pt x="6336" y="16473"/>
                    <a:pt x="3471" y="14261"/>
                  </a:cubicBezTo>
                  <a:cubicBezTo>
                    <a:pt x="2020" y="13141"/>
                    <a:pt x="700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0"/>
                    <a:pt x="-35" y="4640"/>
                    <a:pt x="1398" y="2951"/>
                  </a:cubicBezTo>
                  <a:cubicBezTo>
                    <a:pt x="2548" y="1519"/>
                    <a:pt x="3961" y="-253"/>
                    <a:pt x="6694" y="501"/>
                  </a:cubicBezTo>
                  <a:cubicBezTo>
                    <a:pt x="7580" y="788"/>
                    <a:pt x="8429" y="1174"/>
                    <a:pt x="9220" y="1651"/>
                  </a:cubicBezTo>
                  <a:cubicBezTo>
                    <a:pt x="12670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0" y="62127"/>
                    <a:pt x="145787" y="62629"/>
                    <a:pt x="146559" y="63252"/>
                  </a:cubicBezTo>
                  <a:cubicBezTo>
                    <a:pt x="149330" y="65107"/>
                    <a:pt x="151064" y="68158"/>
                    <a:pt x="151253" y="71489"/>
                  </a:cubicBezTo>
                  <a:cubicBezTo>
                    <a:pt x="150424" y="74651"/>
                    <a:pt x="147766" y="76997"/>
                    <a:pt x="144524" y="77427"/>
                  </a:cubicBezTo>
                  <a:cubicBezTo>
                    <a:pt x="142959" y="77490"/>
                    <a:pt x="141376" y="77312"/>
                    <a:pt x="139868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81E504D2-4C49-C4F8-38DD-5205016440AD}"/>
                </a:ext>
              </a:extLst>
            </p:cNvPr>
            <p:cNvSpPr/>
            <p:nvPr/>
          </p:nvSpPr>
          <p:spPr>
            <a:xfrm>
              <a:off x="161240" y="580155"/>
              <a:ext cx="152113" cy="77427"/>
            </a:xfrm>
            <a:custGeom>
              <a:avLst/>
              <a:gdLst>
                <a:gd name="connsiteX0" fmla="*/ 140716 w 152113"/>
                <a:gd name="connsiteY0" fmla="*/ 77276 h 77427"/>
                <a:gd name="connsiteX1" fmla="*/ 137210 w 152113"/>
                <a:gd name="connsiteY1" fmla="*/ 75975 h 77427"/>
                <a:gd name="connsiteX2" fmla="*/ 123318 w 152113"/>
                <a:gd name="connsiteY2" fmla="*/ 69472 h 77427"/>
                <a:gd name="connsiteX3" fmla="*/ 112329 w 152113"/>
                <a:gd name="connsiteY3" fmla="*/ 64270 h 77427"/>
                <a:gd name="connsiteX4" fmla="*/ 99681 w 152113"/>
                <a:gd name="connsiteY4" fmla="*/ 58709 h 77427"/>
                <a:gd name="connsiteX5" fmla="*/ 87108 w 152113"/>
                <a:gd name="connsiteY5" fmla="*/ 53167 h 77427"/>
                <a:gd name="connsiteX6" fmla="*/ 73366 w 152113"/>
                <a:gd name="connsiteY6" fmla="*/ 46702 h 77427"/>
                <a:gd name="connsiteX7" fmla="*/ 61887 w 152113"/>
                <a:gd name="connsiteY7" fmla="*/ 41292 h 77427"/>
                <a:gd name="connsiteX8" fmla="*/ 53970 w 152113"/>
                <a:gd name="connsiteY8" fmla="*/ 37823 h 77427"/>
                <a:gd name="connsiteX9" fmla="*/ 47655 w 152113"/>
                <a:gd name="connsiteY9" fmla="*/ 35090 h 77427"/>
                <a:gd name="connsiteX10" fmla="*/ 36836 w 152113"/>
                <a:gd name="connsiteY10" fmla="*/ 30095 h 77427"/>
                <a:gd name="connsiteX11" fmla="*/ 27901 w 152113"/>
                <a:gd name="connsiteY11" fmla="*/ 25910 h 77427"/>
                <a:gd name="connsiteX12" fmla="*/ 18306 w 152113"/>
                <a:gd name="connsiteY12" fmla="*/ 21462 h 77427"/>
                <a:gd name="connsiteX13" fmla="*/ 13047 w 152113"/>
                <a:gd name="connsiteY13" fmla="*/ 19275 h 77427"/>
                <a:gd name="connsiteX14" fmla="*/ 4584 w 152113"/>
                <a:gd name="connsiteY14" fmla="*/ 15505 h 77427"/>
                <a:gd name="connsiteX15" fmla="*/ 2699 w 152113"/>
                <a:gd name="connsiteY15" fmla="*/ 14224 h 77427"/>
                <a:gd name="connsiteX16" fmla="*/ -958 w 152113"/>
                <a:gd name="connsiteY16" fmla="*/ 8116 h 77427"/>
                <a:gd name="connsiteX17" fmla="*/ 2981 w 152113"/>
                <a:gd name="connsiteY17" fmla="*/ 1180 h 77427"/>
                <a:gd name="connsiteX18" fmla="*/ 8316 w 152113"/>
                <a:gd name="connsiteY18" fmla="*/ 746 h 77427"/>
                <a:gd name="connsiteX19" fmla="*/ 10484 w 152113"/>
                <a:gd name="connsiteY19" fmla="*/ 1538 h 77427"/>
                <a:gd name="connsiteX20" fmla="*/ 40492 w 152113"/>
                <a:gd name="connsiteY20" fmla="*/ 15241 h 77427"/>
                <a:gd name="connsiteX21" fmla="*/ 52236 w 152113"/>
                <a:gd name="connsiteY21" fmla="*/ 20896 h 77427"/>
                <a:gd name="connsiteX22" fmla="*/ 65016 w 152113"/>
                <a:gd name="connsiteY22" fmla="*/ 26985 h 77427"/>
                <a:gd name="connsiteX23" fmla="*/ 73291 w 152113"/>
                <a:gd name="connsiteY23" fmla="*/ 30547 h 77427"/>
                <a:gd name="connsiteX24" fmla="*/ 80228 w 152113"/>
                <a:gd name="connsiteY24" fmla="*/ 33507 h 77427"/>
                <a:gd name="connsiteX25" fmla="*/ 89652 w 152113"/>
                <a:gd name="connsiteY25" fmla="*/ 37955 h 77427"/>
                <a:gd name="connsiteX26" fmla="*/ 89973 w 152113"/>
                <a:gd name="connsiteY26" fmla="*/ 38106 h 77427"/>
                <a:gd name="connsiteX27" fmla="*/ 94799 w 152113"/>
                <a:gd name="connsiteY27" fmla="*/ 40425 h 77427"/>
                <a:gd name="connsiteX28" fmla="*/ 96928 w 152113"/>
                <a:gd name="connsiteY28" fmla="*/ 41424 h 77427"/>
                <a:gd name="connsiteX29" fmla="*/ 106090 w 152113"/>
                <a:gd name="connsiteY29" fmla="*/ 45684 h 77427"/>
                <a:gd name="connsiteX30" fmla="*/ 113139 w 152113"/>
                <a:gd name="connsiteY30" fmla="*/ 48737 h 77427"/>
                <a:gd name="connsiteX31" fmla="*/ 120943 w 152113"/>
                <a:gd name="connsiteY31" fmla="*/ 52112 h 77427"/>
                <a:gd name="connsiteX32" fmla="*/ 130255 w 152113"/>
                <a:gd name="connsiteY32" fmla="*/ 56447 h 77427"/>
                <a:gd name="connsiteX33" fmla="*/ 135250 w 152113"/>
                <a:gd name="connsiteY33" fmla="*/ 58803 h 77427"/>
                <a:gd name="connsiteX34" fmla="*/ 148162 w 152113"/>
                <a:gd name="connsiteY34" fmla="*/ 64797 h 77427"/>
                <a:gd name="connsiteX35" fmla="*/ 148614 w 152113"/>
                <a:gd name="connsiteY35" fmla="*/ 65137 h 77427"/>
                <a:gd name="connsiteX36" fmla="*/ 151046 w 152113"/>
                <a:gd name="connsiteY36" fmla="*/ 70792 h 77427"/>
                <a:gd name="connsiteX37" fmla="*/ 146918 w 152113"/>
                <a:gd name="connsiteY37" fmla="*/ 76955 h 77427"/>
                <a:gd name="connsiteX38" fmla="*/ 140716 w 152113"/>
                <a:gd name="connsiteY38" fmla="*/ 77276 h 7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27">
                  <a:moveTo>
                    <a:pt x="140716" y="77276"/>
                  </a:moveTo>
                  <a:cubicBezTo>
                    <a:pt x="139510" y="76924"/>
                    <a:pt x="138341" y="76489"/>
                    <a:pt x="137210" y="75975"/>
                  </a:cubicBezTo>
                  <a:cubicBezTo>
                    <a:pt x="132554" y="73921"/>
                    <a:pt x="127786" y="71659"/>
                    <a:pt x="123318" y="69472"/>
                  </a:cubicBezTo>
                  <a:cubicBezTo>
                    <a:pt x="119699" y="67738"/>
                    <a:pt x="116005" y="65947"/>
                    <a:pt x="112329" y="64270"/>
                  </a:cubicBezTo>
                  <a:cubicBezTo>
                    <a:pt x="108125" y="62385"/>
                    <a:pt x="103827" y="60500"/>
                    <a:pt x="99681" y="58709"/>
                  </a:cubicBezTo>
                  <a:cubicBezTo>
                    <a:pt x="95534" y="56918"/>
                    <a:pt x="91236" y="55052"/>
                    <a:pt x="87108" y="53167"/>
                  </a:cubicBezTo>
                  <a:cubicBezTo>
                    <a:pt x="82527" y="51075"/>
                    <a:pt x="77852" y="48851"/>
                    <a:pt x="73366" y="46702"/>
                  </a:cubicBezTo>
                  <a:cubicBezTo>
                    <a:pt x="69596" y="44911"/>
                    <a:pt x="65826" y="43064"/>
                    <a:pt x="61887" y="41292"/>
                  </a:cubicBezTo>
                  <a:cubicBezTo>
                    <a:pt x="59248" y="40067"/>
                    <a:pt x="56571" y="38936"/>
                    <a:pt x="53970" y="37823"/>
                  </a:cubicBezTo>
                  <a:cubicBezTo>
                    <a:pt x="51783" y="36900"/>
                    <a:pt x="49672" y="35938"/>
                    <a:pt x="47655" y="35090"/>
                  </a:cubicBezTo>
                  <a:cubicBezTo>
                    <a:pt x="44055" y="33469"/>
                    <a:pt x="40379" y="31754"/>
                    <a:pt x="36836" y="30095"/>
                  </a:cubicBezTo>
                  <a:lnTo>
                    <a:pt x="27901" y="25910"/>
                  </a:lnTo>
                  <a:cubicBezTo>
                    <a:pt x="24715" y="24402"/>
                    <a:pt x="21511" y="22894"/>
                    <a:pt x="18306" y="21462"/>
                  </a:cubicBezTo>
                  <a:cubicBezTo>
                    <a:pt x="16535" y="20689"/>
                    <a:pt x="14763" y="19954"/>
                    <a:pt x="13047" y="19275"/>
                  </a:cubicBezTo>
                  <a:cubicBezTo>
                    <a:pt x="10031" y="18050"/>
                    <a:pt x="7260" y="16919"/>
                    <a:pt x="4584" y="15505"/>
                  </a:cubicBezTo>
                  <a:cubicBezTo>
                    <a:pt x="3924" y="15133"/>
                    <a:pt x="3283" y="14704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3" y="5666"/>
                    <a:pt x="-91" y="3385"/>
                    <a:pt x="2981" y="1180"/>
                  </a:cubicBezTo>
                  <a:cubicBezTo>
                    <a:pt x="4602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4" y="1538"/>
                  </a:cubicBezTo>
                  <a:cubicBezTo>
                    <a:pt x="19550" y="5628"/>
                    <a:pt x="30087" y="10397"/>
                    <a:pt x="40492" y="15241"/>
                  </a:cubicBezTo>
                  <a:cubicBezTo>
                    <a:pt x="44413" y="17126"/>
                    <a:pt x="48390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671" y="29416"/>
                    <a:pt x="73291" y="30547"/>
                  </a:cubicBezTo>
                  <a:cubicBezTo>
                    <a:pt x="75666" y="31546"/>
                    <a:pt x="78003" y="32432"/>
                    <a:pt x="80228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6"/>
                    <a:pt x="102998" y="44308"/>
                    <a:pt x="106090" y="45684"/>
                  </a:cubicBezTo>
                  <a:cubicBezTo>
                    <a:pt x="108446" y="46739"/>
                    <a:pt x="110821" y="47757"/>
                    <a:pt x="113139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5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4" y="65137"/>
                  </a:lnTo>
                  <a:cubicBezTo>
                    <a:pt x="150349" y="66477"/>
                    <a:pt x="151272" y="68613"/>
                    <a:pt x="151046" y="70792"/>
                  </a:cubicBezTo>
                  <a:cubicBezTo>
                    <a:pt x="150801" y="73409"/>
                    <a:pt x="149236" y="75725"/>
                    <a:pt x="146918" y="76955"/>
                  </a:cubicBezTo>
                  <a:cubicBezTo>
                    <a:pt x="144977" y="77888"/>
                    <a:pt x="142752" y="78003"/>
                    <a:pt x="140716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FA1AD65B-C48E-56EF-391C-99F8C716352F}"/>
                </a:ext>
              </a:extLst>
            </p:cNvPr>
            <p:cNvSpPr/>
            <p:nvPr/>
          </p:nvSpPr>
          <p:spPr>
            <a:xfrm>
              <a:off x="137979" y="609273"/>
              <a:ext cx="151925" cy="77527"/>
            </a:xfrm>
            <a:custGeom>
              <a:avLst/>
              <a:gdLst>
                <a:gd name="connsiteX0" fmla="*/ 140716 w 151925"/>
                <a:gd name="connsiteY0" fmla="*/ 77394 h 77527"/>
                <a:gd name="connsiteX1" fmla="*/ 137191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7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8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79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70 w 151925"/>
                <a:gd name="connsiteY30" fmla="*/ 48874 h 77527"/>
                <a:gd name="connsiteX31" fmla="*/ 120755 w 151925"/>
                <a:gd name="connsiteY31" fmla="*/ 52248 h 77527"/>
                <a:gd name="connsiteX32" fmla="*/ 130066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6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6" y="77394"/>
                  </a:moveTo>
                  <a:cubicBezTo>
                    <a:pt x="139510" y="77047"/>
                    <a:pt x="138341" y="76612"/>
                    <a:pt x="137191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4" y="66084"/>
                    <a:pt x="112310" y="64387"/>
                  </a:cubicBezTo>
                  <a:cubicBezTo>
                    <a:pt x="108106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8" y="51117"/>
                    <a:pt x="77853" y="48893"/>
                    <a:pt x="73347" y="46744"/>
                  </a:cubicBezTo>
                  <a:cubicBezTo>
                    <a:pt x="69578" y="44953"/>
                    <a:pt x="65808" y="43106"/>
                    <a:pt x="61887" y="41334"/>
                  </a:cubicBezTo>
                  <a:cubicBezTo>
                    <a:pt x="59286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8" y="21504"/>
                  </a:cubicBezTo>
                  <a:cubicBezTo>
                    <a:pt x="16403" y="20712"/>
                    <a:pt x="14706" y="19977"/>
                    <a:pt x="12953" y="19280"/>
                  </a:cubicBezTo>
                  <a:cubicBezTo>
                    <a:pt x="10012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3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2" y="941"/>
                    <a:pt x="9767" y="1212"/>
                    <a:pt x="10465" y="1542"/>
                  </a:cubicBezTo>
                  <a:cubicBezTo>
                    <a:pt x="19456" y="5765"/>
                    <a:pt x="30069" y="10628"/>
                    <a:pt x="40379" y="15434"/>
                  </a:cubicBezTo>
                  <a:cubicBezTo>
                    <a:pt x="44300" y="17319"/>
                    <a:pt x="48277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7" y="31702"/>
                    <a:pt x="77853" y="32607"/>
                    <a:pt x="80115" y="33700"/>
                  </a:cubicBezTo>
                  <a:cubicBezTo>
                    <a:pt x="83262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70" y="48874"/>
                  </a:lnTo>
                  <a:cubicBezTo>
                    <a:pt x="115533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6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2" y="73551"/>
                    <a:pt x="149067" y="75873"/>
                    <a:pt x="146730" y="77092"/>
                  </a:cubicBezTo>
                  <a:cubicBezTo>
                    <a:pt x="144845" y="77982"/>
                    <a:pt x="142677" y="78091"/>
                    <a:pt x="140716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7B8F25C5-AB59-4709-D581-179E1663CB5F}"/>
                </a:ext>
              </a:extLst>
            </p:cNvPr>
            <p:cNvSpPr/>
            <p:nvPr/>
          </p:nvSpPr>
          <p:spPr>
            <a:xfrm>
              <a:off x="121388" y="682920"/>
              <a:ext cx="79685" cy="63551"/>
            </a:xfrm>
            <a:custGeom>
              <a:avLst/>
              <a:gdLst>
                <a:gd name="connsiteX0" fmla="*/ 47564 w 79685"/>
                <a:gd name="connsiteY0" fmla="*/ 60917 h 63551"/>
                <a:gd name="connsiteX1" fmla="*/ 43587 w 79685"/>
                <a:gd name="connsiteY1" fmla="*/ 59692 h 63551"/>
                <a:gd name="connsiteX2" fmla="*/ 21702 w 79685"/>
                <a:gd name="connsiteY2" fmla="*/ 48514 h 63551"/>
                <a:gd name="connsiteX3" fmla="*/ 7622 w 79685"/>
                <a:gd name="connsiteY3" fmla="*/ 31210 h 63551"/>
                <a:gd name="connsiteX4" fmla="*/ -767 w 79685"/>
                <a:gd name="connsiteY4" fmla="*/ 10834 h 63551"/>
                <a:gd name="connsiteX5" fmla="*/ 2513 w 79685"/>
                <a:gd name="connsiteY5" fmla="*/ 1107 h 63551"/>
                <a:gd name="connsiteX6" fmla="*/ 6905 w 79685"/>
                <a:gd name="connsiteY6" fmla="*/ 598 h 63551"/>
                <a:gd name="connsiteX7" fmla="*/ 9846 w 79685"/>
                <a:gd name="connsiteY7" fmla="*/ 2106 h 63551"/>
                <a:gd name="connsiteX8" fmla="*/ 11976 w 79685"/>
                <a:gd name="connsiteY8" fmla="*/ 4726 h 63551"/>
                <a:gd name="connsiteX9" fmla="*/ 15256 w 79685"/>
                <a:gd name="connsiteY9" fmla="*/ 12116 h 63551"/>
                <a:gd name="connsiteX10" fmla="*/ 19761 w 79685"/>
                <a:gd name="connsiteY10" fmla="*/ 21955 h 63551"/>
                <a:gd name="connsiteX11" fmla="*/ 27169 w 79685"/>
                <a:gd name="connsiteY11" fmla="*/ 32492 h 63551"/>
                <a:gd name="connsiteX12" fmla="*/ 33238 w 79685"/>
                <a:gd name="connsiteY12" fmla="*/ 38147 h 63551"/>
                <a:gd name="connsiteX13" fmla="*/ 45472 w 79685"/>
                <a:gd name="connsiteY13" fmla="*/ 45216 h 63551"/>
                <a:gd name="connsiteX14" fmla="*/ 51485 w 79685"/>
                <a:gd name="connsiteY14" fmla="*/ 47214 h 63551"/>
                <a:gd name="connsiteX15" fmla="*/ 73388 w 79685"/>
                <a:gd name="connsiteY15" fmla="*/ 50004 h 63551"/>
                <a:gd name="connsiteX16" fmla="*/ 73727 w 79685"/>
                <a:gd name="connsiteY16" fmla="*/ 50004 h 63551"/>
                <a:gd name="connsiteX17" fmla="*/ 74199 w 79685"/>
                <a:gd name="connsiteY17" fmla="*/ 50117 h 63551"/>
                <a:gd name="connsiteX18" fmla="*/ 76084 w 79685"/>
                <a:gd name="connsiteY18" fmla="*/ 51191 h 63551"/>
                <a:gd name="connsiteX19" fmla="*/ 78628 w 79685"/>
                <a:gd name="connsiteY19" fmla="*/ 56733 h 63551"/>
                <a:gd name="connsiteX20" fmla="*/ 77215 w 79685"/>
                <a:gd name="connsiteY20" fmla="*/ 61408 h 63551"/>
                <a:gd name="connsiteX21" fmla="*/ 71070 w 79685"/>
                <a:gd name="connsiteY21" fmla="*/ 63839 h 63551"/>
                <a:gd name="connsiteX22" fmla="*/ 47564 w 79685"/>
                <a:gd name="connsiteY22" fmla="*/ 60917 h 6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51">
                  <a:moveTo>
                    <a:pt x="47564" y="60917"/>
                  </a:moveTo>
                  <a:cubicBezTo>
                    <a:pt x="46226" y="60540"/>
                    <a:pt x="44906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4" y="37697"/>
                    <a:pt x="7622" y="31210"/>
                  </a:cubicBezTo>
                  <a:cubicBezTo>
                    <a:pt x="3625" y="24979"/>
                    <a:pt x="779" y="18076"/>
                    <a:pt x="-767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5" y="96"/>
                    <a:pt x="6905" y="598"/>
                  </a:cubicBezTo>
                  <a:cubicBezTo>
                    <a:pt x="7980" y="909"/>
                    <a:pt x="8979" y="1421"/>
                    <a:pt x="9846" y="2106"/>
                  </a:cubicBezTo>
                  <a:cubicBezTo>
                    <a:pt x="10750" y="2807"/>
                    <a:pt x="11467" y="3703"/>
                    <a:pt x="11976" y="4726"/>
                  </a:cubicBezTo>
                  <a:cubicBezTo>
                    <a:pt x="13126" y="7120"/>
                    <a:pt x="14162" y="9552"/>
                    <a:pt x="15256" y="12116"/>
                  </a:cubicBezTo>
                  <a:cubicBezTo>
                    <a:pt x="16688" y="15433"/>
                    <a:pt x="18102" y="18751"/>
                    <a:pt x="19761" y="21955"/>
                  </a:cubicBezTo>
                  <a:cubicBezTo>
                    <a:pt x="21721" y="25803"/>
                    <a:pt x="24209" y="29351"/>
                    <a:pt x="27169" y="32492"/>
                  </a:cubicBezTo>
                  <a:cubicBezTo>
                    <a:pt x="29054" y="34513"/>
                    <a:pt x="31089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7" y="50004"/>
                  </a:lnTo>
                  <a:lnTo>
                    <a:pt x="74199" y="50117"/>
                  </a:lnTo>
                  <a:cubicBezTo>
                    <a:pt x="74896" y="50350"/>
                    <a:pt x="75537" y="50715"/>
                    <a:pt x="76084" y="51191"/>
                  </a:cubicBezTo>
                  <a:cubicBezTo>
                    <a:pt x="77856" y="52462"/>
                    <a:pt x="78817" y="54567"/>
                    <a:pt x="78628" y="56733"/>
                  </a:cubicBezTo>
                  <a:cubicBezTo>
                    <a:pt x="78327" y="58337"/>
                    <a:pt x="77856" y="59904"/>
                    <a:pt x="77215" y="61408"/>
                  </a:cubicBezTo>
                  <a:cubicBezTo>
                    <a:pt x="76348" y="63670"/>
                    <a:pt x="73784" y="63745"/>
                    <a:pt x="71070" y="63839"/>
                  </a:cubicBezTo>
                  <a:cubicBezTo>
                    <a:pt x="63134" y="64073"/>
                    <a:pt x="55198" y="6308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90CB1460-3FFB-7E85-4E7A-2039912EE7C6}"/>
                </a:ext>
              </a:extLst>
            </p:cNvPr>
            <p:cNvSpPr/>
            <p:nvPr/>
          </p:nvSpPr>
          <p:spPr>
            <a:xfrm>
              <a:off x="528905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0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5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2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0"/>
                  </a:lnTo>
                  <a:cubicBezTo>
                    <a:pt x="59586" y="7418"/>
                    <a:pt x="59322" y="9457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9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84"/>
                    <a:pt x="11745" y="70235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C6E5F8BC-CEAD-7D21-9E3B-F7FFC133CE54}"/>
                </a:ext>
              </a:extLst>
            </p:cNvPr>
            <p:cNvSpPr/>
            <p:nvPr/>
          </p:nvSpPr>
          <p:spPr>
            <a:xfrm>
              <a:off x="420442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7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7" y="90359"/>
                    <a:pt x="-1052" y="87882"/>
                    <a:pt x="-1034" y="85352"/>
                  </a:cubicBezTo>
                  <a:cubicBezTo>
                    <a:pt x="1568" y="62732"/>
                    <a:pt x="4998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1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7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9D1051AA-46C7-531F-6237-548B51748F5F}"/>
                </a:ext>
              </a:extLst>
            </p:cNvPr>
            <p:cNvSpPr/>
            <p:nvPr/>
          </p:nvSpPr>
          <p:spPr>
            <a:xfrm>
              <a:off x="595971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2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6 w 88970"/>
                <a:gd name="connsiteY4" fmla="*/ 773 h 42675"/>
                <a:gd name="connsiteX5" fmla="*/ 78003 w 88970"/>
                <a:gd name="connsiteY5" fmla="*/ 321 h 42675"/>
                <a:gd name="connsiteX6" fmla="*/ 79266 w 88970"/>
                <a:gd name="connsiteY6" fmla="*/ 528 h 42675"/>
                <a:gd name="connsiteX7" fmla="*/ 80208 w 88970"/>
                <a:gd name="connsiteY7" fmla="*/ 736 h 42675"/>
                <a:gd name="connsiteX8" fmla="*/ 83978 w 88970"/>
                <a:gd name="connsiteY8" fmla="*/ 2225 h 42675"/>
                <a:gd name="connsiteX9" fmla="*/ 87937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2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2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8" y="736"/>
                  </a:cubicBezTo>
                  <a:cubicBezTo>
                    <a:pt x="81509" y="1139"/>
                    <a:pt x="82753" y="1637"/>
                    <a:pt x="83978" y="2225"/>
                  </a:cubicBezTo>
                  <a:lnTo>
                    <a:pt x="87937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2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4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63CFE29C-9BAB-2097-1892-75D4019B0DC7}"/>
                </a:ext>
              </a:extLst>
            </p:cNvPr>
            <p:cNvSpPr/>
            <p:nvPr/>
          </p:nvSpPr>
          <p:spPr>
            <a:xfrm>
              <a:off x="274489" y="128432"/>
              <a:ext cx="41143" cy="88122"/>
            </a:xfrm>
            <a:custGeom>
              <a:avLst/>
              <a:gdLst>
                <a:gd name="connsiteX0" fmla="*/ 32217 w 41143"/>
                <a:gd name="connsiteY0" fmla="*/ 85804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4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0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0" y="83561"/>
                  </a:cubicBezTo>
                  <a:cubicBezTo>
                    <a:pt x="28051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6"/>
                    <a:pt x="172" y="5105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4"/>
                  </a:cubicBezTo>
                  <a:cubicBezTo>
                    <a:pt x="21642" y="28596"/>
                    <a:pt x="23395" y="33006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0"/>
                    <a:pt x="40096" y="80679"/>
                    <a:pt x="39097" y="82920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85D4B56F-ACCF-A618-7439-FC29726C96F0}"/>
                </a:ext>
              </a:extLst>
            </p:cNvPr>
            <p:cNvSpPr/>
            <p:nvPr/>
          </p:nvSpPr>
          <p:spPr>
            <a:xfrm>
              <a:off x="602946" y="448020"/>
              <a:ext cx="100468" cy="24476"/>
            </a:xfrm>
            <a:custGeom>
              <a:avLst/>
              <a:gdLst>
                <a:gd name="connsiteX0" fmla="*/ 16892 w 100468"/>
                <a:gd name="connsiteY0" fmla="*/ 14335 h 24476"/>
                <a:gd name="connsiteX1" fmla="*/ 9352 w 100468"/>
                <a:gd name="connsiteY1" fmla="*/ 10923 h 24476"/>
                <a:gd name="connsiteX2" fmla="*/ -1034 w 100468"/>
                <a:gd name="connsiteY2" fmla="*/ 5268 h 24476"/>
                <a:gd name="connsiteX3" fmla="*/ 10276 w 100468"/>
                <a:gd name="connsiteY3" fmla="*/ 1894 h 24476"/>
                <a:gd name="connsiteX4" fmla="*/ 20172 w 100468"/>
                <a:gd name="connsiteY4" fmla="*/ 348 h 24476"/>
                <a:gd name="connsiteX5" fmla="*/ 88521 w 100468"/>
                <a:gd name="connsiteY5" fmla="*/ 10603 h 24476"/>
                <a:gd name="connsiteX6" fmla="*/ 88973 w 100468"/>
                <a:gd name="connsiteY6" fmla="*/ 10603 h 24476"/>
                <a:gd name="connsiteX7" fmla="*/ 92517 w 100468"/>
                <a:gd name="connsiteY7" fmla="*/ 12488 h 24476"/>
                <a:gd name="connsiteX8" fmla="*/ 94873 w 100468"/>
                <a:gd name="connsiteY8" fmla="*/ 14618 h 24476"/>
                <a:gd name="connsiteX9" fmla="*/ 99435 w 100468"/>
                <a:gd name="connsiteY9" fmla="*/ 19123 h 24476"/>
                <a:gd name="connsiteX10" fmla="*/ 93893 w 100468"/>
                <a:gd name="connsiteY10" fmla="*/ 22365 h 24476"/>
                <a:gd name="connsiteX11" fmla="*/ 86730 w 100468"/>
                <a:gd name="connsiteY11" fmla="*/ 24759 h 24476"/>
                <a:gd name="connsiteX12" fmla="*/ 18362 w 100468"/>
                <a:gd name="connsiteY12" fmla="*/ 14580 h 24476"/>
                <a:gd name="connsiteX13" fmla="*/ 16892 w 100468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6">
                  <a:moveTo>
                    <a:pt x="16892" y="14335"/>
                  </a:moveTo>
                  <a:cubicBezTo>
                    <a:pt x="14253" y="13485"/>
                    <a:pt x="11727" y="12341"/>
                    <a:pt x="9352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4" y="6870"/>
                    <a:pt x="88521" y="10603"/>
                  </a:cubicBezTo>
                  <a:lnTo>
                    <a:pt x="88973" y="10603"/>
                  </a:lnTo>
                  <a:cubicBezTo>
                    <a:pt x="90274" y="10987"/>
                    <a:pt x="91480" y="11628"/>
                    <a:pt x="92517" y="12488"/>
                  </a:cubicBezTo>
                  <a:cubicBezTo>
                    <a:pt x="93347" y="13150"/>
                    <a:pt x="94138" y="13861"/>
                    <a:pt x="94873" y="14618"/>
                  </a:cubicBezTo>
                  <a:lnTo>
                    <a:pt x="99435" y="19123"/>
                  </a:lnTo>
                  <a:lnTo>
                    <a:pt x="93893" y="22365"/>
                  </a:lnTo>
                  <a:cubicBezTo>
                    <a:pt x="90971" y="24061"/>
                    <a:pt x="88860" y="25004"/>
                    <a:pt x="86730" y="24759"/>
                  </a:cubicBezTo>
                  <a:cubicBezTo>
                    <a:pt x="63281" y="22044"/>
                    <a:pt x="40021" y="18256"/>
                    <a:pt x="18362" y="14580"/>
                  </a:cubicBezTo>
                  <a:cubicBezTo>
                    <a:pt x="17910" y="14618"/>
                    <a:pt x="17401" y="14504"/>
                    <a:pt x="16892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8A9F9A1A-FF2B-BA80-1A86-0932479F0375}"/>
                </a:ext>
              </a:extLst>
            </p:cNvPr>
            <p:cNvSpPr/>
            <p:nvPr/>
          </p:nvSpPr>
          <p:spPr>
            <a:xfrm>
              <a:off x="83579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4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1 w 94116"/>
                <a:gd name="connsiteY5" fmla="*/ 361 h 27051"/>
                <a:gd name="connsiteX6" fmla="*/ 81415 w 94116"/>
                <a:gd name="connsiteY6" fmla="*/ 10785 h 27051"/>
                <a:gd name="connsiteX7" fmla="*/ 81924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2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4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1" y="361"/>
                  </a:cubicBezTo>
                  <a:cubicBezTo>
                    <a:pt x="34743" y="3037"/>
                    <a:pt x="58229" y="6543"/>
                    <a:pt x="81415" y="10785"/>
                  </a:cubicBezTo>
                  <a:lnTo>
                    <a:pt x="81924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2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610C8D35-2FD8-D903-C51D-3222BDDCDDC1}"/>
                </a:ext>
              </a:extLst>
            </p:cNvPr>
            <p:cNvSpPr/>
            <p:nvPr/>
          </p:nvSpPr>
          <p:spPr>
            <a:xfrm>
              <a:off x="470640" y="624707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2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7"/>
                    <a:pt x="29408" y="84361"/>
                    <a:pt x="28164" y="83448"/>
                  </a:cubicBezTo>
                  <a:cubicBezTo>
                    <a:pt x="27938" y="83274"/>
                    <a:pt x="27731" y="83086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2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1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FE38BE68-4FBF-AD86-B5CE-379B483EEB10}"/>
                </a:ext>
              </a:extLst>
            </p:cNvPr>
            <p:cNvSpPr/>
            <p:nvPr/>
          </p:nvSpPr>
          <p:spPr>
            <a:xfrm>
              <a:off x="148460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8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4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8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7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3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50EA7D12-EB55-D75A-4E58-55D32459D472}"/>
                </a:ext>
              </a:extLst>
            </p:cNvPr>
            <p:cNvSpPr/>
            <p:nvPr/>
          </p:nvSpPr>
          <p:spPr>
            <a:xfrm>
              <a:off x="565246" y="556797"/>
              <a:ext cx="73306" cy="59923"/>
            </a:xfrm>
            <a:custGeom>
              <a:avLst/>
              <a:gdLst>
                <a:gd name="connsiteX0" fmla="*/ 61754 w 73306"/>
                <a:gd name="connsiteY0" fmla="*/ 59636 h 59923"/>
                <a:gd name="connsiteX1" fmla="*/ 61132 w 73306"/>
                <a:gd name="connsiteY1" fmla="*/ 59183 h 59923"/>
                <a:gd name="connsiteX2" fmla="*/ 46693 w 73306"/>
                <a:gd name="connsiteY2" fmla="*/ 48345 h 59923"/>
                <a:gd name="connsiteX3" fmla="*/ 38814 w 73306"/>
                <a:gd name="connsiteY3" fmla="*/ 41992 h 59923"/>
                <a:gd name="connsiteX4" fmla="*/ 30897 w 73306"/>
                <a:gd name="connsiteY4" fmla="*/ 35640 h 59923"/>
                <a:gd name="connsiteX5" fmla="*/ 30124 w 73306"/>
                <a:gd name="connsiteY5" fmla="*/ 35018 h 59923"/>
                <a:gd name="connsiteX6" fmla="*/ 22434 w 73306"/>
                <a:gd name="connsiteY6" fmla="*/ 29061 h 59923"/>
                <a:gd name="connsiteX7" fmla="*/ 14234 w 73306"/>
                <a:gd name="connsiteY7" fmla="*/ 22690 h 59923"/>
                <a:gd name="connsiteX8" fmla="*/ 2585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8 w 73306"/>
                <a:gd name="connsiteY12" fmla="*/ 598 h 59923"/>
                <a:gd name="connsiteX13" fmla="*/ 9239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2 w 73306"/>
                <a:gd name="connsiteY17" fmla="*/ 49871 h 59923"/>
                <a:gd name="connsiteX18" fmla="*/ 71236 w 73306"/>
                <a:gd name="connsiteY18" fmla="*/ 51266 h 59923"/>
                <a:gd name="connsiteX19" fmla="*/ 71801 w 73306"/>
                <a:gd name="connsiteY19" fmla="*/ 54716 h 59923"/>
                <a:gd name="connsiteX20" fmla="*/ 72272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4" y="59636"/>
                  </a:moveTo>
                  <a:lnTo>
                    <a:pt x="61132" y="59183"/>
                  </a:lnTo>
                  <a:cubicBezTo>
                    <a:pt x="56816" y="56186"/>
                    <a:pt x="52367" y="52850"/>
                    <a:pt x="46693" y="48345"/>
                  </a:cubicBezTo>
                  <a:cubicBezTo>
                    <a:pt x="44073" y="46252"/>
                    <a:pt x="41397" y="44085"/>
                    <a:pt x="38814" y="41992"/>
                  </a:cubicBezTo>
                  <a:cubicBezTo>
                    <a:pt x="36232" y="39900"/>
                    <a:pt x="33518" y="37713"/>
                    <a:pt x="30897" y="35640"/>
                  </a:cubicBezTo>
                  <a:lnTo>
                    <a:pt x="30124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2" y="24801"/>
                    <a:pt x="14234" y="22690"/>
                  </a:cubicBezTo>
                  <a:cubicBezTo>
                    <a:pt x="9541" y="18920"/>
                    <a:pt x="5827" y="15791"/>
                    <a:pt x="2585" y="12700"/>
                  </a:cubicBezTo>
                  <a:cubicBezTo>
                    <a:pt x="1058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8"/>
                    <a:pt x="7071" y="335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4"/>
                    <a:pt x="38758" y="23746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4"/>
                    <a:pt x="71726" y="53550"/>
                    <a:pt x="71801" y="54716"/>
                  </a:cubicBezTo>
                  <a:lnTo>
                    <a:pt x="72272" y="59711"/>
                  </a:lnTo>
                  <a:lnTo>
                    <a:pt x="67202" y="60126"/>
                  </a:lnTo>
                  <a:cubicBezTo>
                    <a:pt x="65656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6D29C3C4-1ADD-FF71-B41A-0C06E53FAFA5}"/>
                </a:ext>
              </a:extLst>
            </p:cNvPr>
            <p:cNvSpPr/>
            <p:nvPr/>
          </p:nvSpPr>
          <p:spPr>
            <a:xfrm>
              <a:off x="891527" y="2379153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FEB1CBFD-3490-F29F-DCE2-16648E8B85B4}"/>
                </a:ext>
              </a:extLst>
            </p:cNvPr>
            <p:cNvSpPr/>
            <p:nvPr/>
          </p:nvSpPr>
          <p:spPr>
            <a:xfrm>
              <a:off x="980411" y="2376103"/>
              <a:ext cx="78375" cy="246078"/>
            </a:xfrm>
            <a:custGeom>
              <a:avLst/>
              <a:gdLst>
                <a:gd name="connsiteX0" fmla="*/ -789 w 78375"/>
                <a:gd name="connsiteY0" fmla="*/ 7321 h 246078"/>
                <a:gd name="connsiteX1" fmla="*/ 66184 w 78375"/>
                <a:gd name="connsiteY1" fmla="*/ 242415 h 246078"/>
                <a:gd name="connsiteX2" fmla="*/ 77098 w 78375"/>
                <a:gd name="connsiteY2" fmla="*/ 239399 h 246078"/>
                <a:gd name="connsiteX3" fmla="*/ 10106 w 78375"/>
                <a:gd name="connsiteY3" fmla="*/ 4305 h 246078"/>
                <a:gd name="connsiteX4" fmla="*/ -789 w 78375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5" h="246078">
                  <a:moveTo>
                    <a:pt x="-789" y="7321"/>
                  </a:moveTo>
                  <a:lnTo>
                    <a:pt x="66184" y="242415"/>
                  </a:lnTo>
                  <a:cubicBezTo>
                    <a:pt x="68182" y="249408"/>
                    <a:pt x="79097" y="246430"/>
                    <a:pt x="77098" y="239399"/>
                  </a:cubicBezTo>
                  <a:cubicBezTo>
                    <a:pt x="54761" y="161041"/>
                    <a:pt x="32443" y="82683"/>
                    <a:pt x="10106" y="4305"/>
                  </a:cubicBezTo>
                  <a:cubicBezTo>
                    <a:pt x="8221" y="-2688"/>
                    <a:pt x="-2806" y="290"/>
                    <a:pt x="-789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6A579C63-87ED-8CC8-1835-3461325B9118}"/>
                </a:ext>
              </a:extLst>
            </p:cNvPr>
            <p:cNvSpPr/>
            <p:nvPr/>
          </p:nvSpPr>
          <p:spPr>
            <a:xfrm>
              <a:off x="1072784" y="2552042"/>
              <a:ext cx="86873" cy="157178"/>
            </a:xfrm>
            <a:custGeom>
              <a:avLst/>
              <a:gdLst>
                <a:gd name="connsiteX0" fmla="*/ 73150 w 86873"/>
                <a:gd name="connsiteY0" fmla="*/ 2632 h 157178"/>
                <a:gd name="connsiteX1" fmla="*/ 17053 w 86873"/>
                <a:gd name="connsiteY1" fmla="*/ 25704 h 157178"/>
                <a:gd name="connsiteX2" fmla="*/ 24442 w 86873"/>
                <a:gd name="connsiteY2" fmla="*/ 75618 h 157178"/>
                <a:gd name="connsiteX3" fmla="*/ 67099 w 86873"/>
                <a:gd name="connsiteY3" fmla="*/ 60934 h 157178"/>
                <a:gd name="connsiteX4" fmla="*/ 85289 w 86873"/>
                <a:gd name="connsiteY4" fmla="*/ 9456 h 157178"/>
                <a:gd name="connsiteX5" fmla="*/ 74168 w 86873"/>
                <a:gd name="connsiteY5" fmla="*/ 7948 h 157178"/>
                <a:gd name="connsiteX6" fmla="*/ 71623 w 86873"/>
                <a:gd name="connsiteY6" fmla="*/ 24705 h 157178"/>
                <a:gd name="connsiteX7" fmla="*/ 82537 w 86873"/>
                <a:gd name="connsiteY7" fmla="*/ 24705 h 157178"/>
                <a:gd name="connsiteX8" fmla="*/ 85289 w 86873"/>
                <a:gd name="connsiteY8" fmla="*/ 9456 h 157178"/>
                <a:gd name="connsiteX9" fmla="*/ 74168 w 86873"/>
                <a:gd name="connsiteY9" fmla="*/ 7948 h 157178"/>
                <a:gd name="connsiteX10" fmla="*/ 70096 w 86873"/>
                <a:gd name="connsiteY10" fmla="*/ 104081 h 157178"/>
                <a:gd name="connsiteX11" fmla="*/ 7477 w 86873"/>
                <a:gd name="connsiteY11" fmla="*/ 141931 h 157178"/>
                <a:gd name="connsiteX12" fmla="*/ 1822 w 86873"/>
                <a:gd name="connsiteY12" fmla="*/ 151696 h 157178"/>
                <a:gd name="connsiteX13" fmla="*/ 75751 w 86873"/>
                <a:gd name="connsiteY13" fmla="*/ 120857 h 157178"/>
                <a:gd name="connsiteX14" fmla="*/ 85534 w 86873"/>
                <a:gd name="connsiteY14" fmla="*/ 7966 h 157178"/>
                <a:gd name="connsiteX15" fmla="*/ 74432 w 86873"/>
                <a:gd name="connsiteY15" fmla="*/ 6459 h 157178"/>
                <a:gd name="connsiteX16" fmla="*/ 71680 w 86873"/>
                <a:gd name="connsiteY16" fmla="*/ 27740 h 157178"/>
                <a:gd name="connsiteX17" fmla="*/ 82594 w 86873"/>
                <a:gd name="connsiteY17" fmla="*/ 27740 h 157178"/>
                <a:gd name="connsiteX18" fmla="*/ 85534 w 86873"/>
                <a:gd name="connsiteY18" fmla="*/ 7966 h 157178"/>
                <a:gd name="connsiteX19" fmla="*/ 74432 w 86873"/>
                <a:gd name="connsiteY19" fmla="*/ 6459 h 157178"/>
                <a:gd name="connsiteX20" fmla="*/ 41237 w 86873"/>
                <a:gd name="connsiteY20" fmla="*/ 66589 h 157178"/>
                <a:gd name="connsiteX21" fmla="*/ 21973 w 86873"/>
                <a:gd name="connsiteY21" fmla="*/ 57013 h 157178"/>
                <a:gd name="connsiteX22" fmla="*/ 25460 w 86873"/>
                <a:gd name="connsiteY22" fmla="*/ 33696 h 157178"/>
                <a:gd name="connsiteX23" fmla="*/ 70190 w 86873"/>
                <a:gd name="connsiteY23" fmla="*/ 13546 h 157178"/>
                <a:gd name="connsiteX24" fmla="*/ 73206 w 86873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73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1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2"/>
                    <a:pt x="73696" y="19257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3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716" y="85382"/>
                    <a:pt x="82424" y="45458"/>
                    <a:pt x="85534" y="7966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80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6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2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1" y="65006"/>
                    <a:pt x="21973" y="57013"/>
                  </a:cubicBezTo>
                  <a:cubicBezTo>
                    <a:pt x="18505" y="49021"/>
                    <a:pt x="21257" y="40840"/>
                    <a:pt x="25460" y="33696"/>
                  </a:cubicBezTo>
                  <a:cubicBezTo>
                    <a:pt x="34564" y="18202"/>
                    <a:pt x="52264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CC0B0CB4-B6B9-26BA-E5D6-395FC0BD671D}"/>
                </a:ext>
              </a:extLst>
            </p:cNvPr>
            <p:cNvSpPr/>
            <p:nvPr/>
          </p:nvSpPr>
          <p:spPr>
            <a:xfrm>
              <a:off x="922936" y="2526259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ACE2CE99-6CFC-6E0D-F51B-6CCCCD274D6C}"/>
                </a:ext>
              </a:extLst>
            </p:cNvPr>
            <p:cNvSpPr/>
            <p:nvPr/>
          </p:nvSpPr>
          <p:spPr>
            <a:xfrm>
              <a:off x="3824544" y="1549766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C880BED1-56D1-57BA-EDC5-9263B004A4A3}"/>
                </a:ext>
              </a:extLst>
            </p:cNvPr>
            <p:cNvSpPr/>
            <p:nvPr/>
          </p:nvSpPr>
          <p:spPr>
            <a:xfrm>
              <a:off x="3913426" y="1546715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45" y="82683"/>
                    <a:pt x="10108" y="4305"/>
                  </a:cubicBezTo>
                  <a:cubicBezTo>
                    <a:pt x="8129" y="-2688"/>
                    <a:pt x="-2803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0E233485-48B5-A31A-F738-3AB9FB49F80D}"/>
                </a:ext>
              </a:extLst>
            </p:cNvPr>
            <p:cNvSpPr/>
            <p:nvPr/>
          </p:nvSpPr>
          <p:spPr>
            <a:xfrm>
              <a:off x="4005800" y="1722654"/>
              <a:ext cx="86837" cy="157178"/>
            </a:xfrm>
            <a:custGeom>
              <a:avLst/>
              <a:gdLst>
                <a:gd name="connsiteX0" fmla="*/ 73150 w 86837"/>
                <a:gd name="connsiteY0" fmla="*/ 2632 h 157178"/>
                <a:gd name="connsiteX1" fmla="*/ 17053 w 86837"/>
                <a:gd name="connsiteY1" fmla="*/ 25704 h 157178"/>
                <a:gd name="connsiteX2" fmla="*/ 24442 w 86837"/>
                <a:gd name="connsiteY2" fmla="*/ 75618 h 157178"/>
                <a:gd name="connsiteX3" fmla="*/ 67099 w 86837"/>
                <a:gd name="connsiteY3" fmla="*/ 60934 h 157178"/>
                <a:gd name="connsiteX4" fmla="*/ 85289 w 86837"/>
                <a:gd name="connsiteY4" fmla="*/ 9456 h 157178"/>
                <a:gd name="connsiteX5" fmla="*/ 74168 w 86837"/>
                <a:gd name="connsiteY5" fmla="*/ 7948 h 157178"/>
                <a:gd name="connsiteX6" fmla="*/ 71623 w 86837"/>
                <a:gd name="connsiteY6" fmla="*/ 24705 h 157178"/>
                <a:gd name="connsiteX7" fmla="*/ 82537 w 86837"/>
                <a:gd name="connsiteY7" fmla="*/ 24705 h 157178"/>
                <a:gd name="connsiteX8" fmla="*/ 85289 w 86837"/>
                <a:gd name="connsiteY8" fmla="*/ 9456 h 157178"/>
                <a:gd name="connsiteX9" fmla="*/ 74168 w 86837"/>
                <a:gd name="connsiteY9" fmla="*/ 7948 h 157178"/>
                <a:gd name="connsiteX10" fmla="*/ 70096 w 86837"/>
                <a:gd name="connsiteY10" fmla="*/ 104081 h 157178"/>
                <a:gd name="connsiteX11" fmla="*/ 7478 w 86837"/>
                <a:gd name="connsiteY11" fmla="*/ 141931 h 157178"/>
                <a:gd name="connsiteX12" fmla="*/ 1823 w 86837"/>
                <a:gd name="connsiteY12" fmla="*/ 151696 h 157178"/>
                <a:gd name="connsiteX13" fmla="*/ 75751 w 86837"/>
                <a:gd name="connsiteY13" fmla="*/ 120857 h 157178"/>
                <a:gd name="connsiteX14" fmla="*/ 85534 w 86837"/>
                <a:gd name="connsiteY14" fmla="*/ 7966 h 157178"/>
                <a:gd name="connsiteX15" fmla="*/ 74432 w 86837"/>
                <a:gd name="connsiteY15" fmla="*/ 6459 h 157178"/>
                <a:gd name="connsiteX16" fmla="*/ 71679 w 86837"/>
                <a:gd name="connsiteY16" fmla="*/ 27740 h 157178"/>
                <a:gd name="connsiteX17" fmla="*/ 82593 w 86837"/>
                <a:gd name="connsiteY17" fmla="*/ 27740 h 157178"/>
                <a:gd name="connsiteX18" fmla="*/ 85534 w 86837"/>
                <a:gd name="connsiteY18" fmla="*/ 7966 h 157178"/>
                <a:gd name="connsiteX19" fmla="*/ 74432 w 86837"/>
                <a:gd name="connsiteY19" fmla="*/ 6459 h 157178"/>
                <a:gd name="connsiteX20" fmla="*/ 41237 w 86837"/>
                <a:gd name="connsiteY20" fmla="*/ 66589 h 157178"/>
                <a:gd name="connsiteX21" fmla="*/ 21973 w 86837"/>
                <a:gd name="connsiteY21" fmla="*/ 57013 h 157178"/>
                <a:gd name="connsiteX22" fmla="*/ 25460 w 86837"/>
                <a:gd name="connsiteY22" fmla="*/ 33696 h 157178"/>
                <a:gd name="connsiteX23" fmla="*/ 70191 w 86837"/>
                <a:gd name="connsiteY23" fmla="*/ 13546 h 157178"/>
                <a:gd name="connsiteX24" fmla="*/ 73206 w 86837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7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7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8" y="141931"/>
                  </a:cubicBezTo>
                  <a:cubicBezTo>
                    <a:pt x="1050" y="138520"/>
                    <a:pt x="-4662" y="148265"/>
                    <a:pt x="1823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3" y="27740"/>
                  </a:cubicBezTo>
                  <a:cubicBezTo>
                    <a:pt x="85006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2" y="6459"/>
                  </a:cubicBezTo>
                  <a:cubicBezTo>
                    <a:pt x="68626" y="25478"/>
                    <a:pt x="65441" y="61877"/>
                    <a:pt x="41237" y="66589"/>
                  </a:cubicBezTo>
                  <a:cubicBezTo>
                    <a:pt x="32962" y="68210"/>
                    <a:pt x="25441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1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F636D697-F9CC-2B6B-6A74-7A3D9EF52123}"/>
                </a:ext>
              </a:extLst>
            </p:cNvPr>
            <p:cNvSpPr/>
            <p:nvPr/>
          </p:nvSpPr>
          <p:spPr>
            <a:xfrm>
              <a:off x="3855953" y="1696872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81313411-B75B-9854-80BD-D96D17E64A83}"/>
                </a:ext>
              </a:extLst>
            </p:cNvPr>
            <p:cNvSpPr/>
            <p:nvPr/>
          </p:nvSpPr>
          <p:spPr>
            <a:xfrm>
              <a:off x="1011597" y="2857527"/>
              <a:ext cx="131815" cy="630534"/>
            </a:xfrm>
            <a:custGeom>
              <a:avLst/>
              <a:gdLst>
                <a:gd name="connsiteX0" fmla="*/ 119747 w 131815"/>
                <a:gd name="connsiteY0" fmla="*/ 4398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09E6ACC2-EFD7-6FEF-30A7-9C1A4BFACB9D}"/>
                </a:ext>
              </a:extLst>
            </p:cNvPr>
            <p:cNvSpPr/>
            <p:nvPr/>
          </p:nvSpPr>
          <p:spPr>
            <a:xfrm>
              <a:off x="1012340" y="3452320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B60F9BE2-77BF-A366-D1D7-AEAF9D973D96}"/>
                </a:ext>
              </a:extLst>
            </p:cNvPr>
            <p:cNvSpPr/>
            <p:nvPr/>
          </p:nvSpPr>
          <p:spPr>
            <a:xfrm>
              <a:off x="1104670" y="2854014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52D6BD30-97F3-C382-2E04-C6A5DA43A04F}"/>
                </a:ext>
              </a:extLst>
            </p:cNvPr>
            <p:cNvSpPr/>
            <p:nvPr/>
          </p:nvSpPr>
          <p:spPr>
            <a:xfrm>
              <a:off x="1133669" y="2852252"/>
              <a:ext cx="25414" cy="47070"/>
            </a:xfrm>
            <a:custGeom>
              <a:avLst/>
              <a:gdLst>
                <a:gd name="connsiteX0" fmla="*/ -647 w 25414"/>
                <a:gd name="connsiteY0" fmla="*/ 7128 h 47070"/>
                <a:gd name="connsiteX1" fmla="*/ 13094 w 25414"/>
                <a:gd name="connsiteY1" fmla="*/ 43583 h 47070"/>
                <a:gd name="connsiteX2" fmla="*/ 23989 w 25414"/>
                <a:gd name="connsiteY2" fmla="*/ 40567 h 47070"/>
                <a:gd name="connsiteX3" fmla="*/ 10266 w 25414"/>
                <a:gd name="connsiteY3" fmla="*/ 4131 h 47070"/>
                <a:gd name="connsiteX4" fmla="*/ -647 w 25414"/>
                <a:gd name="connsiteY4" fmla="*/ 7128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0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1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C6E6754F-8AFD-9ED1-B2CA-3B787860CC96}"/>
                </a:ext>
              </a:extLst>
            </p:cNvPr>
            <p:cNvSpPr/>
            <p:nvPr/>
          </p:nvSpPr>
          <p:spPr>
            <a:xfrm>
              <a:off x="1608339" y="3526729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53"/>
                    <a:pt x="20751" y="37423"/>
                  </a:cubicBezTo>
                  <a:cubicBezTo>
                    <a:pt x="24973" y="43267"/>
                    <a:pt x="34775" y="37631"/>
                    <a:pt x="30515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DF426185-AA88-8004-7D93-1222527C45A8}"/>
                </a:ext>
              </a:extLst>
            </p:cNvPr>
            <p:cNvSpPr/>
            <p:nvPr/>
          </p:nvSpPr>
          <p:spPr>
            <a:xfrm>
              <a:off x="1601169" y="3556375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20DE281-DE4F-E8AF-E6A7-DDBF14259CD6}"/>
                </a:ext>
              </a:extLst>
            </p:cNvPr>
            <p:cNvSpPr/>
            <p:nvPr/>
          </p:nvSpPr>
          <p:spPr>
            <a:xfrm>
              <a:off x="1047020" y="3318679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9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22238AC3-CABE-02EC-8520-9A199B1AF1F7}"/>
                </a:ext>
              </a:extLst>
            </p:cNvPr>
            <p:cNvSpPr/>
            <p:nvPr/>
          </p:nvSpPr>
          <p:spPr>
            <a:xfrm>
              <a:off x="1166179" y="3278750"/>
              <a:ext cx="59544" cy="116762"/>
            </a:xfrm>
            <a:custGeom>
              <a:avLst/>
              <a:gdLst>
                <a:gd name="connsiteX0" fmla="*/ 57396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3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8 w 59544"/>
                <a:gd name="connsiteY17" fmla="*/ 47839 h 116762"/>
                <a:gd name="connsiteX18" fmla="*/ 47632 w 59544"/>
                <a:gd name="connsiteY18" fmla="*/ 14965 h 116762"/>
                <a:gd name="connsiteX19" fmla="*/ 57396 w 59544"/>
                <a:gd name="connsiteY19" fmla="*/ 9310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6" y="9292"/>
                  </a:moveTo>
                  <a:cubicBezTo>
                    <a:pt x="47726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6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57" y="86048"/>
                    <a:pt x="37491" y="93211"/>
                  </a:cubicBezTo>
                  <a:cubicBezTo>
                    <a:pt x="36511" y="96604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3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8" y="47839"/>
                  </a:cubicBezTo>
                  <a:cubicBezTo>
                    <a:pt x="-1471" y="36963"/>
                    <a:pt x="35568" y="-887"/>
                    <a:pt x="47632" y="14965"/>
                  </a:cubicBezTo>
                  <a:cubicBezTo>
                    <a:pt x="51987" y="20620"/>
                    <a:pt x="61807" y="15060"/>
                    <a:pt x="57396" y="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7EE30A2E-71C9-CCF3-EEAF-B06B71CA2EB1}"/>
                </a:ext>
              </a:extLst>
            </p:cNvPr>
            <p:cNvSpPr/>
            <p:nvPr/>
          </p:nvSpPr>
          <p:spPr>
            <a:xfrm>
              <a:off x="1237684" y="3280303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6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5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7" y="100497"/>
                    <a:pt x="60838" y="71412"/>
                    <a:pt x="65776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7" y="-1348"/>
                    <a:pt x="33091" y="9660"/>
                    <a:pt x="40160" y="11451"/>
                  </a:cubicBezTo>
                  <a:cubicBezTo>
                    <a:pt x="59009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5" y="93768"/>
                  </a:cubicBezTo>
                  <a:cubicBezTo>
                    <a:pt x="6777" y="92694"/>
                    <a:pt x="9698" y="68491"/>
                    <a:pt x="12300" y="57577"/>
                  </a:cubicBezTo>
                  <a:cubicBezTo>
                    <a:pt x="16296" y="40913"/>
                    <a:pt x="24137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94D1D812-0ED6-3619-312D-D0FCC9A4FA9C}"/>
                </a:ext>
              </a:extLst>
            </p:cNvPr>
            <p:cNvSpPr/>
            <p:nvPr/>
          </p:nvSpPr>
          <p:spPr>
            <a:xfrm>
              <a:off x="1310639" y="3244455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3"/>
                    <a:pt x="38833" y="19704"/>
                    <a:pt x="29164" y="30034"/>
                  </a:cubicBezTo>
                  <a:cubicBezTo>
                    <a:pt x="19494" y="40363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09C77844-3AF5-2680-08E9-2165CB1C56B5}"/>
                </a:ext>
              </a:extLst>
            </p:cNvPr>
            <p:cNvSpPr/>
            <p:nvPr/>
          </p:nvSpPr>
          <p:spPr>
            <a:xfrm>
              <a:off x="2464359" y="2855436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4"/>
                  </a:cubicBezTo>
                  <a:cubicBezTo>
                    <a:pt x="224952" y="560463"/>
                    <a:pt x="225442" y="529965"/>
                    <a:pt x="224783" y="499409"/>
                  </a:cubicBezTo>
                  <a:cubicBezTo>
                    <a:pt x="223538" y="439542"/>
                    <a:pt x="218091" y="379845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8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6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72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4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609D3070-2B6E-872B-89A3-3F321C2D5A13}"/>
                </a:ext>
              </a:extLst>
            </p:cNvPr>
            <p:cNvSpPr/>
            <p:nvPr/>
          </p:nvSpPr>
          <p:spPr>
            <a:xfrm>
              <a:off x="2207113" y="3092160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4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80"/>
                    <a:pt x="206860" y="6196"/>
                    <a:pt x="149180" y="2728"/>
                  </a:cubicBezTo>
                  <a:cubicBezTo>
                    <a:pt x="104110" y="51"/>
                    <a:pt x="31765" y="-8771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59F4CAF8-EB45-9956-7282-CABE1E8141C0}"/>
                </a:ext>
              </a:extLst>
            </p:cNvPr>
            <p:cNvSpPr/>
            <p:nvPr/>
          </p:nvSpPr>
          <p:spPr>
            <a:xfrm>
              <a:off x="2291402" y="2959708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7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6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8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7"/>
                  </a:cubicBezTo>
                  <a:cubicBezTo>
                    <a:pt x="484316" y="21139"/>
                    <a:pt x="505861" y="12638"/>
                    <a:pt x="527481" y="12337"/>
                  </a:cubicBezTo>
                  <a:cubicBezTo>
                    <a:pt x="549102" y="12035"/>
                    <a:pt x="565407" y="23647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C6B0E481-0D0D-8BB1-1157-0116BD7FB3D7}"/>
                </a:ext>
              </a:extLst>
            </p:cNvPr>
            <p:cNvSpPr/>
            <p:nvPr/>
          </p:nvSpPr>
          <p:spPr>
            <a:xfrm rot="-5379000">
              <a:off x="2500004" y="2840991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907A3BA8-8547-F261-D80D-48B196E988A0}"/>
                </a:ext>
              </a:extLst>
            </p:cNvPr>
            <p:cNvSpPr/>
            <p:nvPr/>
          </p:nvSpPr>
          <p:spPr>
            <a:xfrm>
              <a:off x="2293860" y="3474201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4B723AF-8010-9EBE-9BBF-01F400348025}"/>
                </a:ext>
              </a:extLst>
            </p:cNvPr>
            <p:cNvSpPr/>
            <p:nvPr/>
          </p:nvSpPr>
          <p:spPr>
            <a:xfrm>
              <a:off x="2919201" y="3319596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8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AAE0C5ED-C98C-833B-50BD-0DB4B3C399EE}"/>
                </a:ext>
              </a:extLst>
            </p:cNvPr>
            <p:cNvSpPr/>
            <p:nvPr/>
          </p:nvSpPr>
          <p:spPr>
            <a:xfrm>
              <a:off x="2531510" y="3193935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7619CCFF-9703-F1D5-DF71-8D31AEFAED46}"/>
                </a:ext>
              </a:extLst>
            </p:cNvPr>
            <p:cNvSpPr/>
            <p:nvPr/>
          </p:nvSpPr>
          <p:spPr>
            <a:xfrm>
              <a:off x="180836" y="3072641"/>
              <a:ext cx="386813" cy="384890"/>
            </a:xfrm>
            <a:custGeom>
              <a:avLst/>
              <a:gdLst>
                <a:gd name="connsiteX0" fmla="*/ 141251 w 386813"/>
                <a:gd name="connsiteY0" fmla="*/ 384935 h 384890"/>
                <a:gd name="connsiteX1" fmla="*/ 114466 w 386813"/>
                <a:gd name="connsiteY1" fmla="*/ 373625 h 384890"/>
                <a:gd name="connsiteX2" fmla="*/ 101271 w 386813"/>
                <a:gd name="connsiteY2" fmla="*/ 367480 h 384890"/>
                <a:gd name="connsiteX3" fmla="*/ 90169 w 386813"/>
                <a:gd name="connsiteY3" fmla="*/ 362221 h 384890"/>
                <a:gd name="connsiteX4" fmla="*/ 82515 w 386813"/>
                <a:gd name="connsiteY4" fmla="*/ 359016 h 384890"/>
                <a:gd name="connsiteX5" fmla="*/ 76465 w 386813"/>
                <a:gd name="connsiteY5" fmla="*/ 356509 h 384890"/>
                <a:gd name="connsiteX6" fmla="*/ 65381 w 386813"/>
                <a:gd name="connsiteY6" fmla="*/ 351458 h 384890"/>
                <a:gd name="connsiteX7" fmla="*/ 62120 w 386813"/>
                <a:gd name="connsiteY7" fmla="*/ 349931 h 384890"/>
                <a:gd name="connsiteX8" fmla="*/ 58350 w 386813"/>
                <a:gd name="connsiteY8" fmla="*/ 348046 h 384890"/>
                <a:gd name="connsiteX9" fmla="*/ 58124 w 386813"/>
                <a:gd name="connsiteY9" fmla="*/ 347933 h 384890"/>
                <a:gd name="connsiteX10" fmla="*/ 50848 w 386813"/>
                <a:gd name="connsiteY10" fmla="*/ 344558 h 384890"/>
                <a:gd name="connsiteX11" fmla="*/ 43704 w 386813"/>
                <a:gd name="connsiteY11" fmla="*/ 341580 h 384890"/>
                <a:gd name="connsiteX12" fmla="*/ 35938 w 386813"/>
                <a:gd name="connsiteY12" fmla="*/ 338338 h 384890"/>
                <a:gd name="connsiteX13" fmla="*/ 28662 w 386813"/>
                <a:gd name="connsiteY13" fmla="*/ 334945 h 384890"/>
                <a:gd name="connsiteX14" fmla="*/ 21933 w 386813"/>
                <a:gd name="connsiteY14" fmla="*/ 331797 h 384890"/>
                <a:gd name="connsiteX15" fmla="*/ 21329 w 386813"/>
                <a:gd name="connsiteY15" fmla="*/ 331515 h 384890"/>
                <a:gd name="connsiteX16" fmla="*/ 5929 w 386813"/>
                <a:gd name="connsiteY16" fmla="*/ 324974 h 384890"/>
                <a:gd name="connsiteX17" fmla="*/ 3592 w 386813"/>
                <a:gd name="connsiteY17" fmla="*/ 323598 h 384890"/>
                <a:gd name="connsiteX18" fmla="*/ -1008 w 386813"/>
                <a:gd name="connsiteY18" fmla="*/ 315096 h 384890"/>
                <a:gd name="connsiteX19" fmla="*/ 5307 w 386813"/>
                <a:gd name="connsiteY19" fmla="*/ 309196 h 384890"/>
                <a:gd name="connsiteX20" fmla="*/ 9756 w 386813"/>
                <a:gd name="connsiteY20" fmla="*/ 309762 h 384890"/>
                <a:gd name="connsiteX21" fmla="*/ 11641 w 386813"/>
                <a:gd name="connsiteY21" fmla="*/ 310365 h 384890"/>
                <a:gd name="connsiteX22" fmla="*/ 26720 w 386813"/>
                <a:gd name="connsiteY22" fmla="*/ 316755 h 384890"/>
                <a:gd name="connsiteX23" fmla="*/ 36145 w 386813"/>
                <a:gd name="connsiteY23" fmla="*/ 321279 h 384890"/>
                <a:gd name="connsiteX24" fmla="*/ 41800 w 386813"/>
                <a:gd name="connsiteY24" fmla="*/ 324069 h 384890"/>
                <a:gd name="connsiteX25" fmla="*/ 42611 w 386813"/>
                <a:gd name="connsiteY25" fmla="*/ 324446 h 384890"/>
                <a:gd name="connsiteX26" fmla="*/ 53431 w 386813"/>
                <a:gd name="connsiteY26" fmla="*/ 329498 h 384890"/>
                <a:gd name="connsiteX27" fmla="*/ 60160 w 386813"/>
                <a:gd name="connsiteY27" fmla="*/ 332363 h 384890"/>
                <a:gd name="connsiteX28" fmla="*/ 68567 w 386813"/>
                <a:gd name="connsiteY28" fmla="*/ 335982 h 384890"/>
                <a:gd name="connsiteX29" fmla="*/ 77238 w 386813"/>
                <a:gd name="connsiteY29" fmla="*/ 340185 h 384890"/>
                <a:gd name="connsiteX30" fmla="*/ 83043 w 386813"/>
                <a:gd name="connsiteY30" fmla="*/ 343051 h 384890"/>
                <a:gd name="connsiteX31" fmla="*/ 93731 w 386813"/>
                <a:gd name="connsiteY31" fmla="*/ 347989 h 384890"/>
                <a:gd name="connsiteX32" fmla="*/ 100536 w 386813"/>
                <a:gd name="connsiteY32" fmla="*/ 350986 h 384890"/>
                <a:gd name="connsiteX33" fmla="*/ 100762 w 386813"/>
                <a:gd name="connsiteY33" fmla="*/ 350986 h 384890"/>
                <a:gd name="connsiteX34" fmla="*/ 109150 w 386813"/>
                <a:gd name="connsiteY34" fmla="*/ 354756 h 384890"/>
                <a:gd name="connsiteX35" fmla="*/ 119687 w 386813"/>
                <a:gd name="connsiteY35" fmla="*/ 359676 h 384890"/>
                <a:gd name="connsiteX36" fmla="*/ 123759 w 386813"/>
                <a:gd name="connsiteY36" fmla="*/ 361561 h 384890"/>
                <a:gd name="connsiteX37" fmla="*/ 127529 w 386813"/>
                <a:gd name="connsiteY37" fmla="*/ 363446 h 384890"/>
                <a:gd name="connsiteX38" fmla="*/ 137726 w 386813"/>
                <a:gd name="connsiteY38" fmla="*/ 368027 h 384890"/>
                <a:gd name="connsiteX39" fmla="*/ 138104 w 386813"/>
                <a:gd name="connsiteY39" fmla="*/ 368140 h 384890"/>
                <a:gd name="connsiteX40" fmla="*/ 145775 w 386813"/>
                <a:gd name="connsiteY40" fmla="*/ 365953 h 384890"/>
                <a:gd name="connsiteX41" fmla="*/ 155049 w 386813"/>
                <a:gd name="connsiteY41" fmla="*/ 358262 h 384890"/>
                <a:gd name="connsiteX42" fmla="*/ 164003 w 386813"/>
                <a:gd name="connsiteY42" fmla="*/ 350722 h 384890"/>
                <a:gd name="connsiteX43" fmla="*/ 189167 w 386813"/>
                <a:gd name="connsiteY43" fmla="*/ 337528 h 384890"/>
                <a:gd name="connsiteX44" fmla="*/ 212786 w 386813"/>
                <a:gd name="connsiteY44" fmla="*/ 330553 h 384890"/>
                <a:gd name="connsiteX45" fmla="*/ 226980 w 386813"/>
                <a:gd name="connsiteY45" fmla="*/ 328668 h 384890"/>
                <a:gd name="connsiteX46" fmla="*/ 237554 w 386813"/>
                <a:gd name="connsiteY46" fmla="*/ 327386 h 384890"/>
                <a:gd name="connsiteX47" fmla="*/ 277139 w 386813"/>
                <a:gd name="connsiteY47" fmla="*/ 316435 h 384890"/>
                <a:gd name="connsiteX48" fmla="*/ 298326 w 386813"/>
                <a:gd name="connsiteY48" fmla="*/ 304861 h 384890"/>
                <a:gd name="connsiteX49" fmla="*/ 320946 w 386813"/>
                <a:gd name="connsiteY49" fmla="*/ 287727 h 384890"/>
                <a:gd name="connsiteX50" fmla="*/ 340757 w 386813"/>
                <a:gd name="connsiteY50" fmla="*/ 264447 h 384890"/>
                <a:gd name="connsiteX51" fmla="*/ 355836 w 386813"/>
                <a:gd name="connsiteY51" fmla="*/ 240320 h 384890"/>
                <a:gd name="connsiteX52" fmla="*/ 361491 w 386813"/>
                <a:gd name="connsiteY52" fmla="*/ 225523 h 384890"/>
                <a:gd name="connsiteX53" fmla="*/ 364017 w 386813"/>
                <a:gd name="connsiteY53" fmla="*/ 218152 h 384890"/>
                <a:gd name="connsiteX54" fmla="*/ 370162 w 386813"/>
                <a:gd name="connsiteY54" fmla="*/ 186504 h 384890"/>
                <a:gd name="connsiteX55" fmla="*/ 368277 w 386813"/>
                <a:gd name="connsiteY55" fmla="*/ 144544 h 384890"/>
                <a:gd name="connsiteX56" fmla="*/ 358532 w 386813"/>
                <a:gd name="connsiteY56" fmla="*/ 109408 h 384890"/>
                <a:gd name="connsiteX57" fmla="*/ 349880 w 386813"/>
                <a:gd name="connsiteY57" fmla="*/ 93254 h 384890"/>
                <a:gd name="connsiteX58" fmla="*/ 347034 w 386813"/>
                <a:gd name="connsiteY58" fmla="*/ 88447 h 384890"/>
                <a:gd name="connsiteX59" fmla="*/ 313104 w 386813"/>
                <a:gd name="connsiteY59" fmla="*/ 50748 h 384890"/>
                <a:gd name="connsiteX60" fmla="*/ 300268 w 386813"/>
                <a:gd name="connsiteY60" fmla="*/ 41172 h 384890"/>
                <a:gd name="connsiteX61" fmla="*/ 279288 w 386813"/>
                <a:gd name="connsiteY61" fmla="*/ 29862 h 384890"/>
                <a:gd name="connsiteX62" fmla="*/ 277403 w 386813"/>
                <a:gd name="connsiteY62" fmla="*/ 28958 h 384890"/>
                <a:gd name="connsiteX63" fmla="*/ 257177 w 386813"/>
                <a:gd name="connsiteY63" fmla="*/ 21097 h 384890"/>
                <a:gd name="connsiteX64" fmla="*/ 253407 w 386813"/>
                <a:gd name="connsiteY64" fmla="*/ 20004 h 384890"/>
                <a:gd name="connsiteX65" fmla="*/ 237818 w 386813"/>
                <a:gd name="connsiteY65" fmla="*/ 17063 h 384890"/>
                <a:gd name="connsiteX66" fmla="*/ 202758 w 386813"/>
                <a:gd name="connsiteY66" fmla="*/ 16366 h 384890"/>
                <a:gd name="connsiteX67" fmla="*/ 174144 w 386813"/>
                <a:gd name="connsiteY67" fmla="*/ 22021 h 384890"/>
                <a:gd name="connsiteX68" fmla="*/ 150733 w 386813"/>
                <a:gd name="connsiteY68" fmla="*/ 30126 h 384890"/>
                <a:gd name="connsiteX69" fmla="*/ 135238 w 386813"/>
                <a:gd name="connsiteY69" fmla="*/ 38609 h 384890"/>
                <a:gd name="connsiteX70" fmla="*/ 131619 w 386813"/>
                <a:gd name="connsiteY70" fmla="*/ 40927 h 384890"/>
                <a:gd name="connsiteX71" fmla="*/ 114654 w 386813"/>
                <a:gd name="connsiteY71" fmla="*/ 53123 h 384890"/>
                <a:gd name="connsiteX72" fmla="*/ 82101 w 386813"/>
                <a:gd name="connsiteY72" fmla="*/ 91011 h 384890"/>
                <a:gd name="connsiteX73" fmla="*/ 77973 w 386813"/>
                <a:gd name="connsiteY73" fmla="*/ 98381 h 384890"/>
                <a:gd name="connsiteX74" fmla="*/ 70584 w 386813"/>
                <a:gd name="connsiteY74" fmla="*/ 111953 h 384890"/>
                <a:gd name="connsiteX75" fmla="*/ 66116 w 386813"/>
                <a:gd name="connsiteY75" fmla="*/ 123866 h 384890"/>
                <a:gd name="connsiteX76" fmla="*/ 64929 w 386813"/>
                <a:gd name="connsiteY76" fmla="*/ 127636 h 384890"/>
                <a:gd name="connsiteX77" fmla="*/ 61461 w 386813"/>
                <a:gd name="connsiteY77" fmla="*/ 140567 h 384890"/>
                <a:gd name="connsiteX78" fmla="*/ 57841 w 386813"/>
                <a:gd name="connsiteY78" fmla="*/ 169708 h 384890"/>
                <a:gd name="connsiteX79" fmla="*/ 59161 w 386813"/>
                <a:gd name="connsiteY79" fmla="*/ 194081 h 384890"/>
                <a:gd name="connsiteX80" fmla="*/ 60216 w 386813"/>
                <a:gd name="connsiteY80" fmla="*/ 203204 h 384890"/>
                <a:gd name="connsiteX81" fmla="*/ 59274 w 386813"/>
                <a:gd name="connsiteY81" fmla="*/ 226295 h 384890"/>
                <a:gd name="connsiteX82" fmla="*/ 55052 w 386813"/>
                <a:gd name="connsiteY82" fmla="*/ 252006 h 384890"/>
                <a:gd name="connsiteX83" fmla="*/ 50773 w 386813"/>
                <a:gd name="connsiteY83" fmla="*/ 265578 h 384890"/>
                <a:gd name="connsiteX84" fmla="*/ 49472 w 386813"/>
                <a:gd name="connsiteY84" fmla="*/ 269216 h 384890"/>
                <a:gd name="connsiteX85" fmla="*/ 45514 w 386813"/>
                <a:gd name="connsiteY85" fmla="*/ 278641 h 384890"/>
                <a:gd name="connsiteX86" fmla="*/ 43629 w 386813"/>
                <a:gd name="connsiteY86" fmla="*/ 282411 h 384890"/>
                <a:gd name="connsiteX87" fmla="*/ 34864 w 386813"/>
                <a:gd name="connsiteY87" fmla="*/ 298810 h 384890"/>
                <a:gd name="connsiteX88" fmla="*/ 28813 w 386813"/>
                <a:gd name="connsiteY88" fmla="*/ 303429 h 384890"/>
                <a:gd name="connsiteX89" fmla="*/ 25589 w 386813"/>
                <a:gd name="connsiteY89" fmla="*/ 303259 h 384890"/>
                <a:gd name="connsiteX90" fmla="*/ 22479 w 386813"/>
                <a:gd name="connsiteY90" fmla="*/ 301638 h 384890"/>
                <a:gd name="connsiteX91" fmla="*/ 20198 w 386813"/>
                <a:gd name="connsiteY91" fmla="*/ 299168 h 384890"/>
                <a:gd name="connsiteX92" fmla="*/ 21254 w 386813"/>
                <a:gd name="connsiteY92" fmla="*/ 292533 h 384890"/>
                <a:gd name="connsiteX93" fmla="*/ 29246 w 386813"/>
                <a:gd name="connsiteY93" fmla="*/ 276832 h 384890"/>
                <a:gd name="connsiteX94" fmla="*/ 33016 w 386813"/>
                <a:gd name="connsiteY94" fmla="*/ 269631 h 384890"/>
                <a:gd name="connsiteX95" fmla="*/ 42441 w 386813"/>
                <a:gd name="connsiteY95" fmla="*/ 237982 h 384890"/>
                <a:gd name="connsiteX96" fmla="*/ 44326 w 386813"/>
                <a:gd name="connsiteY96" fmla="*/ 195740 h 384890"/>
                <a:gd name="connsiteX97" fmla="*/ 44420 w 386813"/>
                <a:gd name="connsiteY97" fmla="*/ 152668 h 384890"/>
                <a:gd name="connsiteX98" fmla="*/ 51244 w 386813"/>
                <a:gd name="connsiteY98" fmla="*/ 120511 h 384890"/>
                <a:gd name="connsiteX99" fmla="*/ 93731 w 386813"/>
                <a:gd name="connsiteY99" fmla="*/ 52652 h 384890"/>
                <a:gd name="connsiteX100" fmla="*/ 95616 w 386813"/>
                <a:gd name="connsiteY100" fmla="*/ 50767 h 384890"/>
                <a:gd name="connsiteX101" fmla="*/ 109829 w 386813"/>
                <a:gd name="connsiteY101" fmla="*/ 37572 h 384890"/>
                <a:gd name="connsiteX102" fmla="*/ 118387 w 386813"/>
                <a:gd name="connsiteY102" fmla="*/ 31540 h 384890"/>
                <a:gd name="connsiteX103" fmla="*/ 121365 w 386813"/>
                <a:gd name="connsiteY103" fmla="*/ 29655 h 384890"/>
                <a:gd name="connsiteX104" fmla="*/ 121949 w 386813"/>
                <a:gd name="connsiteY104" fmla="*/ 29278 h 384890"/>
                <a:gd name="connsiteX105" fmla="*/ 129828 w 386813"/>
                <a:gd name="connsiteY105" fmla="*/ 24471 h 384890"/>
                <a:gd name="connsiteX106" fmla="*/ 130319 w 386813"/>
                <a:gd name="connsiteY106" fmla="*/ 24226 h 384890"/>
                <a:gd name="connsiteX107" fmla="*/ 151430 w 386813"/>
                <a:gd name="connsiteY107" fmla="*/ 13897 h 384890"/>
                <a:gd name="connsiteX108" fmla="*/ 203569 w 386813"/>
                <a:gd name="connsiteY108" fmla="*/ 1211 h 384890"/>
                <a:gd name="connsiteX109" fmla="*/ 237649 w 386813"/>
                <a:gd name="connsiteY109" fmla="*/ 1946 h 384890"/>
                <a:gd name="connsiteX110" fmla="*/ 244001 w 386813"/>
                <a:gd name="connsiteY110" fmla="*/ 3039 h 384890"/>
                <a:gd name="connsiteX111" fmla="*/ 244303 w 386813"/>
                <a:gd name="connsiteY111" fmla="*/ 3039 h 384890"/>
                <a:gd name="connsiteX112" fmla="*/ 261701 w 386813"/>
                <a:gd name="connsiteY112" fmla="*/ 6602 h 384890"/>
                <a:gd name="connsiteX113" fmla="*/ 264340 w 386813"/>
                <a:gd name="connsiteY113" fmla="*/ 7394 h 384890"/>
                <a:gd name="connsiteX114" fmla="*/ 316950 w 386813"/>
                <a:gd name="connsiteY114" fmla="*/ 34744 h 384890"/>
                <a:gd name="connsiteX115" fmla="*/ 319400 w 386813"/>
                <a:gd name="connsiteY115" fmla="*/ 36629 h 384890"/>
                <a:gd name="connsiteX116" fmla="*/ 323999 w 386813"/>
                <a:gd name="connsiteY116" fmla="*/ 40230 h 384890"/>
                <a:gd name="connsiteX117" fmla="*/ 342962 w 386813"/>
                <a:gd name="connsiteY117" fmla="*/ 58363 h 384890"/>
                <a:gd name="connsiteX118" fmla="*/ 352877 w 386813"/>
                <a:gd name="connsiteY118" fmla="*/ 70766 h 384890"/>
                <a:gd name="connsiteX119" fmla="*/ 357816 w 386813"/>
                <a:gd name="connsiteY119" fmla="*/ 76892 h 384890"/>
                <a:gd name="connsiteX120" fmla="*/ 374988 w 386813"/>
                <a:gd name="connsiteY120" fmla="*/ 108749 h 384890"/>
                <a:gd name="connsiteX121" fmla="*/ 385186 w 386813"/>
                <a:gd name="connsiteY121" fmla="*/ 155044 h 384890"/>
                <a:gd name="connsiteX122" fmla="*/ 385186 w 386813"/>
                <a:gd name="connsiteY122" fmla="*/ 188709 h 384890"/>
                <a:gd name="connsiteX123" fmla="*/ 379738 w 386813"/>
                <a:gd name="connsiteY123" fmla="*/ 217681 h 384890"/>
                <a:gd name="connsiteX124" fmla="*/ 379305 w 386813"/>
                <a:gd name="connsiteY124" fmla="*/ 219566 h 384890"/>
                <a:gd name="connsiteX125" fmla="*/ 372820 w 386813"/>
                <a:gd name="connsiteY125" fmla="*/ 239132 h 384890"/>
                <a:gd name="connsiteX126" fmla="*/ 347901 w 386813"/>
                <a:gd name="connsiteY126" fmla="*/ 279697 h 384890"/>
                <a:gd name="connsiteX127" fmla="*/ 345790 w 386813"/>
                <a:gd name="connsiteY127" fmla="*/ 281940 h 384890"/>
                <a:gd name="connsiteX128" fmla="*/ 346525 w 386813"/>
                <a:gd name="connsiteY128" fmla="*/ 282618 h 384890"/>
                <a:gd name="connsiteX129" fmla="*/ 341586 w 386813"/>
                <a:gd name="connsiteY129" fmla="*/ 287727 h 384890"/>
                <a:gd name="connsiteX130" fmla="*/ 324037 w 386813"/>
                <a:gd name="connsiteY130" fmla="*/ 305276 h 384890"/>
                <a:gd name="connsiteX131" fmla="*/ 313255 w 386813"/>
                <a:gd name="connsiteY131" fmla="*/ 313306 h 384890"/>
                <a:gd name="connsiteX132" fmla="*/ 310842 w 386813"/>
                <a:gd name="connsiteY132" fmla="*/ 314908 h 384890"/>
                <a:gd name="connsiteX133" fmla="*/ 296253 w 386813"/>
                <a:gd name="connsiteY133" fmla="*/ 323937 h 384890"/>
                <a:gd name="connsiteX134" fmla="*/ 294895 w 386813"/>
                <a:gd name="connsiteY134" fmla="*/ 324672 h 384890"/>
                <a:gd name="connsiteX135" fmla="*/ 278119 w 386813"/>
                <a:gd name="connsiteY135" fmla="*/ 332382 h 384890"/>
                <a:gd name="connsiteX136" fmla="*/ 244472 w 386813"/>
                <a:gd name="connsiteY136" fmla="*/ 341354 h 384890"/>
                <a:gd name="connsiteX137" fmla="*/ 232409 w 386813"/>
                <a:gd name="connsiteY137" fmla="*/ 343239 h 384890"/>
                <a:gd name="connsiteX138" fmla="*/ 219629 w 386813"/>
                <a:gd name="connsiteY138" fmla="*/ 345313 h 384890"/>
                <a:gd name="connsiteX139" fmla="*/ 193239 w 386813"/>
                <a:gd name="connsiteY139" fmla="*/ 353116 h 384890"/>
                <a:gd name="connsiteX140" fmla="*/ 171901 w 386813"/>
                <a:gd name="connsiteY140" fmla="*/ 363842 h 384890"/>
                <a:gd name="connsiteX141" fmla="*/ 158932 w 386813"/>
                <a:gd name="connsiteY141" fmla="*/ 374285 h 384890"/>
                <a:gd name="connsiteX142" fmla="*/ 154088 w 386813"/>
                <a:gd name="connsiteY142" fmla="*/ 378526 h 384890"/>
                <a:gd name="connsiteX143" fmla="*/ 151430 w 386813"/>
                <a:gd name="connsiteY143" fmla="*/ 381052 h 384890"/>
                <a:gd name="connsiteX144" fmla="*/ 147189 w 386813"/>
                <a:gd name="connsiteY144" fmla="*/ 384558 h 384890"/>
                <a:gd name="connsiteX145" fmla="*/ 141647 w 386813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0">
                  <a:moveTo>
                    <a:pt x="141251" y="384935"/>
                  </a:moveTo>
                  <a:cubicBezTo>
                    <a:pt x="131826" y="381429"/>
                    <a:pt x="122515" y="377282"/>
                    <a:pt x="114466" y="373625"/>
                  </a:cubicBezTo>
                  <a:cubicBezTo>
                    <a:pt x="110055" y="371740"/>
                    <a:pt x="105625" y="369534"/>
                    <a:pt x="101271" y="367480"/>
                  </a:cubicBezTo>
                  <a:cubicBezTo>
                    <a:pt x="97501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5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8925" y="353154"/>
                    <a:pt x="65381" y="351458"/>
                  </a:cubicBezTo>
                  <a:lnTo>
                    <a:pt x="62120" y="349931"/>
                  </a:lnTo>
                  <a:lnTo>
                    <a:pt x="58350" y="348046"/>
                  </a:lnTo>
                  <a:lnTo>
                    <a:pt x="58124" y="347933"/>
                  </a:lnTo>
                  <a:cubicBezTo>
                    <a:pt x="55749" y="346802"/>
                    <a:pt x="53317" y="345633"/>
                    <a:pt x="50848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5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3" y="331797"/>
                  </a:cubicBezTo>
                  <a:lnTo>
                    <a:pt x="21329" y="331515"/>
                  </a:lnTo>
                  <a:cubicBezTo>
                    <a:pt x="16334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7" y="321317"/>
                    <a:pt x="-1290" y="317585"/>
                    <a:pt x="-1008" y="315096"/>
                  </a:cubicBezTo>
                  <a:cubicBezTo>
                    <a:pt x="-725" y="311798"/>
                    <a:pt x="2008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3" y="310139"/>
                    <a:pt x="11641" y="310365"/>
                  </a:cubicBezTo>
                  <a:cubicBezTo>
                    <a:pt x="16805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1" y="329498"/>
                  </a:cubicBezTo>
                  <a:cubicBezTo>
                    <a:pt x="55674" y="330478"/>
                    <a:pt x="57954" y="331383"/>
                    <a:pt x="60160" y="332363"/>
                  </a:cubicBezTo>
                  <a:cubicBezTo>
                    <a:pt x="62968" y="333531"/>
                    <a:pt x="65815" y="334738"/>
                    <a:pt x="68567" y="335982"/>
                  </a:cubicBezTo>
                  <a:cubicBezTo>
                    <a:pt x="71319" y="337226"/>
                    <a:pt x="74391" y="338772"/>
                    <a:pt x="77238" y="340185"/>
                  </a:cubicBezTo>
                  <a:lnTo>
                    <a:pt x="83043" y="343051"/>
                  </a:lnTo>
                  <a:cubicBezTo>
                    <a:pt x="86229" y="344577"/>
                    <a:pt x="89622" y="346142"/>
                    <a:pt x="93731" y="347989"/>
                  </a:cubicBezTo>
                  <a:lnTo>
                    <a:pt x="100536" y="350986"/>
                  </a:lnTo>
                  <a:lnTo>
                    <a:pt x="100762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6" y="356358"/>
                    <a:pt x="116219" y="358036"/>
                    <a:pt x="119687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2" y="366707"/>
                    <a:pt x="137726" y="368027"/>
                  </a:cubicBezTo>
                  <a:lnTo>
                    <a:pt x="138104" y="368140"/>
                  </a:lnTo>
                  <a:cubicBezTo>
                    <a:pt x="140987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5" y="355699"/>
                    <a:pt x="160987" y="353230"/>
                    <a:pt x="164003" y="350722"/>
                  </a:cubicBezTo>
                  <a:cubicBezTo>
                    <a:pt x="171543" y="344634"/>
                    <a:pt x="180610" y="340770"/>
                    <a:pt x="189167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7" y="328291"/>
                    <a:pt x="234030" y="327933"/>
                    <a:pt x="237554" y="327386"/>
                  </a:cubicBezTo>
                  <a:cubicBezTo>
                    <a:pt x="251164" y="325464"/>
                    <a:pt x="264472" y="321788"/>
                    <a:pt x="277139" y="316435"/>
                  </a:cubicBezTo>
                  <a:cubicBezTo>
                    <a:pt x="284509" y="313193"/>
                    <a:pt x="291597" y="309310"/>
                    <a:pt x="298326" y="304861"/>
                  </a:cubicBezTo>
                  <a:cubicBezTo>
                    <a:pt x="306375" y="299847"/>
                    <a:pt x="313934" y="294117"/>
                    <a:pt x="320946" y="287727"/>
                  </a:cubicBezTo>
                  <a:cubicBezTo>
                    <a:pt x="328184" y="280526"/>
                    <a:pt x="334819" y="272741"/>
                    <a:pt x="340757" y="264447"/>
                  </a:cubicBezTo>
                  <a:cubicBezTo>
                    <a:pt x="346430" y="256832"/>
                    <a:pt x="351482" y="248764"/>
                    <a:pt x="355836" y="240320"/>
                  </a:cubicBezTo>
                  <a:cubicBezTo>
                    <a:pt x="358099" y="235532"/>
                    <a:pt x="359984" y="230593"/>
                    <a:pt x="361491" y="225523"/>
                  </a:cubicBezTo>
                  <a:cubicBezTo>
                    <a:pt x="362321" y="222978"/>
                    <a:pt x="363132" y="220546"/>
                    <a:pt x="364017" y="218152"/>
                  </a:cubicBezTo>
                  <a:cubicBezTo>
                    <a:pt x="367919" y="207710"/>
                    <a:pt x="369276" y="196777"/>
                    <a:pt x="370162" y="186504"/>
                  </a:cubicBezTo>
                  <a:cubicBezTo>
                    <a:pt x="371406" y="172329"/>
                    <a:pt x="369955" y="157965"/>
                    <a:pt x="368277" y="144544"/>
                  </a:cubicBezTo>
                  <a:cubicBezTo>
                    <a:pt x="366638" y="132443"/>
                    <a:pt x="363358" y="120624"/>
                    <a:pt x="358532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4" y="63095"/>
                    <a:pt x="313104" y="50748"/>
                  </a:cubicBezTo>
                  <a:cubicBezTo>
                    <a:pt x="309334" y="47713"/>
                    <a:pt x="305093" y="44584"/>
                    <a:pt x="300268" y="41172"/>
                  </a:cubicBezTo>
                  <a:cubicBezTo>
                    <a:pt x="293614" y="36799"/>
                    <a:pt x="286601" y="33010"/>
                    <a:pt x="279288" y="29862"/>
                  </a:cubicBezTo>
                  <a:lnTo>
                    <a:pt x="277403" y="28958"/>
                  </a:lnTo>
                  <a:cubicBezTo>
                    <a:pt x="270843" y="25866"/>
                    <a:pt x="264095" y="23246"/>
                    <a:pt x="257177" y="21097"/>
                  </a:cubicBezTo>
                  <a:cubicBezTo>
                    <a:pt x="256008" y="20739"/>
                    <a:pt x="254746" y="20362"/>
                    <a:pt x="253407" y="20004"/>
                  </a:cubicBezTo>
                  <a:cubicBezTo>
                    <a:pt x="248318" y="18496"/>
                    <a:pt x="243096" y="17516"/>
                    <a:pt x="237818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8" y="38609"/>
                  </a:cubicBezTo>
                  <a:cubicBezTo>
                    <a:pt x="134032" y="39400"/>
                    <a:pt x="132826" y="40154"/>
                    <a:pt x="131619" y="40927"/>
                  </a:cubicBezTo>
                  <a:cubicBezTo>
                    <a:pt x="125625" y="44509"/>
                    <a:pt x="119951" y="48580"/>
                    <a:pt x="114654" y="53123"/>
                  </a:cubicBezTo>
                  <a:cubicBezTo>
                    <a:pt x="102704" y="63999"/>
                    <a:pt x="90357" y="75875"/>
                    <a:pt x="82101" y="91011"/>
                  </a:cubicBezTo>
                  <a:cubicBezTo>
                    <a:pt x="80763" y="93461"/>
                    <a:pt x="79349" y="95968"/>
                    <a:pt x="77973" y="98381"/>
                  </a:cubicBezTo>
                  <a:cubicBezTo>
                    <a:pt x="75428" y="102867"/>
                    <a:pt x="72883" y="107373"/>
                    <a:pt x="70584" y="111953"/>
                  </a:cubicBezTo>
                  <a:cubicBezTo>
                    <a:pt x="68793" y="115798"/>
                    <a:pt x="67285" y="119776"/>
                    <a:pt x="66116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90" y="160095"/>
                    <a:pt x="57841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39" y="256625"/>
                    <a:pt x="52507" y="261148"/>
                    <a:pt x="50773" y="265578"/>
                  </a:cubicBezTo>
                  <a:lnTo>
                    <a:pt x="49472" y="269216"/>
                  </a:lnTo>
                  <a:cubicBezTo>
                    <a:pt x="48341" y="272439"/>
                    <a:pt x="47022" y="275587"/>
                    <a:pt x="45514" y="278641"/>
                  </a:cubicBezTo>
                  <a:lnTo>
                    <a:pt x="43629" y="282411"/>
                  </a:lnTo>
                  <a:cubicBezTo>
                    <a:pt x="40914" y="287896"/>
                    <a:pt x="38087" y="293570"/>
                    <a:pt x="34864" y="298810"/>
                  </a:cubicBezTo>
                  <a:cubicBezTo>
                    <a:pt x="33619" y="301148"/>
                    <a:pt x="31395" y="302844"/>
                    <a:pt x="28813" y="303429"/>
                  </a:cubicBezTo>
                  <a:cubicBezTo>
                    <a:pt x="27738" y="303617"/>
                    <a:pt x="26645" y="303560"/>
                    <a:pt x="25589" y="303259"/>
                  </a:cubicBezTo>
                  <a:cubicBezTo>
                    <a:pt x="24458" y="302938"/>
                    <a:pt x="23403" y="302373"/>
                    <a:pt x="22479" y="301638"/>
                  </a:cubicBezTo>
                  <a:cubicBezTo>
                    <a:pt x="21612" y="300922"/>
                    <a:pt x="20839" y="300092"/>
                    <a:pt x="20198" y="299168"/>
                  </a:cubicBezTo>
                  <a:cubicBezTo>
                    <a:pt x="19030" y="297491"/>
                    <a:pt x="19953" y="295267"/>
                    <a:pt x="21254" y="292533"/>
                  </a:cubicBezTo>
                  <a:cubicBezTo>
                    <a:pt x="23799" y="287237"/>
                    <a:pt x="26570" y="281940"/>
                    <a:pt x="29246" y="276832"/>
                  </a:cubicBezTo>
                  <a:cubicBezTo>
                    <a:pt x="30509" y="274438"/>
                    <a:pt x="31772" y="272044"/>
                    <a:pt x="33016" y="269631"/>
                  </a:cubicBezTo>
                  <a:cubicBezTo>
                    <a:pt x="38275" y="259414"/>
                    <a:pt x="40688" y="248387"/>
                    <a:pt x="42441" y="237982"/>
                  </a:cubicBezTo>
                  <a:cubicBezTo>
                    <a:pt x="44854" y="224033"/>
                    <a:pt x="45476" y="209840"/>
                    <a:pt x="44326" y="195740"/>
                  </a:cubicBezTo>
                  <a:cubicBezTo>
                    <a:pt x="42894" y="181414"/>
                    <a:pt x="42931" y="166994"/>
                    <a:pt x="44420" y="152668"/>
                  </a:cubicBezTo>
                  <a:cubicBezTo>
                    <a:pt x="45551" y="141736"/>
                    <a:pt x="47832" y="130954"/>
                    <a:pt x="51244" y="120511"/>
                  </a:cubicBezTo>
                  <a:cubicBezTo>
                    <a:pt x="59915" y="94894"/>
                    <a:pt x="74467" y="71652"/>
                    <a:pt x="93731" y="52652"/>
                  </a:cubicBezTo>
                  <a:lnTo>
                    <a:pt x="95616" y="50767"/>
                  </a:lnTo>
                  <a:cubicBezTo>
                    <a:pt x="100215" y="46281"/>
                    <a:pt x="105041" y="41662"/>
                    <a:pt x="109829" y="37572"/>
                  </a:cubicBezTo>
                  <a:cubicBezTo>
                    <a:pt x="112543" y="35367"/>
                    <a:pt x="115390" y="33350"/>
                    <a:pt x="118387" y="31540"/>
                  </a:cubicBezTo>
                  <a:cubicBezTo>
                    <a:pt x="119480" y="30843"/>
                    <a:pt x="120441" y="30239"/>
                    <a:pt x="121365" y="29655"/>
                  </a:cubicBezTo>
                  <a:lnTo>
                    <a:pt x="121949" y="29278"/>
                  </a:lnTo>
                  <a:cubicBezTo>
                    <a:pt x="124494" y="27544"/>
                    <a:pt x="127114" y="25942"/>
                    <a:pt x="129828" y="24471"/>
                  </a:cubicBezTo>
                  <a:lnTo>
                    <a:pt x="130319" y="24226"/>
                  </a:lnTo>
                  <a:cubicBezTo>
                    <a:pt x="137180" y="20720"/>
                    <a:pt x="144286" y="17082"/>
                    <a:pt x="151430" y="13897"/>
                  </a:cubicBezTo>
                  <a:cubicBezTo>
                    <a:pt x="165869" y="7469"/>
                    <a:pt x="182438" y="3435"/>
                    <a:pt x="203569" y="1211"/>
                  </a:cubicBezTo>
                  <a:cubicBezTo>
                    <a:pt x="214897" y="-184"/>
                    <a:pt x="226377" y="61"/>
                    <a:pt x="237649" y="1946"/>
                  </a:cubicBezTo>
                  <a:cubicBezTo>
                    <a:pt x="239760" y="2323"/>
                    <a:pt x="241909" y="2700"/>
                    <a:pt x="244001" y="3039"/>
                  </a:cubicBezTo>
                  <a:lnTo>
                    <a:pt x="244303" y="3039"/>
                  </a:lnTo>
                  <a:cubicBezTo>
                    <a:pt x="250165" y="3906"/>
                    <a:pt x="255971" y="5094"/>
                    <a:pt x="261701" y="6602"/>
                  </a:cubicBezTo>
                  <a:cubicBezTo>
                    <a:pt x="262587" y="6847"/>
                    <a:pt x="263454" y="7111"/>
                    <a:pt x="264340" y="7394"/>
                  </a:cubicBezTo>
                  <a:cubicBezTo>
                    <a:pt x="283359" y="13312"/>
                    <a:pt x="301172" y="22587"/>
                    <a:pt x="316950" y="34744"/>
                  </a:cubicBezTo>
                  <a:lnTo>
                    <a:pt x="319400" y="36629"/>
                  </a:lnTo>
                  <a:cubicBezTo>
                    <a:pt x="320946" y="37817"/>
                    <a:pt x="322473" y="39023"/>
                    <a:pt x="323999" y="40230"/>
                  </a:cubicBezTo>
                  <a:cubicBezTo>
                    <a:pt x="331012" y="45508"/>
                    <a:pt x="337383" y="51596"/>
                    <a:pt x="342962" y="58363"/>
                  </a:cubicBezTo>
                  <a:cubicBezTo>
                    <a:pt x="346223" y="62548"/>
                    <a:pt x="349616" y="66732"/>
                    <a:pt x="352877" y="70766"/>
                  </a:cubicBezTo>
                  <a:cubicBezTo>
                    <a:pt x="354611" y="72896"/>
                    <a:pt x="356214" y="74894"/>
                    <a:pt x="357816" y="76892"/>
                  </a:cubicBezTo>
                  <a:cubicBezTo>
                    <a:pt x="366053" y="87166"/>
                    <a:pt x="371331" y="99305"/>
                    <a:pt x="374988" y="108749"/>
                  </a:cubicBezTo>
                  <a:cubicBezTo>
                    <a:pt x="380812" y="123546"/>
                    <a:pt x="384262" y="139172"/>
                    <a:pt x="385186" y="155044"/>
                  </a:cubicBezTo>
                  <a:cubicBezTo>
                    <a:pt x="385977" y="166259"/>
                    <a:pt x="385977" y="177493"/>
                    <a:pt x="385186" y="188709"/>
                  </a:cubicBezTo>
                  <a:cubicBezTo>
                    <a:pt x="384074" y="198492"/>
                    <a:pt x="382245" y="208162"/>
                    <a:pt x="379738" y="217681"/>
                  </a:cubicBezTo>
                  <a:lnTo>
                    <a:pt x="379305" y="219566"/>
                  </a:lnTo>
                  <a:cubicBezTo>
                    <a:pt x="377834" y="226295"/>
                    <a:pt x="375648" y="232855"/>
                    <a:pt x="372820" y="239132"/>
                  </a:cubicBezTo>
                  <a:cubicBezTo>
                    <a:pt x="366298" y="253118"/>
                    <a:pt x="359003" y="267765"/>
                    <a:pt x="347901" y="279697"/>
                  </a:cubicBezTo>
                  <a:lnTo>
                    <a:pt x="345790" y="281940"/>
                  </a:lnTo>
                  <a:lnTo>
                    <a:pt x="346525" y="282618"/>
                  </a:lnTo>
                  <a:lnTo>
                    <a:pt x="341586" y="287727"/>
                  </a:lnTo>
                  <a:cubicBezTo>
                    <a:pt x="335931" y="293589"/>
                    <a:pt x="330031" y="299621"/>
                    <a:pt x="324037" y="305276"/>
                  </a:cubicBezTo>
                  <a:cubicBezTo>
                    <a:pt x="320682" y="308273"/>
                    <a:pt x="317082" y="310950"/>
                    <a:pt x="313255" y="313306"/>
                  </a:cubicBezTo>
                  <a:lnTo>
                    <a:pt x="310842" y="314908"/>
                  </a:lnTo>
                  <a:cubicBezTo>
                    <a:pt x="306130" y="318169"/>
                    <a:pt x="301267" y="321166"/>
                    <a:pt x="296253" y="323937"/>
                  </a:cubicBezTo>
                  <a:lnTo>
                    <a:pt x="294895" y="324672"/>
                  </a:lnTo>
                  <a:cubicBezTo>
                    <a:pt x="289542" y="327726"/>
                    <a:pt x="283925" y="330308"/>
                    <a:pt x="278119" y="332382"/>
                  </a:cubicBezTo>
                  <a:cubicBezTo>
                    <a:pt x="268053" y="335605"/>
                    <a:pt x="257045" y="338527"/>
                    <a:pt x="244472" y="341354"/>
                  </a:cubicBezTo>
                  <a:cubicBezTo>
                    <a:pt x="240552" y="342221"/>
                    <a:pt x="236593" y="342749"/>
                    <a:pt x="232409" y="343239"/>
                  </a:cubicBezTo>
                  <a:cubicBezTo>
                    <a:pt x="228224" y="343729"/>
                    <a:pt x="223870" y="344351"/>
                    <a:pt x="219629" y="345313"/>
                  </a:cubicBezTo>
                  <a:cubicBezTo>
                    <a:pt x="210656" y="347292"/>
                    <a:pt x="201834" y="349893"/>
                    <a:pt x="193239" y="353116"/>
                  </a:cubicBezTo>
                  <a:cubicBezTo>
                    <a:pt x="185755" y="355906"/>
                    <a:pt x="178612" y="359506"/>
                    <a:pt x="171901" y="363842"/>
                  </a:cubicBezTo>
                  <a:cubicBezTo>
                    <a:pt x="167321" y="367009"/>
                    <a:pt x="162985" y="370496"/>
                    <a:pt x="158932" y="374285"/>
                  </a:cubicBezTo>
                  <a:cubicBezTo>
                    <a:pt x="157311" y="375717"/>
                    <a:pt x="155690" y="377169"/>
                    <a:pt x="154088" y="378526"/>
                  </a:cubicBezTo>
                  <a:cubicBezTo>
                    <a:pt x="153108" y="379355"/>
                    <a:pt x="152203" y="380222"/>
                    <a:pt x="151430" y="381052"/>
                  </a:cubicBezTo>
                  <a:cubicBezTo>
                    <a:pt x="150224" y="382447"/>
                    <a:pt x="148791" y="383634"/>
                    <a:pt x="147189" y="384558"/>
                  </a:cubicBezTo>
                  <a:cubicBezTo>
                    <a:pt x="145436" y="385274"/>
                    <a:pt x="143495" y="385406"/>
                    <a:pt x="141647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808644F9-720F-26B3-DFE8-0DC5AD9FC55D}"/>
                </a:ext>
              </a:extLst>
            </p:cNvPr>
            <p:cNvSpPr/>
            <p:nvPr/>
          </p:nvSpPr>
          <p:spPr>
            <a:xfrm>
              <a:off x="114945" y="3465350"/>
              <a:ext cx="151872" cy="77218"/>
            </a:xfrm>
            <a:custGeom>
              <a:avLst/>
              <a:gdLst>
                <a:gd name="connsiteX0" fmla="*/ 139868 w 151872"/>
                <a:gd name="connsiteY0" fmla="*/ 76804 h 77218"/>
                <a:gd name="connsiteX1" fmla="*/ 133346 w 151872"/>
                <a:gd name="connsiteY1" fmla="*/ 74184 h 77218"/>
                <a:gd name="connsiteX2" fmla="*/ 131461 w 151872"/>
                <a:gd name="connsiteY2" fmla="*/ 73355 h 77218"/>
                <a:gd name="connsiteX3" fmla="*/ 122809 w 151872"/>
                <a:gd name="connsiteY3" fmla="*/ 69265 h 77218"/>
                <a:gd name="connsiteX4" fmla="*/ 116890 w 151872"/>
                <a:gd name="connsiteY4" fmla="*/ 66456 h 77218"/>
                <a:gd name="connsiteX5" fmla="*/ 116513 w 151872"/>
                <a:gd name="connsiteY5" fmla="*/ 66268 h 77218"/>
                <a:gd name="connsiteX6" fmla="*/ 99058 w 151872"/>
                <a:gd name="connsiteY6" fmla="*/ 58238 h 77218"/>
                <a:gd name="connsiteX7" fmla="*/ 90293 w 151872"/>
                <a:gd name="connsiteY7" fmla="*/ 54468 h 77218"/>
                <a:gd name="connsiteX8" fmla="*/ 90067 w 151872"/>
                <a:gd name="connsiteY8" fmla="*/ 54468 h 77218"/>
                <a:gd name="connsiteX9" fmla="*/ 83828 w 151872"/>
                <a:gd name="connsiteY9" fmla="*/ 51810 h 77218"/>
                <a:gd name="connsiteX10" fmla="*/ 71481 w 151872"/>
                <a:gd name="connsiteY10" fmla="*/ 46305 h 77218"/>
                <a:gd name="connsiteX11" fmla="*/ 67598 w 151872"/>
                <a:gd name="connsiteY11" fmla="*/ 44534 h 77218"/>
                <a:gd name="connsiteX12" fmla="*/ 52518 w 151872"/>
                <a:gd name="connsiteY12" fmla="*/ 37672 h 77218"/>
                <a:gd name="connsiteX13" fmla="*/ 41208 w 151872"/>
                <a:gd name="connsiteY13" fmla="*/ 32300 h 77218"/>
                <a:gd name="connsiteX14" fmla="*/ 40982 w 151872"/>
                <a:gd name="connsiteY14" fmla="*/ 32187 h 77218"/>
                <a:gd name="connsiteX15" fmla="*/ 27580 w 151872"/>
                <a:gd name="connsiteY15" fmla="*/ 25854 h 77218"/>
                <a:gd name="connsiteX16" fmla="*/ 12896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94 w 151872"/>
                <a:gd name="connsiteY22" fmla="*/ 501 h 77218"/>
                <a:gd name="connsiteX23" fmla="*/ 9220 w 151872"/>
                <a:gd name="connsiteY23" fmla="*/ 1651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84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2 w 151872"/>
                <a:gd name="connsiteY41" fmla="*/ 56107 h 77218"/>
                <a:gd name="connsiteX42" fmla="*/ 143977 w 151872"/>
                <a:gd name="connsiteY42" fmla="*/ 61762 h 77218"/>
                <a:gd name="connsiteX43" fmla="*/ 146559 w 151872"/>
                <a:gd name="connsiteY43" fmla="*/ 63252 h 77218"/>
                <a:gd name="connsiteX44" fmla="*/ 150838 w 151872"/>
                <a:gd name="connsiteY44" fmla="*/ 71602 h 77218"/>
                <a:gd name="connsiteX45" fmla="*/ 144109 w 151872"/>
                <a:gd name="connsiteY45" fmla="*/ 77540 h 77218"/>
                <a:gd name="connsiteX46" fmla="*/ 139868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868" y="76804"/>
                  </a:moveTo>
                  <a:cubicBezTo>
                    <a:pt x="137625" y="76107"/>
                    <a:pt x="135457" y="75221"/>
                    <a:pt x="133346" y="74184"/>
                  </a:cubicBezTo>
                  <a:lnTo>
                    <a:pt x="131461" y="73355"/>
                  </a:lnTo>
                  <a:cubicBezTo>
                    <a:pt x="128577" y="72054"/>
                    <a:pt x="125636" y="70641"/>
                    <a:pt x="122809" y="69265"/>
                  </a:cubicBezTo>
                  <a:lnTo>
                    <a:pt x="116890" y="66456"/>
                  </a:lnTo>
                  <a:lnTo>
                    <a:pt x="116513" y="66268"/>
                  </a:lnTo>
                  <a:cubicBezTo>
                    <a:pt x="110726" y="63572"/>
                    <a:pt x="104883" y="60820"/>
                    <a:pt x="99058" y="58238"/>
                  </a:cubicBezTo>
                  <a:cubicBezTo>
                    <a:pt x="96136" y="56937"/>
                    <a:pt x="93177" y="55693"/>
                    <a:pt x="90293" y="54468"/>
                  </a:cubicBezTo>
                  <a:lnTo>
                    <a:pt x="90067" y="54468"/>
                  </a:lnTo>
                  <a:cubicBezTo>
                    <a:pt x="87993" y="53582"/>
                    <a:pt x="85901" y="52714"/>
                    <a:pt x="83828" y="51810"/>
                  </a:cubicBezTo>
                  <a:cubicBezTo>
                    <a:pt x="79699" y="49925"/>
                    <a:pt x="75515" y="48040"/>
                    <a:pt x="71481" y="46305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2"/>
                  </a:cubicBezTo>
                  <a:cubicBezTo>
                    <a:pt x="48748" y="35901"/>
                    <a:pt x="44978" y="34072"/>
                    <a:pt x="41208" y="32300"/>
                  </a:cubicBez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8"/>
                    <a:pt x="17646" y="21386"/>
                    <a:pt x="12896" y="19501"/>
                  </a:cubicBezTo>
                  <a:cubicBezTo>
                    <a:pt x="9503" y="18238"/>
                    <a:pt x="6336" y="16466"/>
                    <a:pt x="3471" y="14261"/>
                  </a:cubicBezTo>
                  <a:cubicBezTo>
                    <a:pt x="2020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8" y="2951"/>
                  </a:cubicBezTo>
                  <a:cubicBezTo>
                    <a:pt x="2548" y="1519"/>
                    <a:pt x="3961" y="-253"/>
                    <a:pt x="6694" y="501"/>
                  </a:cubicBezTo>
                  <a:cubicBezTo>
                    <a:pt x="7580" y="784"/>
                    <a:pt x="8429" y="1179"/>
                    <a:pt x="9220" y="1651"/>
                  </a:cubicBezTo>
                  <a:cubicBezTo>
                    <a:pt x="12670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2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0" y="62120"/>
                    <a:pt x="145787" y="62629"/>
                    <a:pt x="146559" y="63252"/>
                  </a:cubicBezTo>
                  <a:cubicBezTo>
                    <a:pt x="149198" y="65212"/>
                    <a:pt x="150782" y="68303"/>
                    <a:pt x="150838" y="71602"/>
                  </a:cubicBezTo>
                  <a:cubicBezTo>
                    <a:pt x="150009" y="74769"/>
                    <a:pt x="147351" y="77106"/>
                    <a:pt x="144109" y="77540"/>
                  </a:cubicBezTo>
                  <a:cubicBezTo>
                    <a:pt x="142676" y="77502"/>
                    <a:pt x="141244" y="77257"/>
                    <a:pt x="139868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8F915C29-81C2-C59C-4797-76E1FE5F149B}"/>
                </a:ext>
              </a:extLst>
            </p:cNvPr>
            <p:cNvSpPr/>
            <p:nvPr/>
          </p:nvSpPr>
          <p:spPr>
            <a:xfrm>
              <a:off x="161240" y="3407612"/>
              <a:ext cx="152113" cy="77429"/>
            </a:xfrm>
            <a:custGeom>
              <a:avLst/>
              <a:gdLst>
                <a:gd name="connsiteX0" fmla="*/ 140716 w 152113"/>
                <a:gd name="connsiteY0" fmla="*/ 77277 h 77429"/>
                <a:gd name="connsiteX1" fmla="*/ 137210 w 152113"/>
                <a:gd name="connsiteY1" fmla="*/ 75976 h 77429"/>
                <a:gd name="connsiteX2" fmla="*/ 123318 w 152113"/>
                <a:gd name="connsiteY2" fmla="*/ 69473 h 77429"/>
                <a:gd name="connsiteX3" fmla="*/ 112329 w 152113"/>
                <a:gd name="connsiteY3" fmla="*/ 64270 h 77429"/>
                <a:gd name="connsiteX4" fmla="*/ 99681 w 152113"/>
                <a:gd name="connsiteY4" fmla="*/ 58710 h 77429"/>
                <a:gd name="connsiteX5" fmla="*/ 87108 w 152113"/>
                <a:gd name="connsiteY5" fmla="*/ 53168 h 77429"/>
                <a:gd name="connsiteX6" fmla="*/ 73366 w 152113"/>
                <a:gd name="connsiteY6" fmla="*/ 46702 h 77429"/>
                <a:gd name="connsiteX7" fmla="*/ 61887 w 152113"/>
                <a:gd name="connsiteY7" fmla="*/ 41293 h 77429"/>
                <a:gd name="connsiteX8" fmla="*/ 53970 w 152113"/>
                <a:gd name="connsiteY8" fmla="*/ 37824 h 77429"/>
                <a:gd name="connsiteX9" fmla="*/ 47655 w 152113"/>
                <a:gd name="connsiteY9" fmla="*/ 35091 h 77429"/>
                <a:gd name="connsiteX10" fmla="*/ 36836 w 152113"/>
                <a:gd name="connsiteY10" fmla="*/ 30096 h 77429"/>
                <a:gd name="connsiteX11" fmla="*/ 27901 w 152113"/>
                <a:gd name="connsiteY11" fmla="*/ 25911 h 77429"/>
                <a:gd name="connsiteX12" fmla="*/ 18306 w 152113"/>
                <a:gd name="connsiteY12" fmla="*/ 21463 h 77429"/>
                <a:gd name="connsiteX13" fmla="*/ 13047 w 152113"/>
                <a:gd name="connsiteY13" fmla="*/ 19276 h 77429"/>
                <a:gd name="connsiteX14" fmla="*/ 4584 w 152113"/>
                <a:gd name="connsiteY14" fmla="*/ 15506 h 77429"/>
                <a:gd name="connsiteX15" fmla="*/ 2699 w 152113"/>
                <a:gd name="connsiteY15" fmla="*/ 14224 h 77429"/>
                <a:gd name="connsiteX16" fmla="*/ -958 w 152113"/>
                <a:gd name="connsiteY16" fmla="*/ 8117 h 77429"/>
                <a:gd name="connsiteX17" fmla="*/ 2981 w 152113"/>
                <a:gd name="connsiteY17" fmla="*/ 1180 h 77429"/>
                <a:gd name="connsiteX18" fmla="*/ 8316 w 152113"/>
                <a:gd name="connsiteY18" fmla="*/ 747 h 77429"/>
                <a:gd name="connsiteX19" fmla="*/ 10484 w 152113"/>
                <a:gd name="connsiteY19" fmla="*/ 1539 h 77429"/>
                <a:gd name="connsiteX20" fmla="*/ 40492 w 152113"/>
                <a:gd name="connsiteY20" fmla="*/ 15242 h 77429"/>
                <a:gd name="connsiteX21" fmla="*/ 52236 w 152113"/>
                <a:gd name="connsiteY21" fmla="*/ 20897 h 77429"/>
                <a:gd name="connsiteX22" fmla="*/ 65016 w 152113"/>
                <a:gd name="connsiteY22" fmla="*/ 26986 h 77429"/>
                <a:gd name="connsiteX23" fmla="*/ 73291 w 152113"/>
                <a:gd name="connsiteY23" fmla="*/ 30548 h 77429"/>
                <a:gd name="connsiteX24" fmla="*/ 80228 w 152113"/>
                <a:gd name="connsiteY24" fmla="*/ 33508 h 77429"/>
                <a:gd name="connsiteX25" fmla="*/ 89652 w 152113"/>
                <a:gd name="connsiteY25" fmla="*/ 37956 h 77429"/>
                <a:gd name="connsiteX26" fmla="*/ 89973 w 152113"/>
                <a:gd name="connsiteY26" fmla="*/ 38107 h 77429"/>
                <a:gd name="connsiteX27" fmla="*/ 94799 w 152113"/>
                <a:gd name="connsiteY27" fmla="*/ 40425 h 77429"/>
                <a:gd name="connsiteX28" fmla="*/ 96928 w 152113"/>
                <a:gd name="connsiteY28" fmla="*/ 41424 h 77429"/>
                <a:gd name="connsiteX29" fmla="*/ 106090 w 152113"/>
                <a:gd name="connsiteY29" fmla="*/ 45684 h 77429"/>
                <a:gd name="connsiteX30" fmla="*/ 113139 w 152113"/>
                <a:gd name="connsiteY30" fmla="*/ 48738 h 77429"/>
                <a:gd name="connsiteX31" fmla="*/ 120943 w 152113"/>
                <a:gd name="connsiteY31" fmla="*/ 52112 h 77429"/>
                <a:gd name="connsiteX32" fmla="*/ 130255 w 152113"/>
                <a:gd name="connsiteY32" fmla="*/ 56448 h 77429"/>
                <a:gd name="connsiteX33" fmla="*/ 135250 w 152113"/>
                <a:gd name="connsiteY33" fmla="*/ 58804 h 77429"/>
                <a:gd name="connsiteX34" fmla="*/ 148162 w 152113"/>
                <a:gd name="connsiteY34" fmla="*/ 64798 h 77429"/>
                <a:gd name="connsiteX35" fmla="*/ 148614 w 152113"/>
                <a:gd name="connsiteY35" fmla="*/ 65137 h 77429"/>
                <a:gd name="connsiteX36" fmla="*/ 151046 w 152113"/>
                <a:gd name="connsiteY36" fmla="*/ 70792 h 77429"/>
                <a:gd name="connsiteX37" fmla="*/ 146918 w 152113"/>
                <a:gd name="connsiteY37" fmla="*/ 76956 h 77429"/>
                <a:gd name="connsiteX38" fmla="*/ 140716 w 152113"/>
                <a:gd name="connsiteY38" fmla="*/ 77277 h 77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29">
                  <a:moveTo>
                    <a:pt x="140716" y="77277"/>
                  </a:moveTo>
                  <a:cubicBezTo>
                    <a:pt x="139510" y="76919"/>
                    <a:pt x="138341" y="76485"/>
                    <a:pt x="137210" y="75976"/>
                  </a:cubicBezTo>
                  <a:cubicBezTo>
                    <a:pt x="132554" y="73921"/>
                    <a:pt x="127786" y="71659"/>
                    <a:pt x="123318" y="69473"/>
                  </a:cubicBezTo>
                  <a:cubicBezTo>
                    <a:pt x="119699" y="67739"/>
                    <a:pt x="116005" y="65948"/>
                    <a:pt x="112329" y="64270"/>
                  </a:cubicBezTo>
                  <a:cubicBezTo>
                    <a:pt x="108125" y="62385"/>
                    <a:pt x="103827" y="60500"/>
                    <a:pt x="99681" y="58710"/>
                  </a:cubicBezTo>
                  <a:cubicBezTo>
                    <a:pt x="95534" y="56919"/>
                    <a:pt x="91236" y="55053"/>
                    <a:pt x="87108" y="53168"/>
                  </a:cubicBezTo>
                  <a:cubicBezTo>
                    <a:pt x="82527" y="51075"/>
                    <a:pt x="77852" y="48851"/>
                    <a:pt x="73366" y="46702"/>
                  </a:cubicBezTo>
                  <a:cubicBezTo>
                    <a:pt x="69596" y="44817"/>
                    <a:pt x="65826" y="43064"/>
                    <a:pt x="61887" y="41293"/>
                  </a:cubicBezTo>
                  <a:cubicBezTo>
                    <a:pt x="59248" y="40067"/>
                    <a:pt x="56571" y="38936"/>
                    <a:pt x="53970" y="37824"/>
                  </a:cubicBezTo>
                  <a:cubicBezTo>
                    <a:pt x="51783" y="36900"/>
                    <a:pt x="49672" y="35939"/>
                    <a:pt x="47655" y="35091"/>
                  </a:cubicBezTo>
                  <a:cubicBezTo>
                    <a:pt x="44055" y="33470"/>
                    <a:pt x="40379" y="31754"/>
                    <a:pt x="36836" y="30096"/>
                  </a:cubicBezTo>
                  <a:lnTo>
                    <a:pt x="27901" y="25911"/>
                  </a:lnTo>
                  <a:cubicBezTo>
                    <a:pt x="24715" y="24403"/>
                    <a:pt x="21511" y="22895"/>
                    <a:pt x="18306" y="21463"/>
                  </a:cubicBezTo>
                  <a:cubicBezTo>
                    <a:pt x="16535" y="20690"/>
                    <a:pt x="14763" y="19955"/>
                    <a:pt x="13047" y="19276"/>
                  </a:cubicBezTo>
                  <a:cubicBezTo>
                    <a:pt x="10031" y="18051"/>
                    <a:pt x="7260" y="16920"/>
                    <a:pt x="4584" y="15506"/>
                  </a:cubicBezTo>
                  <a:cubicBezTo>
                    <a:pt x="3924" y="15129"/>
                    <a:pt x="3283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3" y="5667"/>
                    <a:pt x="-91" y="3386"/>
                    <a:pt x="2981" y="1180"/>
                  </a:cubicBezTo>
                  <a:cubicBezTo>
                    <a:pt x="4602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4" y="1539"/>
                  </a:cubicBezTo>
                  <a:cubicBezTo>
                    <a:pt x="19550" y="5629"/>
                    <a:pt x="30087" y="10398"/>
                    <a:pt x="40492" y="15242"/>
                  </a:cubicBezTo>
                  <a:cubicBezTo>
                    <a:pt x="44413" y="17127"/>
                    <a:pt x="48390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671" y="29417"/>
                    <a:pt x="73291" y="30548"/>
                  </a:cubicBezTo>
                  <a:cubicBezTo>
                    <a:pt x="75666" y="31547"/>
                    <a:pt x="78003" y="32433"/>
                    <a:pt x="80228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7"/>
                    <a:pt x="102998" y="44308"/>
                    <a:pt x="106090" y="45684"/>
                  </a:cubicBezTo>
                  <a:cubicBezTo>
                    <a:pt x="108446" y="46740"/>
                    <a:pt x="110821" y="47758"/>
                    <a:pt x="113139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5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4" y="65137"/>
                  </a:lnTo>
                  <a:cubicBezTo>
                    <a:pt x="150349" y="66476"/>
                    <a:pt x="151272" y="68606"/>
                    <a:pt x="151046" y="70792"/>
                  </a:cubicBezTo>
                  <a:cubicBezTo>
                    <a:pt x="150801" y="73412"/>
                    <a:pt x="149236" y="75731"/>
                    <a:pt x="146918" y="76956"/>
                  </a:cubicBezTo>
                  <a:cubicBezTo>
                    <a:pt x="144977" y="77880"/>
                    <a:pt x="142752" y="78012"/>
                    <a:pt x="140716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060369B-DB9E-9903-1D75-C516F7D5BA21}"/>
                </a:ext>
              </a:extLst>
            </p:cNvPr>
            <p:cNvSpPr/>
            <p:nvPr/>
          </p:nvSpPr>
          <p:spPr>
            <a:xfrm>
              <a:off x="137979" y="3436730"/>
              <a:ext cx="152057" cy="77490"/>
            </a:xfrm>
            <a:custGeom>
              <a:avLst/>
              <a:gdLst>
                <a:gd name="connsiteX0" fmla="*/ 140716 w 152057"/>
                <a:gd name="connsiteY0" fmla="*/ 77395 h 77490"/>
                <a:gd name="connsiteX1" fmla="*/ 137191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7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8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4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7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7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2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90 w 152057"/>
                <a:gd name="connsiteY37" fmla="*/ 70779 h 77490"/>
                <a:gd name="connsiteX38" fmla="*/ 146861 w 152057"/>
                <a:gd name="connsiteY38" fmla="*/ 76943 h 77490"/>
                <a:gd name="connsiteX39" fmla="*/ 140716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6" y="77395"/>
                  </a:moveTo>
                  <a:cubicBezTo>
                    <a:pt x="139510" y="77056"/>
                    <a:pt x="138341" y="76622"/>
                    <a:pt x="137191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99" y="67857"/>
                    <a:pt x="116004" y="66085"/>
                    <a:pt x="112310" y="64389"/>
                  </a:cubicBezTo>
                  <a:cubicBezTo>
                    <a:pt x="108106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8" y="51119"/>
                    <a:pt x="77853" y="48894"/>
                    <a:pt x="73347" y="46745"/>
                  </a:cubicBezTo>
                  <a:cubicBezTo>
                    <a:pt x="69578" y="44860"/>
                    <a:pt x="65808" y="43107"/>
                    <a:pt x="61887" y="41335"/>
                  </a:cubicBezTo>
                  <a:cubicBezTo>
                    <a:pt x="59286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8" y="21505"/>
                  </a:cubicBezTo>
                  <a:cubicBezTo>
                    <a:pt x="16403" y="20714"/>
                    <a:pt x="14706" y="19979"/>
                    <a:pt x="12953" y="19281"/>
                  </a:cubicBezTo>
                  <a:cubicBezTo>
                    <a:pt x="10012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3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2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4" y="15229"/>
                  </a:cubicBezTo>
                  <a:cubicBezTo>
                    <a:pt x="44394" y="17114"/>
                    <a:pt x="48372" y="18999"/>
                    <a:pt x="52217" y="20883"/>
                  </a:cubicBezTo>
                  <a:cubicBezTo>
                    <a:pt x="56402" y="22900"/>
                    <a:pt x="60718" y="24993"/>
                    <a:pt x="65016" y="26972"/>
                  </a:cubicBezTo>
                  <a:cubicBezTo>
                    <a:pt x="67730" y="28235"/>
                    <a:pt x="70501" y="29385"/>
                    <a:pt x="73197" y="30516"/>
                  </a:cubicBezTo>
                  <a:cubicBezTo>
                    <a:pt x="75572" y="31496"/>
                    <a:pt x="77947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7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5" y="54983"/>
                    <a:pt x="130198" y="56434"/>
                  </a:cubicBezTo>
                  <a:lnTo>
                    <a:pt x="135212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90" y="70779"/>
                  </a:cubicBezTo>
                  <a:cubicBezTo>
                    <a:pt x="150745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6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E6FC9B6D-81D6-4295-4B73-62E25F239DBC}"/>
                </a:ext>
              </a:extLst>
            </p:cNvPr>
            <p:cNvSpPr/>
            <p:nvPr/>
          </p:nvSpPr>
          <p:spPr>
            <a:xfrm>
              <a:off x="121388" y="3510376"/>
              <a:ext cx="79685" cy="63553"/>
            </a:xfrm>
            <a:custGeom>
              <a:avLst/>
              <a:gdLst>
                <a:gd name="connsiteX0" fmla="*/ 47564 w 79685"/>
                <a:gd name="connsiteY0" fmla="*/ 60920 h 63553"/>
                <a:gd name="connsiteX1" fmla="*/ 43587 w 79685"/>
                <a:gd name="connsiteY1" fmla="*/ 59695 h 63553"/>
                <a:gd name="connsiteX2" fmla="*/ 21702 w 79685"/>
                <a:gd name="connsiteY2" fmla="*/ 48517 h 63553"/>
                <a:gd name="connsiteX3" fmla="*/ 7622 w 79685"/>
                <a:gd name="connsiteY3" fmla="*/ 31213 h 63553"/>
                <a:gd name="connsiteX4" fmla="*/ -767 w 79685"/>
                <a:gd name="connsiteY4" fmla="*/ 10837 h 63553"/>
                <a:gd name="connsiteX5" fmla="*/ 2513 w 79685"/>
                <a:gd name="connsiteY5" fmla="*/ 1129 h 63553"/>
                <a:gd name="connsiteX6" fmla="*/ 6905 w 79685"/>
                <a:gd name="connsiteY6" fmla="*/ 601 h 63553"/>
                <a:gd name="connsiteX7" fmla="*/ 9846 w 79685"/>
                <a:gd name="connsiteY7" fmla="*/ 2109 h 63553"/>
                <a:gd name="connsiteX8" fmla="*/ 11976 w 79685"/>
                <a:gd name="connsiteY8" fmla="*/ 4729 h 63553"/>
                <a:gd name="connsiteX9" fmla="*/ 15256 w 79685"/>
                <a:gd name="connsiteY9" fmla="*/ 12118 h 63553"/>
                <a:gd name="connsiteX10" fmla="*/ 19761 w 79685"/>
                <a:gd name="connsiteY10" fmla="*/ 21958 h 63553"/>
                <a:gd name="connsiteX11" fmla="*/ 27169 w 79685"/>
                <a:gd name="connsiteY11" fmla="*/ 32495 h 63553"/>
                <a:gd name="connsiteX12" fmla="*/ 33238 w 79685"/>
                <a:gd name="connsiteY12" fmla="*/ 38150 h 63553"/>
                <a:gd name="connsiteX13" fmla="*/ 45472 w 79685"/>
                <a:gd name="connsiteY13" fmla="*/ 45219 h 63553"/>
                <a:gd name="connsiteX14" fmla="*/ 51485 w 79685"/>
                <a:gd name="connsiteY14" fmla="*/ 47217 h 63553"/>
                <a:gd name="connsiteX15" fmla="*/ 73388 w 79685"/>
                <a:gd name="connsiteY15" fmla="*/ 50007 h 63553"/>
                <a:gd name="connsiteX16" fmla="*/ 73727 w 79685"/>
                <a:gd name="connsiteY16" fmla="*/ 50007 h 63553"/>
                <a:gd name="connsiteX17" fmla="*/ 74199 w 79685"/>
                <a:gd name="connsiteY17" fmla="*/ 50120 h 63553"/>
                <a:gd name="connsiteX18" fmla="*/ 76084 w 79685"/>
                <a:gd name="connsiteY18" fmla="*/ 51194 h 63553"/>
                <a:gd name="connsiteX19" fmla="*/ 78628 w 79685"/>
                <a:gd name="connsiteY19" fmla="*/ 56736 h 63553"/>
                <a:gd name="connsiteX20" fmla="*/ 77215 w 79685"/>
                <a:gd name="connsiteY20" fmla="*/ 61410 h 63553"/>
                <a:gd name="connsiteX21" fmla="*/ 71070 w 79685"/>
                <a:gd name="connsiteY21" fmla="*/ 63842 h 63553"/>
                <a:gd name="connsiteX22" fmla="*/ 47564 w 79685"/>
                <a:gd name="connsiteY22" fmla="*/ 60920 h 6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53">
                  <a:moveTo>
                    <a:pt x="47564" y="60920"/>
                  </a:moveTo>
                  <a:cubicBezTo>
                    <a:pt x="46226" y="60543"/>
                    <a:pt x="44906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4" y="37698"/>
                    <a:pt x="7622" y="31213"/>
                  </a:cubicBezTo>
                  <a:cubicBezTo>
                    <a:pt x="3625" y="24974"/>
                    <a:pt x="779" y="18075"/>
                    <a:pt x="-767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5" y="93"/>
                    <a:pt x="6905" y="601"/>
                  </a:cubicBezTo>
                  <a:cubicBezTo>
                    <a:pt x="7980" y="903"/>
                    <a:pt x="8979" y="1431"/>
                    <a:pt x="9846" y="2109"/>
                  </a:cubicBezTo>
                  <a:cubicBezTo>
                    <a:pt x="10750" y="2807"/>
                    <a:pt x="11467" y="3712"/>
                    <a:pt x="11976" y="4729"/>
                  </a:cubicBezTo>
                  <a:cubicBezTo>
                    <a:pt x="13126" y="7123"/>
                    <a:pt x="14162" y="9555"/>
                    <a:pt x="15256" y="12118"/>
                  </a:cubicBezTo>
                  <a:cubicBezTo>
                    <a:pt x="16688" y="15436"/>
                    <a:pt x="18102" y="18754"/>
                    <a:pt x="19761" y="21958"/>
                  </a:cubicBezTo>
                  <a:cubicBezTo>
                    <a:pt x="21721" y="25803"/>
                    <a:pt x="24209" y="29347"/>
                    <a:pt x="27169" y="32495"/>
                  </a:cubicBezTo>
                  <a:cubicBezTo>
                    <a:pt x="29054" y="34512"/>
                    <a:pt x="31089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7" y="50007"/>
                  </a:lnTo>
                  <a:lnTo>
                    <a:pt x="74199" y="50120"/>
                  </a:lnTo>
                  <a:cubicBezTo>
                    <a:pt x="74896" y="50346"/>
                    <a:pt x="75537" y="50723"/>
                    <a:pt x="76084" y="51194"/>
                  </a:cubicBezTo>
                  <a:cubicBezTo>
                    <a:pt x="77856" y="52457"/>
                    <a:pt x="78817" y="54568"/>
                    <a:pt x="78628" y="56736"/>
                  </a:cubicBezTo>
                  <a:cubicBezTo>
                    <a:pt x="78327" y="58338"/>
                    <a:pt x="77856" y="59903"/>
                    <a:pt x="77215" y="61410"/>
                  </a:cubicBezTo>
                  <a:cubicBezTo>
                    <a:pt x="76348" y="63673"/>
                    <a:pt x="73784" y="63748"/>
                    <a:pt x="71070" y="63842"/>
                  </a:cubicBezTo>
                  <a:cubicBezTo>
                    <a:pt x="63134" y="64068"/>
                    <a:pt x="55198" y="63088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28EA1675-3372-0160-10CC-19DEDF01CE15}"/>
                </a:ext>
              </a:extLst>
            </p:cNvPr>
            <p:cNvSpPr/>
            <p:nvPr/>
          </p:nvSpPr>
          <p:spPr>
            <a:xfrm>
              <a:off x="528905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1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5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4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1"/>
                  </a:lnTo>
                  <a:cubicBezTo>
                    <a:pt x="59586" y="7427"/>
                    <a:pt x="59322" y="9463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9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75"/>
                    <a:pt x="11745" y="70235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773C27AD-8559-DFFA-0128-670396873B51}"/>
                </a:ext>
              </a:extLst>
            </p:cNvPr>
            <p:cNvSpPr/>
            <p:nvPr/>
          </p:nvSpPr>
          <p:spPr>
            <a:xfrm>
              <a:off x="420442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7" y="90366"/>
                    <a:pt x="-1052" y="87878"/>
                    <a:pt x="-1034" y="85352"/>
                  </a:cubicBezTo>
                  <a:cubicBezTo>
                    <a:pt x="1568" y="62732"/>
                    <a:pt x="4998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2" y="16438"/>
                    <a:pt x="23547" y="19152"/>
                  </a:cubicBezTo>
                  <a:cubicBezTo>
                    <a:pt x="20455" y="41526"/>
                    <a:pt x="17288" y="64617"/>
                    <a:pt x="13085" y="87388"/>
                  </a:cubicBezTo>
                  <a:cubicBezTo>
                    <a:pt x="12369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47903011-5052-336D-8440-5C2394F70FEE}"/>
                </a:ext>
              </a:extLst>
            </p:cNvPr>
            <p:cNvSpPr/>
            <p:nvPr/>
          </p:nvSpPr>
          <p:spPr>
            <a:xfrm>
              <a:off x="595971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2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6 w 88970"/>
                <a:gd name="connsiteY4" fmla="*/ 773 h 42770"/>
                <a:gd name="connsiteX5" fmla="*/ 78003 w 88970"/>
                <a:gd name="connsiteY5" fmla="*/ 321 h 42770"/>
                <a:gd name="connsiteX6" fmla="*/ 79266 w 88970"/>
                <a:gd name="connsiteY6" fmla="*/ 528 h 42770"/>
                <a:gd name="connsiteX7" fmla="*/ 80208 w 88970"/>
                <a:gd name="connsiteY7" fmla="*/ 736 h 42770"/>
                <a:gd name="connsiteX8" fmla="*/ 83978 w 88970"/>
                <a:gd name="connsiteY8" fmla="*/ 2225 h 42770"/>
                <a:gd name="connsiteX9" fmla="*/ 87937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2 w 88970"/>
                <a:gd name="connsiteY14" fmla="*/ 42771 h 42770"/>
                <a:gd name="connsiteX15" fmla="*/ 8391 w 88970"/>
                <a:gd name="connsiteY15" fmla="*/ 43091 h 42770"/>
                <a:gd name="connsiteX16" fmla="*/ 7505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2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8" y="736"/>
                  </a:cubicBezTo>
                  <a:cubicBezTo>
                    <a:pt x="81509" y="1132"/>
                    <a:pt x="82753" y="1640"/>
                    <a:pt x="83978" y="2225"/>
                  </a:cubicBezTo>
                  <a:lnTo>
                    <a:pt x="87937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2" y="42771"/>
                  </a:cubicBezTo>
                  <a:lnTo>
                    <a:pt x="8391" y="43091"/>
                  </a:lnTo>
                  <a:lnTo>
                    <a:pt x="7505" y="43091"/>
                  </a:lnTo>
                  <a:cubicBezTo>
                    <a:pt x="6694" y="43072"/>
                    <a:pt x="588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BF5D19AA-F909-DA6F-0BD4-DAB47DCC3DCD}"/>
                </a:ext>
              </a:extLst>
            </p:cNvPr>
            <p:cNvSpPr/>
            <p:nvPr/>
          </p:nvSpPr>
          <p:spPr>
            <a:xfrm>
              <a:off x="274489" y="2955890"/>
              <a:ext cx="41143" cy="88122"/>
            </a:xfrm>
            <a:custGeom>
              <a:avLst/>
              <a:gdLst>
                <a:gd name="connsiteX0" fmla="*/ 32217 w 41143"/>
                <a:gd name="connsiteY0" fmla="*/ 85804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3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0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0" y="83561"/>
                  </a:cubicBezTo>
                  <a:cubicBezTo>
                    <a:pt x="28051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4"/>
                    <a:pt x="172" y="5109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3"/>
                  </a:cubicBezTo>
                  <a:cubicBezTo>
                    <a:pt x="21642" y="28596"/>
                    <a:pt x="23395" y="33006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9"/>
                    <a:pt x="40096" y="80677"/>
                    <a:pt x="39097" y="82920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6324879B-2643-D206-6C81-7BA59BB04AAD}"/>
                </a:ext>
              </a:extLst>
            </p:cNvPr>
            <p:cNvSpPr/>
            <p:nvPr/>
          </p:nvSpPr>
          <p:spPr>
            <a:xfrm>
              <a:off x="602946" y="3275480"/>
              <a:ext cx="100468" cy="24474"/>
            </a:xfrm>
            <a:custGeom>
              <a:avLst/>
              <a:gdLst>
                <a:gd name="connsiteX0" fmla="*/ 16892 w 100468"/>
                <a:gd name="connsiteY0" fmla="*/ 14333 h 24474"/>
                <a:gd name="connsiteX1" fmla="*/ 9352 w 100468"/>
                <a:gd name="connsiteY1" fmla="*/ 10921 h 24474"/>
                <a:gd name="connsiteX2" fmla="*/ -1034 w 100468"/>
                <a:gd name="connsiteY2" fmla="*/ 5266 h 24474"/>
                <a:gd name="connsiteX3" fmla="*/ 10276 w 100468"/>
                <a:gd name="connsiteY3" fmla="*/ 1892 h 24474"/>
                <a:gd name="connsiteX4" fmla="*/ 20172 w 100468"/>
                <a:gd name="connsiteY4" fmla="*/ 346 h 24474"/>
                <a:gd name="connsiteX5" fmla="*/ 88521 w 100468"/>
                <a:gd name="connsiteY5" fmla="*/ 10601 h 24474"/>
                <a:gd name="connsiteX6" fmla="*/ 88973 w 100468"/>
                <a:gd name="connsiteY6" fmla="*/ 10601 h 24474"/>
                <a:gd name="connsiteX7" fmla="*/ 92517 w 100468"/>
                <a:gd name="connsiteY7" fmla="*/ 12485 h 24474"/>
                <a:gd name="connsiteX8" fmla="*/ 94873 w 100468"/>
                <a:gd name="connsiteY8" fmla="*/ 14616 h 24474"/>
                <a:gd name="connsiteX9" fmla="*/ 99435 w 100468"/>
                <a:gd name="connsiteY9" fmla="*/ 19121 h 24474"/>
                <a:gd name="connsiteX10" fmla="*/ 93893 w 100468"/>
                <a:gd name="connsiteY10" fmla="*/ 22363 h 24474"/>
                <a:gd name="connsiteX11" fmla="*/ 86730 w 100468"/>
                <a:gd name="connsiteY11" fmla="*/ 24757 h 24474"/>
                <a:gd name="connsiteX12" fmla="*/ 18362 w 100468"/>
                <a:gd name="connsiteY12" fmla="*/ 14578 h 24474"/>
                <a:gd name="connsiteX13" fmla="*/ 16892 w 100468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4">
                  <a:moveTo>
                    <a:pt x="16892" y="14333"/>
                  </a:moveTo>
                  <a:cubicBezTo>
                    <a:pt x="14253" y="13485"/>
                    <a:pt x="11727" y="12335"/>
                    <a:pt x="9352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4" y="6868"/>
                    <a:pt x="88521" y="10601"/>
                  </a:cubicBezTo>
                  <a:lnTo>
                    <a:pt x="88973" y="10601"/>
                  </a:lnTo>
                  <a:cubicBezTo>
                    <a:pt x="90274" y="10977"/>
                    <a:pt x="91480" y="11618"/>
                    <a:pt x="92517" y="12485"/>
                  </a:cubicBezTo>
                  <a:cubicBezTo>
                    <a:pt x="93347" y="13145"/>
                    <a:pt x="94138" y="13861"/>
                    <a:pt x="94873" y="14616"/>
                  </a:cubicBezTo>
                  <a:lnTo>
                    <a:pt x="99435" y="19121"/>
                  </a:lnTo>
                  <a:lnTo>
                    <a:pt x="93893" y="22363"/>
                  </a:lnTo>
                  <a:cubicBezTo>
                    <a:pt x="90971" y="24059"/>
                    <a:pt x="88860" y="25002"/>
                    <a:pt x="86730" y="24757"/>
                  </a:cubicBezTo>
                  <a:cubicBezTo>
                    <a:pt x="63281" y="22042"/>
                    <a:pt x="40021" y="18253"/>
                    <a:pt x="18362" y="14578"/>
                  </a:cubicBezTo>
                  <a:cubicBezTo>
                    <a:pt x="17910" y="14616"/>
                    <a:pt x="17401" y="14502"/>
                    <a:pt x="16892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5C89768B-E491-C3CE-C2E2-6D1CD9FB9C01}"/>
                </a:ext>
              </a:extLst>
            </p:cNvPr>
            <p:cNvSpPr/>
            <p:nvPr/>
          </p:nvSpPr>
          <p:spPr>
            <a:xfrm>
              <a:off x="83579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5 w 94116"/>
                <a:gd name="connsiteY6" fmla="*/ 10771 h 27038"/>
                <a:gd name="connsiteX7" fmla="*/ 81924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2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4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1" y="366"/>
                  </a:cubicBezTo>
                  <a:cubicBezTo>
                    <a:pt x="34743" y="3024"/>
                    <a:pt x="58229" y="6530"/>
                    <a:pt x="81415" y="10771"/>
                  </a:cubicBezTo>
                  <a:lnTo>
                    <a:pt x="81924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2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FEF67640-0D33-B3C5-FED0-BA2F6CF4A95D}"/>
                </a:ext>
              </a:extLst>
            </p:cNvPr>
            <p:cNvSpPr/>
            <p:nvPr/>
          </p:nvSpPr>
          <p:spPr>
            <a:xfrm>
              <a:off x="470640" y="3452165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2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6"/>
                    <a:pt x="29408" y="84353"/>
                    <a:pt x="28164" y="83448"/>
                  </a:cubicBezTo>
                  <a:cubicBezTo>
                    <a:pt x="27938" y="83279"/>
                    <a:pt x="27731" y="83090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2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0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57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8BD6FD5A-9D2A-94A5-178C-323678B4B6EF}"/>
                </a:ext>
              </a:extLst>
            </p:cNvPr>
            <p:cNvSpPr/>
            <p:nvPr/>
          </p:nvSpPr>
          <p:spPr>
            <a:xfrm>
              <a:off x="148460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18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8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4" y="7742"/>
                    <a:pt x="-318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8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7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3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1E4E1A97-2416-2C42-8794-EC4BB37CDED5}"/>
                </a:ext>
              </a:extLst>
            </p:cNvPr>
            <p:cNvSpPr/>
            <p:nvPr/>
          </p:nvSpPr>
          <p:spPr>
            <a:xfrm>
              <a:off x="565246" y="3384161"/>
              <a:ext cx="73306" cy="59869"/>
            </a:xfrm>
            <a:custGeom>
              <a:avLst/>
              <a:gdLst>
                <a:gd name="connsiteX0" fmla="*/ 61754 w 73306"/>
                <a:gd name="connsiteY0" fmla="*/ 59730 h 59869"/>
                <a:gd name="connsiteX1" fmla="*/ 61132 w 73306"/>
                <a:gd name="connsiteY1" fmla="*/ 59277 h 59869"/>
                <a:gd name="connsiteX2" fmla="*/ 46693 w 73306"/>
                <a:gd name="connsiteY2" fmla="*/ 48439 h 59869"/>
                <a:gd name="connsiteX3" fmla="*/ 38814 w 73306"/>
                <a:gd name="connsiteY3" fmla="*/ 42086 h 59869"/>
                <a:gd name="connsiteX4" fmla="*/ 30897 w 73306"/>
                <a:gd name="connsiteY4" fmla="*/ 35734 h 59869"/>
                <a:gd name="connsiteX5" fmla="*/ 30124 w 73306"/>
                <a:gd name="connsiteY5" fmla="*/ 35112 h 59869"/>
                <a:gd name="connsiteX6" fmla="*/ 22434 w 73306"/>
                <a:gd name="connsiteY6" fmla="*/ 29156 h 59869"/>
                <a:gd name="connsiteX7" fmla="*/ 14234 w 73306"/>
                <a:gd name="connsiteY7" fmla="*/ 22784 h 59869"/>
                <a:gd name="connsiteX8" fmla="*/ 2585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8 w 73306"/>
                <a:gd name="connsiteY12" fmla="*/ 598 h 59869"/>
                <a:gd name="connsiteX13" fmla="*/ 9239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2 w 73306"/>
                <a:gd name="connsiteY17" fmla="*/ 49871 h 59869"/>
                <a:gd name="connsiteX18" fmla="*/ 71236 w 73306"/>
                <a:gd name="connsiteY18" fmla="*/ 51266 h 59869"/>
                <a:gd name="connsiteX19" fmla="*/ 71801 w 73306"/>
                <a:gd name="connsiteY19" fmla="*/ 54716 h 59869"/>
                <a:gd name="connsiteX20" fmla="*/ 72272 w 73306"/>
                <a:gd name="connsiteY20" fmla="*/ 59711 h 59869"/>
                <a:gd name="connsiteX21" fmla="*/ 67277 w 73306"/>
                <a:gd name="connsiteY21" fmla="*/ 60069 h 59869"/>
                <a:gd name="connsiteX22" fmla="*/ 62640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4" y="59730"/>
                  </a:moveTo>
                  <a:lnTo>
                    <a:pt x="61132" y="59277"/>
                  </a:lnTo>
                  <a:cubicBezTo>
                    <a:pt x="56816" y="56280"/>
                    <a:pt x="52367" y="52944"/>
                    <a:pt x="46693" y="48439"/>
                  </a:cubicBezTo>
                  <a:cubicBezTo>
                    <a:pt x="44073" y="46346"/>
                    <a:pt x="41397" y="44179"/>
                    <a:pt x="38814" y="42086"/>
                  </a:cubicBezTo>
                  <a:cubicBezTo>
                    <a:pt x="36232" y="39994"/>
                    <a:pt x="33518" y="37807"/>
                    <a:pt x="30897" y="35734"/>
                  </a:cubicBezTo>
                  <a:lnTo>
                    <a:pt x="30124" y="35112"/>
                  </a:lnTo>
                  <a:cubicBezTo>
                    <a:pt x="27580" y="33095"/>
                    <a:pt x="24979" y="31097"/>
                    <a:pt x="22434" y="29156"/>
                  </a:cubicBezTo>
                  <a:cubicBezTo>
                    <a:pt x="19889" y="27214"/>
                    <a:pt x="16892" y="24895"/>
                    <a:pt x="14234" y="22784"/>
                  </a:cubicBezTo>
                  <a:cubicBezTo>
                    <a:pt x="9541" y="19014"/>
                    <a:pt x="5827" y="15885"/>
                    <a:pt x="2585" y="12794"/>
                  </a:cubicBezTo>
                  <a:cubicBezTo>
                    <a:pt x="1058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9"/>
                    <a:pt x="7071" y="334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3"/>
                    <a:pt x="38758" y="23746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7"/>
                    <a:pt x="71726" y="53547"/>
                    <a:pt x="71801" y="54716"/>
                  </a:cubicBezTo>
                  <a:lnTo>
                    <a:pt x="72272" y="59711"/>
                  </a:lnTo>
                  <a:lnTo>
                    <a:pt x="67277" y="60069"/>
                  </a:lnTo>
                  <a:cubicBezTo>
                    <a:pt x="65732" y="60276"/>
                    <a:pt x="64167" y="60220"/>
                    <a:pt x="62640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B8725FBA-B093-F3A3-A353-EB5288D7695C}"/>
                </a:ext>
              </a:extLst>
            </p:cNvPr>
            <p:cNvSpPr/>
            <p:nvPr/>
          </p:nvSpPr>
          <p:spPr>
            <a:xfrm>
              <a:off x="5835752" y="3072641"/>
              <a:ext cx="386835" cy="384890"/>
            </a:xfrm>
            <a:custGeom>
              <a:avLst/>
              <a:gdLst>
                <a:gd name="connsiteX0" fmla="*/ 141252 w 386835"/>
                <a:gd name="connsiteY0" fmla="*/ 384935 h 384890"/>
                <a:gd name="connsiteX1" fmla="*/ 114466 w 386835"/>
                <a:gd name="connsiteY1" fmla="*/ 373625 h 384890"/>
                <a:gd name="connsiteX2" fmla="*/ 101272 w 386835"/>
                <a:gd name="connsiteY2" fmla="*/ 367480 h 384890"/>
                <a:gd name="connsiteX3" fmla="*/ 90169 w 386835"/>
                <a:gd name="connsiteY3" fmla="*/ 362221 h 384890"/>
                <a:gd name="connsiteX4" fmla="*/ 82516 w 386835"/>
                <a:gd name="connsiteY4" fmla="*/ 359016 h 384890"/>
                <a:gd name="connsiteX5" fmla="*/ 76465 w 386835"/>
                <a:gd name="connsiteY5" fmla="*/ 356509 h 384890"/>
                <a:gd name="connsiteX6" fmla="*/ 65382 w 386835"/>
                <a:gd name="connsiteY6" fmla="*/ 351458 h 384890"/>
                <a:gd name="connsiteX7" fmla="*/ 62121 w 386835"/>
                <a:gd name="connsiteY7" fmla="*/ 349931 h 384890"/>
                <a:gd name="connsiteX8" fmla="*/ 58351 w 386835"/>
                <a:gd name="connsiteY8" fmla="*/ 348046 h 384890"/>
                <a:gd name="connsiteX9" fmla="*/ 58124 w 386835"/>
                <a:gd name="connsiteY9" fmla="*/ 347933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5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6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8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7 h 384890"/>
                <a:gd name="connsiteX39" fmla="*/ 138104 w 386835"/>
                <a:gd name="connsiteY39" fmla="*/ 368140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8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7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3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748 h 384890"/>
                <a:gd name="connsiteX60" fmla="*/ 300268 w 386835"/>
                <a:gd name="connsiteY60" fmla="*/ 41172 h 384890"/>
                <a:gd name="connsiteX61" fmla="*/ 279288 w 386835"/>
                <a:gd name="connsiteY61" fmla="*/ 29862 h 384890"/>
                <a:gd name="connsiteX62" fmla="*/ 277403 w 386835"/>
                <a:gd name="connsiteY62" fmla="*/ 28958 h 384890"/>
                <a:gd name="connsiteX63" fmla="*/ 257178 w 386835"/>
                <a:gd name="connsiteY63" fmla="*/ 21097 h 384890"/>
                <a:gd name="connsiteX64" fmla="*/ 253408 w 386835"/>
                <a:gd name="connsiteY64" fmla="*/ 20004 h 384890"/>
                <a:gd name="connsiteX65" fmla="*/ 237819 w 386835"/>
                <a:gd name="connsiteY65" fmla="*/ 17063 h 384890"/>
                <a:gd name="connsiteX66" fmla="*/ 202758 w 386835"/>
                <a:gd name="connsiteY66" fmla="*/ 16366 h 384890"/>
                <a:gd name="connsiteX67" fmla="*/ 174144 w 386835"/>
                <a:gd name="connsiteY67" fmla="*/ 22021 h 384890"/>
                <a:gd name="connsiteX68" fmla="*/ 150733 w 386835"/>
                <a:gd name="connsiteY68" fmla="*/ 30126 h 384890"/>
                <a:gd name="connsiteX69" fmla="*/ 135239 w 386835"/>
                <a:gd name="connsiteY69" fmla="*/ 38609 h 384890"/>
                <a:gd name="connsiteX70" fmla="*/ 131620 w 386835"/>
                <a:gd name="connsiteY70" fmla="*/ 40927 h 384890"/>
                <a:gd name="connsiteX71" fmla="*/ 114655 w 386835"/>
                <a:gd name="connsiteY71" fmla="*/ 53123 h 384890"/>
                <a:gd name="connsiteX72" fmla="*/ 82102 w 386835"/>
                <a:gd name="connsiteY72" fmla="*/ 91011 h 384890"/>
                <a:gd name="connsiteX73" fmla="*/ 77973 w 386835"/>
                <a:gd name="connsiteY73" fmla="*/ 98381 h 384890"/>
                <a:gd name="connsiteX74" fmla="*/ 70584 w 386835"/>
                <a:gd name="connsiteY74" fmla="*/ 111953 h 384890"/>
                <a:gd name="connsiteX75" fmla="*/ 66117 w 386835"/>
                <a:gd name="connsiteY75" fmla="*/ 123866 h 384890"/>
                <a:gd name="connsiteX76" fmla="*/ 64929 w 386835"/>
                <a:gd name="connsiteY76" fmla="*/ 127636 h 384890"/>
                <a:gd name="connsiteX77" fmla="*/ 61461 w 386835"/>
                <a:gd name="connsiteY77" fmla="*/ 140567 h 384890"/>
                <a:gd name="connsiteX78" fmla="*/ 57842 w 386835"/>
                <a:gd name="connsiteY78" fmla="*/ 169708 h 384890"/>
                <a:gd name="connsiteX79" fmla="*/ 59161 w 386835"/>
                <a:gd name="connsiteY79" fmla="*/ 194081 h 384890"/>
                <a:gd name="connsiteX80" fmla="*/ 60216 w 386835"/>
                <a:gd name="connsiteY80" fmla="*/ 203204 h 384890"/>
                <a:gd name="connsiteX81" fmla="*/ 59274 w 386835"/>
                <a:gd name="connsiteY81" fmla="*/ 226295 h 384890"/>
                <a:gd name="connsiteX82" fmla="*/ 55052 w 386835"/>
                <a:gd name="connsiteY82" fmla="*/ 252006 h 384890"/>
                <a:gd name="connsiteX83" fmla="*/ 50773 w 386835"/>
                <a:gd name="connsiteY83" fmla="*/ 265578 h 384890"/>
                <a:gd name="connsiteX84" fmla="*/ 49473 w 386835"/>
                <a:gd name="connsiteY84" fmla="*/ 269216 h 384890"/>
                <a:gd name="connsiteX85" fmla="*/ 45495 w 386835"/>
                <a:gd name="connsiteY85" fmla="*/ 278641 h 384890"/>
                <a:gd name="connsiteX86" fmla="*/ 43610 w 386835"/>
                <a:gd name="connsiteY86" fmla="*/ 282411 h 384890"/>
                <a:gd name="connsiteX87" fmla="*/ 34845 w 386835"/>
                <a:gd name="connsiteY87" fmla="*/ 298810 h 384890"/>
                <a:gd name="connsiteX88" fmla="*/ 28794 w 386835"/>
                <a:gd name="connsiteY88" fmla="*/ 303429 h 384890"/>
                <a:gd name="connsiteX89" fmla="*/ 25571 w 386835"/>
                <a:gd name="connsiteY89" fmla="*/ 303259 h 384890"/>
                <a:gd name="connsiteX90" fmla="*/ 22461 w 386835"/>
                <a:gd name="connsiteY90" fmla="*/ 301638 h 384890"/>
                <a:gd name="connsiteX91" fmla="*/ 20180 w 386835"/>
                <a:gd name="connsiteY91" fmla="*/ 299168 h 384890"/>
                <a:gd name="connsiteX92" fmla="*/ 21236 w 386835"/>
                <a:gd name="connsiteY92" fmla="*/ 292533 h 384890"/>
                <a:gd name="connsiteX93" fmla="*/ 29227 w 386835"/>
                <a:gd name="connsiteY93" fmla="*/ 276832 h 384890"/>
                <a:gd name="connsiteX94" fmla="*/ 32997 w 386835"/>
                <a:gd name="connsiteY94" fmla="*/ 269631 h 384890"/>
                <a:gd name="connsiteX95" fmla="*/ 42422 w 386835"/>
                <a:gd name="connsiteY95" fmla="*/ 237982 h 384890"/>
                <a:gd name="connsiteX96" fmla="*/ 44402 w 386835"/>
                <a:gd name="connsiteY96" fmla="*/ 195740 h 384890"/>
                <a:gd name="connsiteX97" fmla="*/ 44402 w 386835"/>
                <a:gd name="connsiteY97" fmla="*/ 152668 h 384890"/>
                <a:gd name="connsiteX98" fmla="*/ 51225 w 386835"/>
                <a:gd name="connsiteY98" fmla="*/ 120511 h 384890"/>
                <a:gd name="connsiteX99" fmla="*/ 93712 w 386835"/>
                <a:gd name="connsiteY99" fmla="*/ 52652 h 384890"/>
                <a:gd name="connsiteX100" fmla="*/ 95597 w 386835"/>
                <a:gd name="connsiteY100" fmla="*/ 50767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4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9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7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7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2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3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5 h 384890"/>
                <a:gd name="connsiteX142" fmla="*/ 154164 w 386835"/>
                <a:gd name="connsiteY142" fmla="*/ 378526 h 384890"/>
                <a:gd name="connsiteX143" fmla="*/ 151506 w 386835"/>
                <a:gd name="connsiteY143" fmla="*/ 381052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935"/>
                  </a:moveTo>
                  <a:cubicBezTo>
                    <a:pt x="131827" y="381429"/>
                    <a:pt x="122515" y="377282"/>
                    <a:pt x="114466" y="373625"/>
                  </a:cubicBezTo>
                  <a:cubicBezTo>
                    <a:pt x="110055" y="371740"/>
                    <a:pt x="105626" y="369534"/>
                    <a:pt x="101272" y="367480"/>
                  </a:cubicBezTo>
                  <a:cubicBezTo>
                    <a:pt x="97502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6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9019" y="353154"/>
                    <a:pt x="65382" y="351458"/>
                  </a:cubicBezTo>
                  <a:lnTo>
                    <a:pt x="62121" y="349931"/>
                  </a:lnTo>
                  <a:lnTo>
                    <a:pt x="58351" y="348046"/>
                  </a:lnTo>
                  <a:lnTo>
                    <a:pt x="58124" y="347933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5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8"/>
                  </a:cubicBezTo>
                  <a:cubicBezTo>
                    <a:pt x="55674" y="330478"/>
                    <a:pt x="57955" y="331383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7"/>
                  </a:cubicBezTo>
                  <a:lnTo>
                    <a:pt x="138104" y="368140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30"/>
                    <a:pt x="164003" y="350722"/>
                  </a:cubicBezTo>
                  <a:cubicBezTo>
                    <a:pt x="171638" y="344634"/>
                    <a:pt x="180610" y="340770"/>
                    <a:pt x="189168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3"/>
                    <a:pt x="291597" y="309310"/>
                    <a:pt x="298307" y="304861"/>
                  </a:cubicBezTo>
                  <a:cubicBezTo>
                    <a:pt x="306356" y="299847"/>
                    <a:pt x="313915" y="294117"/>
                    <a:pt x="320927" y="287727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3"/>
                  </a:cubicBezTo>
                  <a:cubicBezTo>
                    <a:pt x="362302" y="222978"/>
                    <a:pt x="363112" y="220546"/>
                    <a:pt x="363999" y="218152"/>
                  </a:cubicBezTo>
                  <a:cubicBezTo>
                    <a:pt x="367467" y="207936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748"/>
                  </a:cubicBezTo>
                  <a:cubicBezTo>
                    <a:pt x="309335" y="47713"/>
                    <a:pt x="305093" y="44584"/>
                    <a:pt x="300268" y="41172"/>
                  </a:cubicBezTo>
                  <a:cubicBezTo>
                    <a:pt x="293614" y="36799"/>
                    <a:pt x="286602" y="33010"/>
                    <a:pt x="279288" y="29862"/>
                  </a:cubicBezTo>
                  <a:lnTo>
                    <a:pt x="277403" y="28958"/>
                  </a:lnTo>
                  <a:cubicBezTo>
                    <a:pt x="270844" y="25866"/>
                    <a:pt x="264095" y="23246"/>
                    <a:pt x="257178" y="21097"/>
                  </a:cubicBezTo>
                  <a:cubicBezTo>
                    <a:pt x="256009" y="20739"/>
                    <a:pt x="254746" y="20362"/>
                    <a:pt x="253408" y="20004"/>
                  </a:cubicBezTo>
                  <a:cubicBezTo>
                    <a:pt x="248318" y="18496"/>
                    <a:pt x="243096" y="17516"/>
                    <a:pt x="237819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9" y="38609"/>
                  </a:cubicBezTo>
                  <a:lnTo>
                    <a:pt x="131620" y="40927"/>
                  </a:lnTo>
                  <a:cubicBezTo>
                    <a:pt x="125625" y="44509"/>
                    <a:pt x="119951" y="48580"/>
                    <a:pt x="114655" y="53123"/>
                  </a:cubicBezTo>
                  <a:cubicBezTo>
                    <a:pt x="102704" y="63999"/>
                    <a:pt x="90357" y="75875"/>
                    <a:pt x="82102" y="91011"/>
                  </a:cubicBezTo>
                  <a:cubicBezTo>
                    <a:pt x="80762" y="93461"/>
                    <a:pt x="79349" y="95968"/>
                    <a:pt x="77973" y="98381"/>
                  </a:cubicBezTo>
                  <a:cubicBezTo>
                    <a:pt x="75429" y="102867"/>
                    <a:pt x="72884" y="107373"/>
                    <a:pt x="70584" y="111953"/>
                  </a:cubicBezTo>
                  <a:cubicBezTo>
                    <a:pt x="68774" y="115798"/>
                    <a:pt x="67285" y="119776"/>
                    <a:pt x="66117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89" y="160095"/>
                    <a:pt x="57842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21" y="256625"/>
                    <a:pt x="52507" y="261148"/>
                    <a:pt x="50773" y="265578"/>
                  </a:cubicBezTo>
                  <a:lnTo>
                    <a:pt x="49473" y="269216"/>
                  </a:lnTo>
                  <a:cubicBezTo>
                    <a:pt x="48341" y="272439"/>
                    <a:pt x="47022" y="275587"/>
                    <a:pt x="45495" y="278641"/>
                  </a:cubicBezTo>
                  <a:lnTo>
                    <a:pt x="43610" y="282411"/>
                  </a:lnTo>
                  <a:cubicBezTo>
                    <a:pt x="40895" y="287896"/>
                    <a:pt x="38068" y="293570"/>
                    <a:pt x="34845" y="298810"/>
                  </a:cubicBezTo>
                  <a:cubicBezTo>
                    <a:pt x="33601" y="301148"/>
                    <a:pt x="31377" y="302844"/>
                    <a:pt x="28794" y="303429"/>
                  </a:cubicBezTo>
                  <a:cubicBezTo>
                    <a:pt x="27720" y="303617"/>
                    <a:pt x="26626" y="303560"/>
                    <a:pt x="25571" y="303259"/>
                  </a:cubicBezTo>
                  <a:cubicBezTo>
                    <a:pt x="24440" y="302938"/>
                    <a:pt x="23384" y="302373"/>
                    <a:pt x="22461" y="301638"/>
                  </a:cubicBezTo>
                  <a:cubicBezTo>
                    <a:pt x="21594" y="300922"/>
                    <a:pt x="20821" y="300092"/>
                    <a:pt x="20180" y="299168"/>
                  </a:cubicBezTo>
                  <a:cubicBezTo>
                    <a:pt x="19011" y="297491"/>
                    <a:pt x="19935" y="295267"/>
                    <a:pt x="21236" y="292533"/>
                  </a:cubicBezTo>
                  <a:cubicBezTo>
                    <a:pt x="23780" y="287237"/>
                    <a:pt x="26551" y="281940"/>
                    <a:pt x="29227" y="276832"/>
                  </a:cubicBezTo>
                  <a:cubicBezTo>
                    <a:pt x="30490" y="274438"/>
                    <a:pt x="31753" y="272044"/>
                    <a:pt x="32997" y="269631"/>
                  </a:cubicBezTo>
                  <a:cubicBezTo>
                    <a:pt x="38257" y="259414"/>
                    <a:pt x="40670" y="248387"/>
                    <a:pt x="42422" y="237982"/>
                  </a:cubicBezTo>
                  <a:cubicBezTo>
                    <a:pt x="44854" y="224033"/>
                    <a:pt x="45514" y="209840"/>
                    <a:pt x="44402" y="195740"/>
                  </a:cubicBezTo>
                  <a:cubicBezTo>
                    <a:pt x="42931" y="181414"/>
                    <a:pt x="42931" y="166994"/>
                    <a:pt x="44402" y="152668"/>
                  </a:cubicBezTo>
                  <a:cubicBezTo>
                    <a:pt x="45532" y="141736"/>
                    <a:pt x="47813" y="130954"/>
                    <a:pt x="51225" y="120511"/>
                  </a:cubicBezTo>
                  <a:cubicBezTo>
                    <a:pt x="59896" y="94894"/>
                    <a:pt x="74448" y="71652"/>
                    <a:pt x="93712" y="52652"/>
                  </a:cubicBezTo>
                  <a:lnTo>
                    <a:pt x="95597" y="50767"/>
                  </a:lnTo>
                  <a:cubicBezTo>
                    <a:pt x="100197" y="46281"/>
                    <a:pt x="104928" y="41662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3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4"/>
                  </a:cubicBezTo>
                  <a:cubicBezTo>
                    <a:pt x="283341" y="13312"/>
                    <a:pt x="301154" y="22587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9"/>
                  </a:cubicBezTo>
                  <a:cubicBezTo>
                    <a:pt x="380794" y="123546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8"/>
                    <a:pt x="359079" y="267765"/>
                    <a:pt x="347976" y="279697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7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50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2"/>
                  </a:cubicBezTo>
                  <a:cubicBezTo>
                    <a:pt x="268129" y="335605"/>
                    <a:pt x="257120" y="338527"/>
                    <a:pt x="244548" y="341354"/>
                  </a:cubicBezTo>
                  <a:cubicBezTo>
                    <a:pt x="240627" y="342221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3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7009"/>
                    <a:pt x="163061" y="370496"/>
                    <a:pt x="159008" y="374285"/>
                  </a:cubicBezTo>
                  <a:cubicBezTo>
                    <a:pt x="157387" y="375717"/>
                    <a:pt x="155765" y="377169"/>
                    <a:pt x="154164" y="378526"/>
                  </a:cubicBezTo>
                  <a:cubicBezTo>
                    <a:pt x="153184" y="379355"/>
                    <a:pt x="152279" y="380222"/>
                    <a:pt x="151506" y="381052"/>
                  </a:cubicBezTo>
                  <a:cubicBezTo>
                    <a:pt x="150299" y="382447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99949407-5597-BCAD-338D-EA2F22A767B3}"/>
                </a:ext>
              </a:extLst>
            </p:cNvPr>
            <p:cNvSpPr/>
            <p:nvPr/>
          </p:nvSpPr>
          <p:spPr>
            <a:xfrm>
              <a:off x="5770050" y="3465350"/>
              <a:ext cx="151872" cy="77218"/>
            </a:xfrm>
            <a:custGeom>
              <a:avLst/>
              <a:gdLst>
                <a:gd name="connsiteX0" fmla="*/ 139680 w 151872"/>
                <a:gd name="connsiteY0" fmla="*/ 76804 h 77218"/>
                <a:gd name="connsiteX1" fmla="*/ 133158 w 151872"/>
                <a:gd name="connsiteY1" fmla="*/ 74184 h 77218"/>
                <a:gd name="connsiteX2" fmla="*/ 131367 w 151872"/>
                <a:gd name="connsiteY2" fmla="*/ 73355 h 77218"/>
                <a:gd name="connsiteX3" fmla="*/ 122715 w 151872"/>
                <a:gd name="connsiteY3" fmla="*/ 69265 h 77218"/>
                <a:gd name="connsiteX4" fmla="*/ 116796 w 151872"/>
                <a:gd name="connsiteY4" fmla="*/ 66456 h 77218"/>
                <a:gd name="connsiteX5" fmla="*/ 116418 w 151872"/>
                <a:gd name="connsiteY5" fmla="*/ 66268 h 77218"/>
                <a:gd name="connsiteX6" fmla="*/ 98964 w 151872"/>
                <a:gd name="connsiteY6" fmla="*/ 58238 h 77218"/>
                <a:gd name="connsiteX7" fmla="*/ 90199 w 151872"/>
                <a:gd name="connsiteY7" fmla="*/ 54468 h 77218"/>
                <a:gd name="connsiteX8" fmla="*/ 89973 w 151872"/>
                <a:gd name="connsiteY8" fmla="*/ 54468 h 77218"/>
                <a:gd name="connsiteX9" fmla="*/ 83733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4 w 151872"/>
                <a:gd name="connsiteY12" fmla="*/ 37672 h 77218"/>
                <a:gd name="connsiteX13" fmla="*/ 41114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7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1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7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6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8 w 151872"/>
                <a:gd name="connsiteY40" fmla="*/ 55184 h 77218"/>
                <a:gd name="connsiteX41" fmla="*/ 130782 w 151872"/>
                <a:gd name="connsiteY41" fmla="*/ 56107 h 77218"/>
                <a:gd name="connsiteX42" fmla="*/ 143977 w 151872"/>
                <a:gd name="connsiteY42" fmla="*/ 61762 h 77218"/>
                <a:gd name="connsiteX43" fmla="*/ 146559 w 151872"/>
                <a:gd name="connsiteY43" fmla="*/ 63252 h 77218"/>
                <a:gd name="connsiteX44" fmla="*/ 150838 w 151872"/>
                <a:gd name="connsiteY44" fmla="*/ 71602 h 77218"/>
                <a:gd name="connsiteX45" fmla="*/ 144108 w 151872"/>
                <a:gd name="connsiteY45" fmla="*/ 77540 h 77218"/>
                <a:gd name="connsiteX46" fmla="*/ 139680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04"/>
                  </a:moveTo>
                  <a:cubicBezTo>
                    <a:pt x="137437" y="76107"/>
                    <a:pt x="135268" y="75221"/>
                    <a:pt x="133158" y="74184"/>
                  </a:cubicBezTo>
                  <a:lnTo>
                    <a:pt x="131367" y="73355"/>
                  </a:lnTo>
                  <a:cubicBezTo>
                    <a:pt x="128483" y="72054"/>
                    <a:pt x="125542" y="70641"/>
                    <a:pt x="122715" y="69265"/>
                  </a:cubicBezTo>
                  <a:lnTo>
                    <a:pt x="116796" y="66456"/>
                  </a:lnTo>
                  <a:lnTo>
                    <a:pt x="116418" y="66268"/>
                  </a:lnTo>
                  <a:cubicBezTo>
                    <a:pt x="110632" y="63572"/>
                    <a:pt x="104788" y="60820"/>
                    <a:pt x="98964" y="58238"/>
                  </a:cubicBezTo>
                  <a:cubicBezTo>
                    <a:pt x="96042" y="56937"/>
                    <a:pt x="93083" y="55693"/>
                    <a:pt x="90199" y="54468"/>
                  </a:cubicBezTo>
                  <a:lnTo>
                    <a:pt x="89973" y="54468"/>
                  </a:lnTo>
                  <a:cubicBezTo>
                    <a:pt x="87899" y="53582"/>
                    <a:pt x="85807" y="52714"/>
                    <a:pt x="83733" y="51810"/>
                  </a:cubicBezTo>
                  <a:cubicBezTo>
                    <a:pt x="79586" y="49925"/>
                    <a:pt x="75420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2"/>
                  </a:cubicBezTo>
                  <a:cubicBezTo>
                    <a:pt x="48654" y="35901"/>
                    <a:pt x="44884" y="34072"/>
                    <a:pt x="41114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8"/>
                    <a:pt x="17552" y="21386"/>
                    <a:pt x="12802" y="19501"/>
                  </a:cubicBezTo>
                  <a:cubicBezTo>
                    <a:pt x="9446" y="18238"/>
                    <a:pt x="6298" y="16466"/>
                    <a:pt x="3471" y="14261"/>
                  </a:cubicBezTo>
                  <a:cubicBezTo>
                    <a:pt x="2019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7" y="2951"/>
                  </a:cubicBezTo>
                  <a:cubicBezTo>
                    <a:pt x="2548" y="1519"/>
                    <a:pt x="3962" y="-253"/>
                    <a:pt x="6676" y="501"/>
                  </a:cubicBezTo>
                  <a:cubicBezTo>
                    <a:pt x="7561" y="784"/>
                    <a:pt x="8428" y="1179"/>
                    <a:pt x="9221" y="1651"/>
                  </a:cubicBezTo>
                  <a:cubicBezTo>
                    <a:pt x="12669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6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2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2"/>
                    <a:pt x="126334" y="54128"/>
                    <a:pt x="128708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1" y="62120"/>
                    <a:pt x="145786" y="62629"/>
                    <a:pt x="146559" y="63252"/>
                  </a:cubicBezTo>
                  <a:cubicBezTo>
                    <a:pt x="149198" y="65212"/>
                    <a:pt x="150781" y="68303"/>
                    <a:pt x="150838" y="71602"/>
                  </a:cubicBezTo>
                  <a:cubicBezTo>
                    <a:pt x="150009" y="74769"/>
                    <a:pt x="147351" y="77106"/>
                    <a:pt x="144108" y="77540"/>
                  </a:cubicBezTo>
                  <a:cubicBezTo>
                    <a:pt x="142601" y="77521"/>
                    <a:pt x="141112" y="77257"/>
                    <a:pt x="139680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4C434170-C4E5-C269-3FF4-13478C8F336F}"/>
                </a:ext>
              </a:extLst>
            </p:cNvPr>
            <p:cNvSpPr/>
            <p:nvPr/>
          </p:nvSpPr>
          <p:spPr>
            <a:xfrm>
              <a:off x="5816062" y="3407612"/>
              <a:ext cx="152109" cy="77407"/>
            </a:xfrm>
            <a:custGeom>
              <a:avLst/>
              <a:gdLst>
                <a:gd name="connsiteX0" fmla="*/ 140810 w 152109"/>
                <a:gd name="connsiteY0" fmla="*/ 77277 h 77407"/>
                <a:gd name="connsiteX1" fmla="*/ 137305 w 152109"/>
                <a:gd name="connsiteY1" fmla="*/ 75976 h 77407"/>
                <a:gd name="connsiteX2" fmla="*/ 123412 w 152109"/>
                <a:gd name="connsiteY2" fmla="*/ 69473 h 77407"/>
                <a:gd name="connsiteX3" fmla="*/ 112423 w 152109"/>
                <a:gd name="connsiteY3" fmla="*/ 64270 h 77407"/>
                <a:gd name="connsiteX4" fmla="*/ 99775 w 152109"/>
                <a:gd name="connsiteY4" fmla="*/ 58710 h 77407"/>
                <a:gd name="connsiteX5" fmla="*/ 87202 w 152109"/>
                <a:gd name="connsiteY5" fmla="*/ 53168 h 77407"/>
                <a:gd name="connsiteX6" fmla="*/ 73442 w 152109"/>
                <a:gd name="connsiteY6" fmla="*/ 46702 h 77407"/>
                <a:gd name="connsiteX7" fmla="*/ 61981 w 152109"/>
                <a:gd name="connsiteY7" fmla="*/ 41293 h 77407"/>
                <a:gd name="connsiteX8" fmla="*/ 54064 w 152109"/>
                <a:gd name="connsiteY8" fmla="*/ 37824 h 77407"/>
                <a:gd name="connsiteX9" fmla="*/ 47749 w 152109"/>
                <a:gd name="connsiteY9" fmla="*/ 35091 h 77407"/>
                <a:gd name="connsiteX10" fmla="*/ 36930 w 152109"/>
                <a:gd name="connsiteY10" fmla="*/ 30096 h 77407"/>
                <a:gd name="connsiteX11" fmla="*/ 27995 w 152109"/>
                <a:gd name="connsiteY11" fmla="*/ 25911 h 77407"/>
                <a:gd name="connsiteX12" fmla="*/ 18400 w 152109"/>
                <a:gd name="connsiteY12" fmla="*/ 21463 h 77407"/>
                <a:gd name="connsiteX13" fmla="*/ 13141 w 152109"/>
                <a:gd name="connsiteY13" fmla="*/ 19276 h 77407"/>
                <a:gd name="connsiteX14" fmla="*/ 4678 w 152109"/>
                <a:gd name="connsiteY14" fmla="*/ 15506 h 77407"/>
                <a:gd name="connsiteX15" fmla="*/ 2699 w 152109"/>
                <a:gd name="connsiteY15" fmla="*/ 14224 h 77407"/>
                <a:gd name="connsiteX16" fmla="*/ -958 w 152109"/>
                <a:gd name="connsiteY16" fmla="*/ 8117 h 77407"/>
                <a:gd name="connsiteX17" fmla="*/ 2981 w 152109"/>
                <a:gd name="connsiteY17" fmla="*/ 1180 h 77407"/>
                <a:gd name="connsiteX18" fmla="*/ 8316 w 152109"/>
                <a:gd name="connsiteY18" fmla="*/ 747 h 77407"/>
                <a:gd name="connsiteX19" fmla="*/ 10483 w 152109"/>
                <a:gd name="connsiteY19" fmla="*/ 1539 h 77407"/>
                <a:gd name="connsiteX20" fmla="*/ 40493 w 152109"/>
                <a:gd name="connsiteY20" fmla="*/ 15242 h 77407"/>
                <a:gd name="connsiteX21" fmla="*/ 52236 w 152109"/>
                <a:gd name="connsiteY21" fmla="*/ 20897 h 77407"/>
                <a:gd name="connsiteX22" fmla="*/ 65016 w 152109"/>
                <a:gd name="connsiteY22" fmla="*/ 26986 h 77407"/>
                <a:gd name="connsiteX23" fmla="*/ 73291 w 152109"/>
                <a:gd name="connsiteY23" fmla="*/ 30548 h 77407"/>
                <a:gd name="connsiteX24" fmla="*/ 80227 w 152109"/>
                <a:gd name="connsiteY24" fmla="*/ 33508 h 77407"/>
                <a:gd name="connsiteX25" fmla="*/ 89652 w 152109"/>
                <a:gd name="connsiteY25" fmla="*/ 37956 h 77407"/>
                <a:gd name="connsiteX26" fmla="*/ 89973 w 152109"/>
                <a:gd name="connsiteY26" fmla="*/ 38107 h 77407"/>
                <a:gd name="connsiteX27" fmla="*/ 94798 w 152109"/>
                <a:gd name="connsiteY27" fmla="*/ 40425 h 77407"/>
                <a:gd name="connsiteX28" fmla="*/ 96929 w 152109"/>
                <a:gd name="connsiteY28" fmla="*/ 41424 h 77407"/>
                <a:gd name="connsiteX29" fmla="*/ 106089 w 152109"/>
                <a:gd name="connsiteY29" fmla="*/ 45684 h 77407"/>
                <a:gd name="connsiteX30" fmla="*/ 113140 w 152109"/>
                <a:gd name="connsiteY30" fmla="*/ 48738 h 77407"/>
                <a:gd name="connsiteX31" fmla="*/ 120943 w 152109"/>
                <a:gd name="connsiteY31" fmla="*/ 52112 h 77407"/>
                <a:gd name="connsiteX32" fmla="*/ 130254 w 152109"/>
                <a:gd name="connsiteY32" fmla="*/ 56448 h 77407"/>
                <a:gd name="connsiteX33" fmla="*/ 135250 w 152109"/>
                <a:gd name="connsiteY33" fmla="*/ 58804 h 77407"/>
                <a:gd name="connsiteX34" fmla="*/ 148162 w 152109"/>
                <a:gd name="connsiteY34" fmla="*/ 64798 h 77407"/>
                <a:gd name="connsiteX35" fmla="*/ 148615 w 152109"/>
                <a:gd name="connsiteY35" fmla="*/ 65137 h 77407"/>
                <a:gd name="connsiteX36" fmla="*/ 151046 w 152109"/>
                <a:gd name="connsiteY36" fmla="*/ 70792 h 77407"/>
                <a:gd name="connsiteX37" fmla="*/ 146918 w 152109"/>
                <a:gd name="connsiteY37" fmla="*/ 76956 h 77407"/>
                <a:gd name="connsiteX38" fmla="*/ 140810 w 152109"/>
                <a:gd name="connsiteY38" fmla="*/ 77277 h 7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07">
                  <a:moveTo>
                    <a:pt x="140810" y="77277"/>
                  </a:moveTo>
                  <a:cubicBezTo>
                    <a:pt x="139604" y="76919"/>
                    <a:pt x="138436" y="76485"/>
                    <a:pt x="137305" y="75976"/>
                  </a:cubicBezTo>
                  <a:cubicBezTo>
                    <a:pt x="132648" y="73921"/>
                    <a:pt x="127880" y="71659"/>
                    <a:pt x="123412" y="69473"/>
                  </a:cubicBezTo>
                  <a:cubicBezTo>
                    <a:pt x="119793" y="67739"/>
                    <a:pt x="116099" y="65948"/>
                    <a:pt x="112423" y="64270"/>
                  </a:cubicBezTo>
                  <a:cubicBezTo>
                    <a:pt x="108219" y="62385"/>
                    <a:pt x="103922" y="60500"/>
                    <a:pt x="99775" y="58710"/>
                  </a:cubicBezTo>
                  <a:cubicBezTo>
                    <a:pt x="95628" y="56919"/>
                    <a:pt x="91330" y="55053"/>
                    <a:pt x="87202" y="53168"/>
                  </a:cubicBezTo>
                  <a:cubicBezTo>
                    <a:pt x="82621" y="51075"/>
                    <a:pt x="77946" y="48851"/>
                    <a:pt x="73442" y="46702"/>
                  </a:cubicBezTo>
                  <a:cubicBezTo>
                    <a:pt x="69672" y="44817"/>
                    <a:pt x="65902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0"/>
                    <a:pt x="49767" y="35939"/>
                    <a:pt x="47749" y="35091"/>
                  </a:cubicBezTo>
                  <a:cubicBezTo>
                    <a:pt x="44130" y="33470"/>
                    <a:pt x="40473" y="31754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7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9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4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4996" y="77861"/>
                    <a:pt x="142809" y="77974"/>
                    <a:pt x="140810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E96F141E-C582-EF0C-9219-9928C25F1DAC}"/>
                </a:ext>
              </a:extLst>
            </p:cNvPr>
            <p:cNvSpPr/>
            <p:nvPr/>
          </p:nvSpPr>
          <p:spPr>
            <a:xfrm>
              <a:off x="5792895" y="3436730"/>
              <a:ext cx="152057" cy="77490"/>
            </a:xfrm>
            <a:custGeom>
              <a:avLst/>
              <a:gdLst>
                <a:gd name="connsiteX0" fmla="*/ 140717 w 152057"/>
                <a:gd name="connsiteY0" fmla="*/ 77395 h 77490"/>
                <a:gd name="connsiteX1" fmla="*/ 137192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6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7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3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6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6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3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89 w 152057"/>
                <a:gd name="connsiteY37" fmla="*/ 70779 h 77490"/>
                <a:gd name="connsiteX38" fmla="*/ 146861 w 152057"/>
                <a:gd name="connsiteY38" fmla="*/ 76943 h 77490"/>
                <a:gd name="connsiteX39" fmla="*/ 140717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9" y="51119"/>
                    <a:pt x="77853" y="48894"/>
                    <a:pt x="73347" y="46745"/>
                  </a:cubicBezTo>
                  <a:cubicBezTo>
                    <a:pt x="69577" y="44860"/>
                    <a:pt x="65807" y="43107"/>
                    <a:pt x="61886" y="41335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5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9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6"/>
                  </a:cubicBezTo>
                  <a:cubicBezTo>
                    <a:pt x="75572" y="31496"/>
                    <a:pt x="77946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89" y="70779"/>
                  </a:cubicBezTo>
                  <a:cubicBezTo>
                    <a:pt x="150744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E1003374-7B88-77C8-48BF-7E0F55EC732E}"/>
                </a:ext>
              </a:extLst>
            </p:cNvPr>
            <p:cNvSpPr/>
            <p:nvPr/>
          </p:nvSpPr>
          <p:spPr>
            <a:xfrm>
              <a:off x="5776305" y="3510376"/>
              <a:ext cx="79775" cy="63557"/>
            </a:xfrm>
            <a:custGeom>
              <a:avLst/>
              <a:gdLst>
                <a:gd name="connsiteX0" fmla="*/ 47564 w 79775"/>
                <a:gd name="connsiteY0" fmla="*/ 60920 h 63557"/>
                <a:gd name="connsiteX1" fmla="*/ 43587 w 79775"/>
                <a:gd name="connsiteY1" fmla="*/ 59695 h 63557"/>
                <a:gd name="connsiteX2" fmla="*/ 21702 w 79775"/>
                <a:gd name="connsiteY2" fmla="*/ 48517 h 63557"/>
                <a:gd name="connsiteX3" fmla="*/ 7621 w 79775"/>
                <a:gd name="connsiteY3" fmla="*/ 31213 h 63557"/>
                <a:gd name="connsiteX4" fmla="*/ -766 w 79775"/>
                <a:gd name="connsiteY4" fmla="*/ 10837 h 63557"/>
                <a:gd name="connsiteX5" fmla="*/ 2513 w 79775"/>
                <a:gd name="connsiteY5" fmla="*/ 1129 h 63557"/>
                <a:gd name="connsiteX6" fmla="*/ 6905 w 79775"/>
                <a:gd name="connsiteY6" fmla="*/ 601 h 63557"/>
                <a:gd name="connsiteX7" fmla="*/ 9846 w 79775"/>
                <a:gd name="connsiteY7" fmla="*/ 2109 h 63557"/>
                <a:gd name="connsiteX8" fmla="*/ 11976 w 79775"/>
                <a:gd name="connsiteY8" fmla="*/ 4729 h 63557"/>
                <a:gd name="connsiteX9" fmla="*/ 15256 w 79775"/>
                <a:gd name="connsiteY9" fmla="*/ 12118 h 63557"/>
                <a:gd name="connsiteX10" fmla="*/ 19760 w 79775"/>
                <a:gd name="connsiteY10" fmla="*/ 21958 h 63557"/>
                <a:gd name="connsiteX11" fmla="*/ 27169 w 79775"/>
                <a:gd name="connsiteY11" fmla="*/ 32495 h 63557"/>
                <a:gd name="connsiteX12" fmla="*/ 33238 w 79775"/>
                <a:gd name="connsiteY12" fmla="*/ 38150 h 63557"/>
                <a:gd name="connsiteX13" fmla="*/ 45472 w 79775"/>
                <a:gd name="connsiteY13" fmla="*/ 45219 h 63557"/>
                <a:gd name="connsiteX14" fmla="*/ 51485 w 79775"/>
                <a:gd name="connsiteY14" fmla="*/ 47217 h 63557"/>
                <a:gd name="connsiteX15" fmla="*/ 73388 w 79775"/>
                <a:gd name="connsiteY15" fmla="*/ 50007 h 63557"/>
                <a:gd name="connsiteX16" fmla="*/ 73728 w 79775"/>
                <a:gd name="connsiteY16" fmla="*/ 50007 h 63557"/>
                <a:gd name="connsiteX17" fmla="*/ 74199 w 79775"/>
                <a:gd name="connsiteY17" fmla="*/ 50120 h 63557"/>
                <a:gd name="connsiteX18" fmla="*/ 76178 w 79775"/>
                <a:gd name="connsiteY18" fmla="*/ 51194 h 63557"/>
                <a:gd name="connsiteX19" fmla="*/ 78723 w 79775"/>
                <a:gd name="connsiteY19" fmla="*/ 56736 h 63557"/>
                <a:gd name="connsiteX20" fmla="*/ 77309 w 79775"/>
                <a:gd name="connsiteY20" fmla="*/ 61410 h 63557"/>
                <a:gd name="connsiteX21" fmla="*/ 71164 w 79775"/>
                <a:gd name="connsiteY21" fmla="*/ 63842 h 63557"/>
                <a:gd name="connsiteX22" fmla="*/ 47564 w 79775"/>
                <a:gd name="connsiteY22" fmla="*/ 60920 h 6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7">
                  <a:moveTo>
                    <a:pt x="47564" y="60920"/>
                  </a:moveTo>
                  <a:cubicBezTo>
                    <a:pt x="46225" y="60543"/>
                    <a:pt x="44907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3" y="37698"/>
                    <a:pt x="7621" y="31213"/>
                  </a:cubicBezTo>
                  <a:cubicBezTo>
                    <a:pt x="3625" y="24974"/>
                    <a:pt x="779" y="18075"/>
                    <a:pt x="-766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4" y="93"/>
                    <a:pt x="6905" y="601"/>
                  </a:cubicBezTo>
                  <a:cubicBezTo>
                    <a:pt x="7979" y="903"/>
                    <a:pt x="8979" y="1431"/>
                    <a:pt x="9846" y="2109"/>
                  </a:cubicBezTo>
                  <a:cubicBezTo>
                    <a:pt x="10751" y="2807"/>
                    <a:pt x="11467" y="3712"/>
                    <a:pt x="11976" y="4729"/>
                  </a:cubicBezTo>
                  <a:cubicBezTo>
                    <a:pt x="13125" y="7123"/>
                    <a:pt x="14163" y="9555"/>
                    <a:pt x="15256" y="12118"/>
                  </a:cubicBezTo>
                  <a:cubicBezTo>
                    <a:pt x="16688" y="15436"/>
                    <a:pt x="18102" y="18754"/>
                    <a:pt x="19760" y="21958"/>
                  </a:cubicBezTo>
                  <a:cubicBezTo>
                    <a:pt x="21721" y="25803"/>
                    <a:pt x="24210" y="29347"/>
                    <a:pt x="27169" y="32495"/>
                  </a:cubicBezTo>
                  <a:cubicBezTo>
                    <a:pt x="29054" y="34512"/>
                    <a:pt x="31090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8" y="50007"/>
                  </a:lnTo>
                  <a:lnTo>
                    <a:pt x="74199" y="50120"/>
                  </a:lnTo>
                  <a:cubicBezTo>
                    <a:pt x="74915" y="50346"/>
                    <a:pt x="75593" y="50704"/>
                    <a:pt x="76178" y="51194"/>
                  </a:cubicBezTo>
                  <a:cubicBezTo>
                    <a:pt x="77931" y="52476"/>
                    <a:pt x="78892" y="54568"/>
                    <a:pt x="78723" y="56736"/>
                  </a:cubicBezTo>
                  <a:cubicBezTo>
                    <a:pt x="78421" y="58338"/>
                    <a:pt x="77950" y="59903"/>
                    <a:pt x="77309" y="61410"/>
                  </a:cubicBezTo>
                  <a:cubicBezTo>
                    <a:pt x="76442" y="63673"/>
                    <a:pt x="73878" y="63748"/>
                    <a:pt x="71164" y="63842"/>
                  </a:cubicBezTo>
                  <a:cubicBezTo>
                    <a:pt x="63190" y="64087"/>
                    <a:pt x="55236" y="63107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529E5B5F-64A7-71C0-EAE4-5D5423A7CE71}"/>
                </a:ext>
              </a:extLst>
            </p:cNvPr>
            <p:cNvSpPr/>
            <p:nvPr/>
          </p:nvSpPr>
          <p:spPr>
            <a:xfrm>
              <a:off x="6183822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1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4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1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72EC1ED0-6B75-7163-9E65-CC569F1C9BE2}"/>
                </a:ext>
              </a:extLst>
            </p:cNvPr>
            <p:cNvSpPr/>
            <p:nvPr/>
          </p:nvSpPr>
          <p:spPr>
            <a:xfrm>
              <a:off x="6075359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1" y="16438"/>
                    <a:pt x="23547" y="19152"/>
                  </a:cubicBezTo>
                  <a:cubicBezTo>
                    <a:pt x="20455" y="41526"/>
                    <a:pt x="17289" y="64617"/>
                    <a:pt x="13085" y="87388"/>
                  </a:cubicBezTo>
                  <a:cubicBezTo>
                    <a:pt x="12368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D22E6CF2-5635-1A0A-3632-D9FA1554A836}"/>
                </a:ext>
              </a:extLst>
            </p:cNvPr>
            <p:cNvSpPr/>
            <p:nvPr/>
          </p:nvSpPr>
          <p:spPr>
            <a:xfrm>
              <a:off x="6250888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3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5 w 88970"/>
                <a:gd name="connsiteY4" fmla="*/ 773 h 42770"/>
                <a:gd name="connsiteX5" fmla="*/ 78002 w 88970"/>
                <a:gd name="connsiteY5" fmla="*/ 321 h 42770"/>
                <a:gd name="connsiteX6" fmla="*/ 79266 w 88970"/>
                <a:gd name="connsiteY6" fmla="*/ 528 h 42770"/>
                <a:gd name="connsiteX7" fmla="*/ 80209 w 88970"/>
                <a:gd name="connsiteY7" fmla="*/ 736 h 42770"/>
                <a:gd name="connsiteX8" fmla="*/ 83979 w 88970"/>
                <a:gd name="connsiteY8" fmla="*/ 2225 h 42770"/>
                <a:gd name="connsiteX9" fmla="*/ 87936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1 w 88970"/>
                <a:gd name="connsiteY14" fmla="*/ 42771 h 42770"/>
                <a:gd name="connsiteX15" fmla="*/ 8391 w 88970"/>
                <a:gd name="connsiteY15" fmla="*/ 43091 h 42770"/>
                <a:gd name="connsiteX16" fmla="*/ 7486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9" y="736"/>
                  </a:cubicBezTo>
                  <a:cubicBezTo>
                    <a:pt x="81509" y="1132"/>
                    <a:pt x="82753" y="1640"/>
                    <a:pt x="83979" y="2225"/>
                  </a:cubicBezTo>
                  <a:lnTo>
                    <a:pt x="87936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1" y="42771"/>
                  </a:cubicBezTo>
                  <a:lnTo>
                    <a:pt x="8391" y="43091"/>
                  </a:lnTo>
                  <a:lnTo>
                    <a:pt x="7486" y="43091"/>
                  </a:lnTo>
                  <a:cubicBezTo>
                    <a:pt x="6675" y="43072"/>
                    <a:pt x="586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C8E3E2B9-38C1-1A71-A8B6-6629A5862DAD}"/>
                </a:ext>
              </a:extLst>
            </p:cNvPr>
            <p:cNvSpPr/>
            <p:nvPr/>
          </p:nvSpPr>
          <p:spPr>
            <a:xfrm>
              <a:off x="5929405" y="2955890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FA87522A-9B7C-6063-F2BE-9DB1D1ACD506}"/>
                </a:ext>
              </a:extLst>
            </p:cNvPr>
            <p:cNvSpPr/>
            <p:nvPr/>
          </p:nvSpPr>
          <p:spPr>
            <a:xfrm>
              <a:off x="6257862" y="3275480"/>
              <a:ext cx="100469" cy="24474"/>
            </a:xfrm>
            <a:custGeom>
              <a:avLst/>
              <a:gdLst>
                <a:gd name="connsiteX0" fmla="*/ 16893 w 100469"/>
                <a:gd name="connsiteY0" fmla="*/ 14333 h 24474"/>
                <a:gd name="connsiteX1" fmla="*/ 9353 w 100469"/>
                <a:gd name="connsiteY1" fmla="*/ 10921 h 24474"/>
                <a:gd name="connsiteX2" fmla="*/ -1034 w 100469"/>
                <a:gd name="connsiteY2" fmla="*/ 5266 h 24474"/>
                <a:gd name="connsiteX3" fmla="*/ 10276 w 100469"/>
                <a:gd name="connsiteY3" fmla="*/ 1892 h 24474"/>
                <a:gd name="connsiteX4" fmla="*/ 20172 w 100469"/>
                <a:gd name="connsiteY4" fmla="*/ 346 h 24474"/>
                <a:gd name="connsiteX5" fmla="*/ 88522 w 100469"/>
                <a:gd name="connsiteY5" fmla="*/ 10601 h 24474"/>
                <a:gd name="connsiteX6" fmla="*/ 88973 w 100469"/>
                <a:gd name="connsiteY6" fmla="*/ 10601 h 24474"/>
                <a:gd name="connsiteX7" fmla="*/ 92518 w 100469"/>
                <a:gd name="connsiteY7" fmla="*/ 12485 h 24474"/>
                <a:gd name="connsiteX8" fmla="*/ 94874 w 100469"/>
                <a:gd name="connsiteY8" fmla="*/ 14616 h 24474"/>
                <a:gd name="connsiteX9" fmla="*/ 99436 w 100469"/>
                <a:gd name="connsiteY9" fmla="*/ 19121 h 24474"/>
                <a:gd name="connsiteX10" fmla="*/ 93894 w 100469"/>
                <a:gd name="connsiteY10" fmla="*/ 22363 h 24474"/>
                <a:gd name="connsiteX11" fmla="*/ 86730 w 100469"/>
                <a:gd name="connsiteY11" fmla="*/ 24757 h 24474"/>
                <a:gd name="connsiteX12" fmla="*/ 18363 w 100469"/>
                <a:gd name="connsiteY12" fmla="*/ 14578 h 24474"/>
                <a:gd name="connsiteX13" fmla="*/ 16893 w 100469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4">
                  <a:moveTo>
                    <a:pt x="16893" y="14333"/>
                  </a:moveTo>
                  <a:cubicBezTo>
                    <a:pt x="14254" y="13485"/>
                    <a:pt x="11727" y="12335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1"/>
                  </a:cubicBezTo>
                  <a:lnTo>
                    <a:pt x="88973" y="10601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6"/>
                  </a:cubicBezTo>
                  <a:lnTo>
                    <a:pt x="99436" y="19121"/>
                  </a:lnTo>
                  <a:lnTo>
                    <a:pt x="93894" y="22363"/>
                  </a:lnTo>
                  <a:cubicBezTo>
                    <a:pt x="90972" y="24059"/>
                    <a:pt x="88861" y="25002"/>
                    <a:pt x="86730" y="24757"/>
                  </a:cubicBezTo>
                  <a:cubicBezTo>
                    <a:pt x="63282" y="22042"/>
                    <a:pt x="40021" y="18253"/>
                    <a:pt x="18363" y="14578"/>
                  </a:cubicBezTo>
                  <a:cubicBezTo>
                    <a:pt x="17911" y="14616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13AF0E9B-8605-DAFB-6D22-3F7C71A1EA78}"/>
                </a:ext>
              </a:extLst>
            </p:cNvPr>
            <p:cNvSpPr/>
            <p:nvPr/>
          </p:nvSpPr>
          <p:spPr>
            <a:xfrm>
              <a:off x="5738496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4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1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58C9B9DD-F3B0-0C57-20E3-3E7CF3F722E7}"/>
                </a:ext>
              </a:extLst>
            </p:cNvPr>
            <p:cNvSpPr/>
            <p:nvPr/>
          </p:nvSpPr>
          <p:spPr>
            <a:xfrm>
              <a:off x="6125462" y="3452165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38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5B452F58-4AE2-F98C-F612-89CE7D7C0CC8}"/>
                </a:ext>
              </a:extLst>
            </p:cNvPr>
            <p:cNvSpPr/>
            <p:nvPr/>
          </p:nvSpPr>
          <p:spPr>
            <a:xfrm>
              <a:off x="5803376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36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7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5" y="7742"/>
                    <a:pt x="-336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7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8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2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0D04A096-28CC-33F0-D8C1-21379D8A52CB}"/>
                </a:ext>
              </a:extLst>
            </p:cNvPr>
            <p:cNvSpPr/>
            <p:nvPr/>
          </p:nvSpPr>
          <p:spPr>
            <a:xfrm>
              <a:off x="6220162" y="3384161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6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7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6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3331BEC5-754E-27DD-38A5-D7424C41FA0F}"/>
                </a:ext>
              </a:extLst>
            </p:cNvPr>
            <p:cNvSpPr/>
            <p:nvPr/>
          </p:nvSpPr>
          <p:spPr>
            <a:xfrm>
              <a:off x="5727414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4 w 386729"/>
                <a:gd name="connsiteY3" fmla="*/ 150870 h 171367"/>
                <a:gd name="connsiteX4" fmla="*/ 373565 w 386729"/>
                <a:gd name="connsiteY4" fmla="*/ 109155 h 171367"/>
                <a:gd name="connsiteX5" fmla="*/ 361142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4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1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79 w 386729"/>
                <a:gd name="connsiteY15" fmla="*/ 70419 h 171367"/>
                <a:gd name="connsiteX16" fmla="*/ 28219 w 386729"/>
                <a:gd name="connsiteY16" fmla="*/ 160558 h 171367"/>
                <a:gd name="connsiteX17" fmla="*/ 161732 w 386729"/>
                <a:gd name="connsiteY17" fmla="*/ 116299 h 171367"/>
                <a:gd name="connsiteX18" fmla="*/ 222522 w 386729"/>
                <a:gd name="connsiteY18" fmla="*/ 59562 h 171367"/>
                <a:gd name="connsiteX19" fmla="*/ 292794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4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4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02"/>
                    <a:pt x="391340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7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4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40" y="94490"/>
                    <a:pt x="15722" y="67724"/>
                    <a:pt x="36061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1" y="193791"/>
                    <a:pt x="129612" y="144725"/>
                    <a:pt x="161732" y="116299"/>
                  </a:cubicBezTo>
                  <a:cubicBezTo>
                    <a:pt x="182467" y="97940"/>
                    <a:pt x="201824" y="77997"/>
                    <a:pt x="222522" y="59562"/>
                  </a:cubicBezTo>
                  <a:cubicBezTo>
                    <a:pt x="243011" y="41275"/>
                    <a:pt x="266875" y="27187"/>
                    <a:pt x="292794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1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3" y="26537"/>
                    <a:pt x="90593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87DBBE7D-79E4-A9A2-3683-4F144E4D681C}"/>
                </a:ext>
              </a:extLst>
            </p:cNvPr>
            <p:cNvSpPr/>
            <p:nvPr/>
          </p:nvSpPr>
          <p:spPr>
            <a:xfrm>
              <a:off x="3872601" y="705369"/>
              <a:ext cx="386729" cy="171368"/>
            </a:xfrm>
            <a:custGeom>
              <a:avLst/>
              <a:gdLst>
                <a:gd name="connsiteX0" fmla="*/ 97793 w 386729"/>
                <a:gd name="connsiteY0" fmla="*/ 38733 h 171368"/>
                <a:gd name="connsiteX1" fmla="*/ 161581 w 386729"/>
                <a:gd name="connsiteY1" fmla="*/ 63727 h 171368"/>
                <a:gd name="connsiteX2" fmla="*/ 203050 w 386729"/>
                <a:gd name="connsiteY2" fmla="*/ 97902 h 171368"/>
                <a:gd name="connsiteX3" fmla="*/ 289005 w 386729"/>
                <a:gd name="connsiteY3" fmla="*/ 150870 h 171368"/>
                <a:gd name="connsiteX4" fmla="*/ 373565 w 386729"/>
                <a:gd name="connsiteY4" fmla="*/ 109155 h 171368"/>
                <a:gd name="connsiteX5" fmla="*/ 361143 w 386729"/>
                <a:gd name="connsiteY5" fmla="*/ 11137 h 171368"/>
                <a:gd name="connsiteX6" fmla="*/ 275565 w 386729"/>
                <a:gd name="connsiteY6" fmla="*/ 12833 h 171368"/>
                <a:gd name="connsiteX7" fmla="*/ 210892 w 386729"/>
                <a:gd name="connsiteY7" fmla="*/ 54812 h 171368"/>
                <a:gd name="connsiteX8" fmla="*/ 148951 w 386729"/>
                <a:gd name="connsiteY8" fmla="*/ 112492 h 171368"/>
                <a:gd name="connsiteX9" fmla="*/ 78454 w 386729"/>
                <a:gd name="connsiteY9" fmla="*/ 157241 h 171368"/>
                <a:gd name="connsiteX10" fmla="*/ 42639 w 386729"/>
                <a:gd name="connsiteY10" fmla="*/ 156185 h 171368"/>
                <a:gd name="connsiteX11" fmla="*/ 12479 w 386729"/>
                <a:gd name="connsiteY11" fmla="*/ 119315 h 171368"/>
                <a:gd name="connsiteX12" fmla="*/ 36061 w 386729"/>
                <a:gd name="connsiteY12" fmla="*/ 52418 h 171368"/>
                <a:gd name="connsiteX13" fmla="*/ 97812 w 386729"/>
                <a:gd name="connsiteY13" fmla="*/ 38733 h 171368"/>
                <a:gd name="connsiteX14" fmla="*/ 97812 w 386729"/>
                <a:gd name="connsiteY14" fmla="*/ 27423 h 171368"/>
                <a:gd name="connsiteX15" fmla="*/ 6579 w 386729"/>
                <a:gd name="connsiteY15" fmla="*/ 70419 h 171368"/>
                <a:gd name="connsiteX16" fmla="*/ 28219 w 386729"/>
                <a:gd name="connsiteY16" fmla="*/ 160558 h 171368"/>
                <a:gd name="connsiteX17" fmla="*/ 161731 w 386729"/>
                <a:gd name="connsiteY17" fmla="*/ 116299 h 171368"/>
                <a:gd name="connsiteX18" fmla="*/ 222522 w 386729"/>
                <a:gd name="connsiteY18" fmla="*/ 59562 h 171368"/>
                <a:gd name="connsiteX19" fmla="*/ 292794 w 386729"/>
                <a:gd name="connsiteY19" fmla="*/ 18092 h 171368"/>
                <a:gd name="connsiteX20" fmla="*/ 338711 w 386729"/>
                <a:gd name="connsiteY20" fmla="*/ 12984 h 171368"/>
                <a:gd name="connsiteX21" fmla="*/ 373225 w 386729"/>
                <a:gd name="connsiteY21" fmla="*/ 52041 h 171368"/>
                <a:gd name="connsiteX22" fmla="*/ 310908 w 386729"/>
                <a:gd name="connsiteY22" fmla="*/ 140634 h 171368"/>
                <a:gd name="connsiteX23" fmla="*/ 210025 w 386729"/>
                <a:gd name="connsiteY23" fmla="*/ 89061 h 171368"/>
                <a:gd name="connsiteX24" fmla="*/ 165464 w 386729"/>
                <a:gd name="connsiteY24" fmla="*/ 52663 h 171368"/>
                <a:gd name="connsiteX25" fmla="*/ 97812 w 386729"/>
                <a:gd name="connsiteY25" fmla="*/ 27423 h 171368"/>
                <a:gd name="connsiteX26" fmla="*/ 97793 w 386729"/>
                <a:gd name="connsiteY26" fmla="*/ 38733 h 17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8">
                  <a:moveTo>
                    <a:pt x="97793" y="38733"/>
                  </a:moveTo>
                  <a:cubicBezTo>
                    <a:pt x="120790" y="41697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5" y="150870"/>
                  </a:cubicBezTo>
                  <a:cubicBezTo>
                    <a:pt x="323292" y="157392"/>
                    <a:pt x="356223" y="138523"/>
                    <a:pt x="373565" y="109155"/>
                  </a:cubicBezTo>
                  <a:cubicBezTo>
                    <a:pt x="391453" y="78996"/>
                    <a:pt x="391340" y="33907"/>
                    <a:pt x="361143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6"/>
                    <a:pt x="229986" y="37350"/>
                    <a:pt x="210892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1" y="130361"/>
                    <a:pt x="105107" y="149362"/>
                    <a:pt x="78454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40" y="94490"/>
                    <a:pt x="15722" y="67724"/>
                    <a:pt x="36061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1" y="193791"/>
                    <a:pt x="129611" y="144725"/>
                    <a:pt x="161731" y="116299"/>
                  </a:cubicBezTo>
                  <a:cubicBezTo>
                    <a:pt x="182466" y="97940"/>
                    <a:pt x="201825" y="77997"/>
                    <a:pt x="222522" y="59562"/>
                  </a:cubicBezTo>
                  <a:cubicBezTo>
                    <a:pt x="243012" y="41276"/>
                    <a:pt x="266875" y="27187"/>
                    <a:pt x="292794" y="18092"/>
                  </a:cubicBezTo>
                  <a:cubicBezTo>
                    <a:pt x="307232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5" y="89061"/>
                  </a:cubicBezTo>
                  <a:cubicBezTo>
                    <a:pt x="195548" y="76508"/>
                    <a:pt x="181241" y="63577"/>
                    <a:pt x="165464" y="52663"/>
                  </a:cubicBezTo>
                  <a:cubicBezTo>
                    <a:pt x="145276" y="38936"/>
                    <a:pt x="122072" y="30279"/>
                    <a:pt x="97812" y="27423"/>
                  </a:cubicBezTo>
                  <a:cubicBezTo>
                    <a:pt x="90593" y="26537"/>
                    <a:pt x="90593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7209A717-1A14-0B3F-139E-43477FD38175}"/>
                </a:ext>
              </a:extLst>
            </p:cNvPr>
            <p:cNvSpPr/>
            <p:nvPr/>
          </p:nvSpPr>
          <p:spPr>
            <a:xfrm>
              <a:off x="3401534" y="2629129"/>
              <a:ext cx="115574" cy="262188"/>
            </a:xfrm>
            <a:custGeom>
              <a:avLst/>
              <a:gdLst>
                <a:gd name="connsiteX0" fmla="*/ 96373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1 w 115574"/>
                <a:gd name="connsiteY3" fmla="*/ 261994 h 262188"/>
                <a:gd name="connsiteX4" fmla="*/ 106439 w 115574"/>
                <a:gd name="connsiteY4" fmla="*/ 148726 h 262188"/>
                <a:gd name="connsiteX5" fmla="*/ 107325 w 115574"/>
                <a:gd name="connsiteY5" fmla="*/ 4412 h 262188"/>
                <a:gd name="connsiteX6" fmla="*/ 96411 w 115574"/>
                <a:gd name="connsiteY6" fmla="*/ 7410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3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4"/>
                    <a:pt x="1937" y="252230"/>
                  </a:cubicBezTo>
                  <a:cubicBezTo>
                    <a:pt x="-4736" y="255095"/>
                    <a:pt x="1013" y="264840"/>
                    <a:pt x="7591" y="261994"/>
                  </a:cubicBezTo>
                  <a:cubicBezTo>
                    <a:pt x="57091" y="240712"/>
                    <a:pt x="92566" y="200902"/>
                    <a:pt x="106439" y="148726"/>
                  </a:cubicBezTo>
                  <a:cubicBezTo>
                    <a:pt x="118936" y="101602"/>
                    <a:pt x="115148" y="51895"/>
                    <a:pt x="107325" y="4412"/>
                  </a:cubicBezTo>
                  <a:cubicBezTo>
                    <a:pt x="106138" y="-2750"/>
                    <a:pt x="95243" y="284"/>
                    <a:pt x="96411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EFB035F4-7A7D-E54C-E643-0B6D7272E6BC}"/>
                </a:ext>
              </a:extLst>
            </p:cNvPr>
            <p:cNvSpPr/>
            <p:nvPr/>
          </p:nvSpPr>
          <p:spPr>
            <a:xfrm>
              <a:off x="3476624" y="2137504"/>
              <a:ext cx="653161" cy="458210"/>
            </a:xfrm>
            <a:custGeom>
              <a:avLst/>
              <a:gdLst>
                <a:gd name="connsiteX0" fmla="*/ 641534 w 653161"/>
                <a:gd name="connsiteY0" fmla="*/ 3004 h 458210"/>
                <a:gd name="connsiteX1" fmla="*/ 522781 w 653161"/>
                <a:gd name="connsiteY1" fmla="*/ 103661 h 458210"/>
                <a:gd name="connsiteX2" fmla="*/ 332040 w 653161"/>
                <a:gd name="connsiteY2" fmla="*/ 122643 h 458210"/>
                <a:gd name="connsiteX3" fmla="*/ 214776 w 653161"/>
                <a:gd name="connsiteY3" fmla="*/ 121663 h 458210"/>
                <a:gd name="connsiteX4" fmla="*/ 109444 w 653161"/>
                <a:gd name="connsiteY4" fmla="*/ 139664 h 458210"/>
                <a:gd name="connsiteX5" fmla="*/ 14140 w 653161"/>
                <a:gd name="connsiteY5" fmla="*/ 243206 h 458210"/>
                <a:gd name="connsiteX6" fmla="*/ -751 w 653161"/>
                <a:gd name="connsiteY6" fmla="*/ 330951 h 458210"/>
                <a:gd name="connsiteX7" fmla="*/ 13066 w 653161"/>
                <a:gd name="connsiteY7" fmla="*/ 454455 h 458210"/>
                <a:gd name="connsiteX8" fmla="*/ 23980 w 653161"/>
                <a:gd name="connsiteY8" fmla="*/ 451439 h 458210"/>
                <a:gd name="connsiteX9" fmla="*/ 10314 w 653161"/>
                <a:gd name="connsiteY9" fmla="*/ 337379 h 458210"/>
                <a:gd name="connsiteX10" fmla="*/ 21209 w 653161"/>
                <a:gd name="connsiteY10" fmla="*/ 258719 h 458210"/>
                <a:gd name="connsiteX11" fmla="*/ 117342 w 653161"/>
                <a:gd name="connsiteY11" fmla="*/ 148787 h 458210"/>
                <a:gd name="connsiteX12" fmla="*/ 225558 w 653161"/>
                <a:gd name="connsiteY12" fmla="*/ 132539 h 458210"/>
                <a:gd name="connsiteX13" fmla="*/ 339279 w 653161"/>
                <a:gd name="connsiteY13" fmla="*/ 134141 h 458210"/>
                <a:gd name="connsiteX14" fmla="*/ 523591 w 653161"/>
                <a:gd name="connsiteY14" fmla="*/ 115291 h 458210"/>
                <a:gd name="connsiteX15" fmla="*/ 651279 w 653161"/>
                <a:gd name="connsiteY15" fmla="*/ 8715 h 458210"/>
                <a:gd name="connsiteX16" fmla="*/ 641515 w 653161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1" h="458210">
                  <a:moveTo>
                    <a:pt x="641534" y="3004"/>
                  </a:moveTo>
                  <a:cubicBezTo>
                    <a:pt x="613542" y="49619"/>
                    <a:pt x="574938" y="86150"/>
                    <a:pt x="522781" y="103661"/>
                  </a:cubicBezTo>
                  <a:cubicBezTo>
                    <a:pt x="462028" y="124076"/>
                    <a:pt x="395357" y="124283"/>
                    <a:pt x="332040" y="122643"/>
                  </a:cubicBezTo>
                  <a:cubicBezTo>
                    <a:pt x="292965" y="121644"/>
                    <a:pt x="253852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5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3" y="413720"/>
                    <a:pt x="13066" y="454455"/>
                  </a:cubicBezTo>
                  <a:cubicBezTo>
                    <a:pt x="14442" y="461599"/>
                    <a:pt x="25337" y="458564"/>
                    <a:pt x="23980" y="451439"/>
                  </a:cubicBezTo>
                  <a:cubicBezTo>
                    <a:pt x="16760" y="413852"/>
                    <a:pt x="9277" y="375832"/>
                    <a:pt x="10314" y="337379"/>
                  </a:cubicBezTo>
                  <a:cubicBezTo>
                    <a:pt x="10747" y="310814"/>
                    <a:pt x="14404" y="284400"/>
                    <a:pt x="21209" y="258719"/>
                  </a:cubicBezTo>
                  <a:cubicBezTo>
                    <a:pt x="35157" y="208447"/>
                    <a:pt x="66957" y="166355"/>
                    <a:pt x="117342" y="148787"/>
                  </a:cubicBezTo>
                  <a:cubicBezTo>
                    <a:pt x="151668" y="136799"/>
                    <a:pt x="189461" y="133708"/>
                    <a:pt x="225558" y="132539"/>
                  </a:cubicBezTo>
                  <a:cubicBezTo>
                    <a:pt x="263465" y="131351"/>
                    <a:pt x="301391" y="133274"/>
                    <a:pt x="339279" y="134141"/>
                  </a:cubicBezTo>
                  <a:cubicBezTo>
                    <a:pt x="400446" y="135517"/>
                    <a:pt x="464818" y="134462"/>
                    <a:pt x="523591" y="115291"/>
                  </a:cubicBezTo>
                  <a:cubicBezTo>
                    <a:pt x="579537" y="97064"/>
                    <a:pt x="621289" y="58742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29E840F6-C3F8-5188-C433-A175B8121336}"/>
                </a:ext>
              </a:extLst>
            </p:cNvPr>
            <p:cNvSpPr/>
            <p:nvPr/>
          </p:nvSpPr>
          <p:spPr>
            <a:xfrm>
              <a:off x="3409754" y="2624789"/>
              <a:ext cx="142397" cy="285689"/>
            </a:xfrm>
            <a:custGeom>
              <a:avLst/>
              <a:gdLst>
                <a:gd name="connsiteX0" fmla="*/ 118634 w 142397"/>
                <a:gd name="connsiteY0" fmla="*/ 7414 h 285689"/>
                <a:gd name="connsiteX1" fmla="*/ 113431 w 142397"/>
                <a:gd name="connsiteY1" fmla="*/ 194610 h 285689"/>
                <a:gd name="connsiteX2" fmla="*/ 4366 w 142397"/>
                <a:gd name="connsiteY2" fmla="*/ 274665 h 285689"/>
                <a:gd name="connsiteX3" fmla="*/ 4366 w 142397"/>
                <a:gd name="connsiteY3" fmla="*/ 285975 h 285689"/>
                <a:gd name="connsiteX4" fmla="*/ 105477 w 142397"/>
                <a:gd name="connsiteY4" fmla="*/ 231707 h 285689"/>
                <a:gd name="connsiteX5" fmla="*/ 141291 w 142397"/>
                <a:gd name="connsiteY5" fmla="*/ 110465 h 285689"/>
                <a:gd name="connsiteX6" fmla="*/ 129642 w 142397"/>
                <a:gd name="connsiteY6" fmla="*/ 4398 h 285689"/>
                <a:gd name="connsiteX7" fmla="*/ 118728 w 142397"/>
                <a:gd name="connsiteY7" fmla="*/ 7414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7" h="285689">
                  <a:moveTo>
                    <a:pt x="118634" y="7414"/>
                  </a:moveTo>
                  <a:cubicBezTo>
                    <a:pt x="130339" y="68977"/>
                    <a:pt x="138332" y="135045"/>
                    <a:pt x="113431" y="194610"/>
                  </a:cubicBezTo>
                  <a:cubicBezTo>
                    <a:pt x="94016" y="241056"/>
                    <a:pt x="54281" y="269557"/>
                    <a:pt x="4366" y="274665"/>
                  </a:cubicBezTo>
                  <a:cubicBezTo>
                    <a:pt x="-2797" y="275400"/>
                    <a:pt x="-2872" y="286729"/>
                    <a:pt x="4366" y="285975"/>
                  </a:cubicBezTo>
                  <a:cubicBezTo>
                    <a:pt x="44630" y="281847"/>
                    <a:pt x="81066" y="264694"/>
                    <a:pt x="105477" y="231707"/>
                  </a:cubicBezTo>
                  <a:cubicBezTo>
                    <a:pt x="130886" y="197362"/>
                    <a:pt x="140254" y="152538"/>
                    <a:pt x="141291" y="110465"/>
                  </a:cubicBezTo>
                  <a:cubicBezTo>
                    <a:pt x="142083" y="74801"/>
                    <a:pt x="136277" y="39326"/>
                    <a:pt x="129642" y="4398"/>
                  </a:cubicBezTo>
                  <a:cubicBezTo>
                    <a:pt x="128285" y="-2746"/>
                    <a:pt x="117370" y="288"/>
                    <a:pt x="118728" y="7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203D1F0C-033B-A4CB-0D26-39599C64FFAE}"/>
                </a:ext>
              </a:extLst>
            </p:cNvPr>
            <p:cNvSpPr/>
            <p:nvPr/>
          </p:nvSpPr>
          <p:spPr>
            <a:xfrm>
              <a:off x="3508378" y="2144726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8 w 651904"/>
                <a:gd name="connsiteY7" fmla="*/ 169614 h 455079"/>
                <a:gd name="connsiteX8" fmla="*/ 354178 w 651904"/>
                <a:gd name="connsiteY8" fmla="*/ 162734 h 455079"/>
                <a:gd name="connsiteX9" fmla="*/ 535474 w 651904"/>
                <a:gd name="connsiteY9" fmla="*/ 132159 h 455079"/>
                <a:gd name="connsiteX10" fmla="*/ 650457 w 651904"/>
                <a:gd name="connsiteY10" fmla="*/ 7129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3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6"/>
                    <a:pt x="65418" y="123130"/>
                    <a:pt x="14072" y="251968"/>
                  </a:cubicBezTo>
                  <a:cubicBezTo>
                    <a:pt x="-11243" y="315454"/>
                    <a:pt x="161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8" y="169614"/>
                  </a:cubicBezTo>
                  <a:cubicBezTo>
                    <a:pt x="199760" y="150293"/>
                    <a:pt x="278496" y="161188"/>
                    <a:pt x="354178" y="162734"/>
                  </a:cubicBezTo>
                  <a:cubicBezTo>
                    <a:pt x="415722" y="163997"/>
                    <a:pt x="478981" y="158398"/>
                    <a:pt x="535474" y="132159"/>
                  </a:cubicBezTo>
                  <a:cubicBezTo>
                    <a:pt x="589724" y="106976"/>
                    <a:pt x="628761" y="62416"/>
                    <a:pt x="650457" y="7129"/>
                  </a:cubicBezTo>
                  <a:cubicBezTo>
                    <a:pt x="653115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95F51A4F-9FA0-5F4B-03D9-798BA2D8488A}"/>
                </a:ext>
              </a:extLst>
            </p:cNvPr>
            <p:cNvSpPr/>
            <p:nvPr/>
          </p:nvSpPr>
          <p:spPr>
            <a:xfrm>
              <a:off x="3875039" y="2000754"/>
              <a:ext cx="111273" cy="269457"/>
            </a:xfrm>
            <a:custGeom>
              <a:avLst/>
              <a:gdLst>
                <a:gd name="connsiteX0" fmla="*/ 17167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4 w 111273"/>
                <a:gd name="connsiteY3" fmla="*/ 1039 h 269457"/>
                <a:gd name="connsiteX4" fmla="*/ 11474 w 111273"/>
                <a:gd name="connsiteY4" fmla="*/ 103204 h 269457"/>
                <a:gd name="connsiteX5" fmla="*/ 6310 w 111273"/>
                <a:gd name="connsiteY5" fmla="*/ 265689 h 269457"/>
                <a:gd name="connsiteX6" fmla="*/ 17224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7" y="262673"/>
                  </a:moveTo>
                  <a:cubicBezTo>
                    <a:pt x="9212" y="211778"/>
                    <a:pt x="5027" y="158245"/>
                    <a:pt x="21540" y="108520"/>
                  </a:cubicBezTo>
                  <a:cubicBezTo>
                    <a:pt x="36036" y="64939"/>
                    <a:pt x="67156" y="32065"/>
                    <a:pt x="107419" y="10803"/>
                  </a:cubicBezTo>
                  <a:cubicBezTo>
                    <a:pt x="113847" y="7410"/>
                    <a:pt x="108136" y="-2392"/>
                    <a:pt x="101764" y="1039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2" y="155455"/>
                    <a:pt x="-2060" y="212080"/>
                    <a:pt x="6310" y="265689"/>
                  </a:cubicBezTo>
                  <a:cubicBezTo>
                    <a:pt x="7440" y="272852"/>
                    <a:pt x="18335" y="269817"/>
                    <a:pt x="17224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6F398CAA-AA69-C34F-3765-B585640D672F}"/>
                </a:ext>
              </a:extLst>
            </p:cNvPr>
            <p:cNvSpPr/>
            <p:nvPr/>
          </p:nvSpPr>
          <p:spPr>
            <a:xfrm>
              <a:off x="3239570" y="2297072"/>
              <a:ext cx="673163" cy="438326"/>
            </a:xfrm>
            <a:custGeom>
              <a:avLst/>
              <a:gdLst>
                <a:gd name="connsiteX0" fmla="*/ 8201 w 673163"/>
                <a:gd name="connsiteY0" fmla="*/ 436674 h 438326"/>
                <a:gd name="connsiteX1" fmla="*/ 142318 w 673163"/>
                <a:gd name="connsiteY1" fmla="*/ 346422 h 438326"/>
                <a:gd name="connsiteX2" fmla="*/ 342464 w 673163"/>
                <a:gd name="connsiteY2" fmla="*/ 343010 h 438326"/>
                <a:gd name="connsiteX3" fmla="*/ 563326 w 673163"/>
                <a:gd name="connsiteY3" fmla="*/ 328835 h 438326"/>
                <a:gd name="connsiteX4" fmla="*/ 657405 w 673163"/>
                <a:gd name="connsiteY4" fmla="*/ 225821 h 438326"/>
                <a:gd name="connsiteX5" fmla="*/ 659101 w 673163"/>
                <a:gd name="connsiteY5" fmla="*/ 4412 h 438326"/>
                <a:gd name="connsiteX6" fmla="*/ 648206 w 673163"/>
                <a:gd name="connsiteY6" fmla="*/ 7410 h 438326"/>
                <a:gd name="connsiteX7" fmla="*/ 661401 w 673163"/>
                <a:gd name="connsiteY7" fmla="*/ 128387 h 438326"/>
                <a:gd name="connsiteX8" fmla="*/ 650430 w 673163"/>
                <a:gd name="connsiteY8" fmla="*/ 209705 h 438326"/>
                <a:gd name="connsiteX9" fmla="*/ 559217 w 673163"/>
                <a:gd name="connsiteY9" fmla="*/ 318392 h 438326"/>
                <a:gd name="connsiteX10" fmla="*/ 339014 w 673163"/>
                <a:gd name="connsiteY10" fmla="*/ 331418 h 438326"/>
                <a:gd name="connsiteX11" fmla="*/ 145069 w 673163"/>
                <a:gd name="connsiteY11" fmla="*/ 334339 h 438326"/>
                <a:gd name="connsiteX12" fmla="*/ 69765 w 673163"/>
                <a:gd name="connsiteY12" fmla="*/ 363274 h 438326"/>
                <a:gd name="connsiteX13" fmla="*/ 266 w 673163"/>
                <a:gd name="connsiteY13" fmla="*/ 428682 h 438326"/>
                <a:gd name="connsiteX14" fmla="*/ 8258 w 673163"/>
                <a:gd name="connsiteY14" fmla="*/ 436674 h 43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6">
                  <a:moveTo>
                    <a:pt x="8201" y="436674"/>
                  </a:moveTo>
                  <a:cubicBezTo>
                    <a:pt x="43092" y="391944"/>
                    <a:pt x="86221" y="358712"/>
                    <a:pt x="142318" y="346422"/>
                  </a:cubicBezTo>
                  <a:cubicBezTo>
                    <a:pt x="207556" y="332134"/>
                    <a:pt x="276565" y="337563"/>
                    <a:pt x="342464" y="343010"/>
                  </a:cubicBezTo>
                  <a:cubicBezTo>
                    <a:pt x="414752" y="348985"/>
                    <a:pt x="494223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0"/>
                    <a:pt x="646943" y="284"/>
                    <a:pt x="648206" y="7410"/>
                  </a:cubicBezTo>
                  <a:cubicBezTo>
                    <a:pt x="655237" y="47333"/>
                    <a:pt x="662607" y="87672"/>
                    <a:pt x="661401" y="128387"/>
                  </a:cubicBezTo>
                  <a:cubicBezTo>
                    <a:pt x="660835" y="155821"/>
                    <a:pt x="657160" y="183102"/>
                    <a:pt x="650430" y="209705"/>
                  </a:cubicBezTo>
                  <a:cubicBezTo>
                    <a:pt x="637386" y="258921"/>
                    <a:pt x="607547" y="299429"/>
                    <a:pt x="559217" y="318392"/>
                  </a:cubicBezTo>
                  <a:cubicBezTo>
                    <a:pt x="490132" y="345517"/>
                    <a:pt x="411133" y="337374"/>
                    <a:pt x="339014" y="331418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5"/>
                    <a:pt x="92893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8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454CF73C-A301-8A5C-DB84-4F9F9B3E025C}"/>
                </a:ext>
              </a:extLst>
            </p:cNvPr>
            <p:cNvSpPr/>
            <p:nvPr/>
          </p:nvSpPr>
          <p:spPr>
            <a:xfrm>
              <a:off x="3839725" y="1982075"/>
              <a:ext cx="138192" cy="289556"/>
            </a:xfrm>
            <a:custGeom>
              <a:avLst/>
              <a:gdLst>
                <a:gd name="connsiteX0" fmla="*/ 20983 w 138192"/>
                <a:gd name="connsiteY0" fmla="*/ 282766 h 289556"/>
                <a:gd name="connsiteX1" fmla="*/ 25412 w 138192"/>
                <a:gd name="connsiteY1" fmla="*/ 92628 h 289556"/>
                <a:gd name="connsiteX2" fmla="*/ 133082 w 138192"/>
                <a:gd name="connsiteY2" fmla="*/ 11348 h 289556"/>
                <a:gd name="connsiteX3" fmla="*/ 130066 w 138192"/>
                <a:gd name="connsiteY3" fmla="*/ 434 h 289556"/>
                <a:gd name="connsiteX4" fmla="*/ 30596 w 138192"/>
                <a:gd name="connsiteY4" fmla="*/ 58869 h 289556"/>
                <a:gd name="connsiteX5" fmla="*/ -921 w 138192"/>
                <a:gd name="connsiteY5" fmla="*/ 176170 h 289556"/>
                <a:gd name="connsiteX6" fmla="*/ 10069 w 138192"/>
                <a:gd name="connsiteY6" fmla="*/ 285800 h 289556"/>
                <a:gd name="connsiteX7" fmla="*/ 20983 w 138192"/>
                <a:gd name="connsiteY7" fmla="*/ 282784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2" h="289556">
                  <a:moveTo>
                    <a:pt x="20983" y="282766"/>
                  </a:moveTo>
                  <a:cubicBezTo>
                    <a:pt x="9918" y="220807"/>
                    <a:pt x="1756" y="152891"/>
                    <a:pt x="25412" y="92628"/>
                  </a:cubicBezTo>
                  <a:cubicBezTo>
                    <a:pt x="43904" y="45504"/>
                    <a:pt x="84732" y="20434"/>
                    <a:pt x="133082" y="11348"/>
                  </a:cubicBezTo>
                  <a:cubicBezTo>
                    <a:pt x="140226" y="10010"/>
                    <a:pt x="137191" y="-904"/>
                    <a:pt x="130066" y="434"/>
                  </a:cubicBezTo>
                  <a:cubicBezTo>
                    <a:pt x="90783" y="7824"/>
                    <a:pt x="53932" y="25335"/>
                    <a:pt x="30596" y="58869"/>
                  </a:cubicBezTo>
                  <a:cubicBezTo>
                    <a:pt x="7260" y="92402"/>
                    <a:pt x="154" y="135964"/>
                    <a:pt x="-921" y="176170"/>
                  </a:cubicBezTo>
                  <a:cubicBezTo>
                    <a:pt x="-1901" y="213003"/>
                    <a:pt x="3622" y="249684"/>
                    <a:pt x="10069" y="285800"/>
                  </a:cubicBezTo>
                  <a:cubicBezTo>
                    <a:pt x="11351" y="292944"/>
                    <a:pt x="22265" y="289910"/>
                    <a:pt x="20983" y="2827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7B318072-F2F6-24B6-971E-597D9471479A}"/>
                </a:ext>
              </a:extLst>
            </p:cNvPr>
            <p:cNvSpPr/>
            <p:nvPr/>
          </p:nvSpPr>
          <p:spPr>
            <a:xfrm>
              <a:off x="3208864" y="2295836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4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4 w 673209"/>
                <a:gd name="connsiteY4" fmla="*/ 4404 h 429445"/>
                <a:gd name="connsiteX5" fmla="*/ 647508 w 673209"/>
                <a:gd name="connsiteY5" fmla="*/ 7401 h 429445"/>
                <a:gd name="connsiteX6" fmla="*/ 650015 w 673209"/>
                <a:gd name="connsiteY6" fmla="*/ 195748 h 429445"/>
                <a:gd name="connsiteX7" fmla="*/ 547077 w 673209"/>
                <a:gd name="connsiteY7" fmla="*/ 292654 h 429445"/>
                <a:gd name="connsiteX8" fmla="*/ 325612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4" y="338478"/>
                    <a:pt x="135324" y="319119"/>
                  </a:cubicBezTo>
                  <a:cubicBezTo>
                    <a:pt x="198564" y="296820"/>
                    <a:pt x="266650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50" y="144740"/>
                    <a:pt x="670806" y="71113"/>
                    <a:pt x="658404" y="4404"/>
                  </a:cubicBezTo>
                  <a:cubicBezTo>
                    <a:pt x="657084" y="-2740"/>
                    <a:pt x="646189" y="276"/>
                    <a:pt x="647508" y="7401"/>
                  </a:cubicBezTo>
                  <a:cubicBezTo>
                    <a:pt x="658912" y="68814"/>
                    <a:pt x="669393" y="134712"/>
                    <a:pt x="650015" y="195748"/>
                  </a:cubicBezTo>
                  <a:cubicBezTo>
                    <a:pt x="634333" y="245172"/>
                    <a:pt x="596727" y="278913"/>
                    <a:pt x="547077" y="292654"/>
                  </a:cubicBezTo>
                  <a:cubicBezTo>
                    <a:pt x="474977" y="312616"/>
                    <a:pt x="398636" y="300647"/>
                    <a:pt x="325612" y="293766"/>
                  </a:cubicBezTo>
                  <a:cubicBezTo>
                    <a:pt x="261956" y="287772"/>
                    <a:pt x="195944" y="286453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41850EF3-EE47-F620-7791-8D8411E1AC2E}"/>
                </a:ext>
              </a:extLst>
            </p:cNvPr>
            <p:cNvSpPr/>
            <p:nvPr/>
          </p:nvSpPr>
          <p:spPr>
            <a:xfrm>
              <a:off x="3947784" y="2014283"/>
              <a:ext cx="166984" cy="149492"/>
            </a:xfrm>
            <a:custGeom>
              <a:avLst/>
              <a:gdLst>
                <a:gd name="connsiteX0" fmla="*/ 164134 w 166984"/>
                <a:gd name="connsiteY0" fmla="*/ 140306 h 149492"/>
                <a:gd name="connsiteX1" fmla="*/ 8775 w 166984"/>
                <a:gd name="connsiteY1" fmla="*/ 1817 h 149492"/>
                <a:gd name="connsiteX2" fmla="*/ 783 w 166984"/>
                <a:gd name="connsiteY2" fmla="*/ 9809 h 149492"/>
                <a:gd name="connsiteX3" fmla="*/ 156123 w 166984"/>
                <a:gd name="connsiteY3" fmla="*/ 148317 h 149492"/>
                <a:gd name="connsiteX4" fmla="*/ 164134 w 166984"/>
                <a:gd name="connsiteY4" fmla="*/ 140325 h 14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92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317"/>
                  </a:lnTo>
                  <a:cubicBezTo>
                    <a:pt x="161552" y="153143"/>
                    <a:pt x="169582" y="145169"/>
                    <a:pt x="164134" y="1403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C9FF6290-D4E4-B002-A137-880DC28F12FE}"/>
                </a:ext>
              </a:extLst>
            </p:cNvPr>
            <p:cNvSpPr/>
            <p:nvPr/>
          </p:nvSpPr>
          <p:spPr>
            <a:xfrm>
              <a:off x="3906297" y="2071443"/>
              <a:ext cx="167860" cy="140520"/>
            </a:xfrm>
            <a:custGeom>
              <a:avLst/>
              <a:gdLst>
                <a:gd name="connsiteX0" fmla="*/ 165000 w 167860"/>
                <a:gd name="connsiteY0" fmla="*/ 131344 h 140520"/>
                <a:gd name="connsiteX1" fmla="*/ 8924 w 167860"/>
                <a:gd name="connsiteY1" fmla="*/ 1621 h 140520"/>
                <a:gd name="connsiteX2" fmla="*/ 932 w 167860"/>
                <a:gd name="connsiteY2" fmla="*/ 9613 h 140520"/>
                <a:gd name="connsiteX3" fmla="*/ 157008 w 167860"/>
                <a:gd name="connsiteY3" fmla="*/ 139356 h 140520"/>
                <a:gd name="connsiteX4" fmla="*/ 165000 w 167860"/>
                <a:gd name="connsiteY4" fmla="*/ 131344 h 14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0">
                  <a:moveTo>
                    <a:pt x="165000" y="131344"/>
                  </a:moveTo>
                  <a:cubicBezTo>
                    <a:pt x="114369" y="86458"/>
                    <a:pt x="62344" y="43216"/>
                    <a:pt x="8924" y="1621"/>
                  </a:cubicBezTo>
                  <a:cubicBezTo>
                    <a:pt x="3269" y="-2809"/>
                    <a:pt x="-4799" y="5146"/>
                    <a:pt x="932" y="9613"/>
                  </a:cubicBezTo>
                  <a:cubicBezTo>
                    <a:pt x="54314" y="51195"/>
                    <a:pt x="106339" y="94442"/>
                    <a:pt x="157008" y="139356"/>
                  </a:cubicBezTo>
                  <a:cubicBezTo>
                    <a:pt x="162436" y="144162"/>
                    <a:pt x="170466" y="136189"/>
                    <a:pt x="165000" y="13134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9EF80BEE-70C8-B5FE-0F99-751D833D9E6E}"/>
                </a:ext>
              </a:extLst>
            </p:cNvPr>
            <p:cNvSpPr/>
            <p:nvPr/>
          </p:nvSpPr>
          <p:spPr>
            <a:xfrm>
              <a:off x="3882869" y="2141918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1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50" y="60310"/>
                    <a:pt x="47828" y="29200"/>
                    <a:pt x="7188" y="1323"/>
                  </a:cubicBezTo>
                  <a:cubicBezTo>
                    <a:pt x="1175" y="-2824"/>
                    <a:pt x="-4480" y="6978"/>
                    <a:pt x="1533" y="11087"/>
                  </a:cubicBezTo>
                  <a:cubicBezTo>
                    <a:pt x="41363" y="38435"/>
                    <a:pt x="78930" y="68950"/>
                    <a:pt x="113859" y="102339"/>
                  </a:cubicBezTo>
                  <a:cubicBezTo>
                    <a:pt x="119118" y="107372"/>
                    <a:pt x="127053" y="99398"/>
                    <a:pt x="121851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29A0F14E-A0E9-9585-2DD0-2FDA7E9E73B3}"/>
                </a:ext>
              </a:extLst>
            </p:cNvPr>
            <p:cNvSpPr/>
            <p:nvPr/>
          </p:nvSpPr>
          <p:spPr>
            <a:xfrm>
              <a:off x="3765125" y="2291627"/>
              <a:ext cx="111257" cy="106536"/>
            </a:xfrm>
            <a:custGeom>
              <a:avLst/>
              <a:gdLst>
                <a:gd name="connsiteX0" fmla="*/ 108495 w 111257"/>
                <a:gd name="connsiteY0" fmla="*/ 97264 h 106536"/>
                <a:gd name="connsiteX1" fmla="*/ 8705 w 111257"/>
                <a:gd name="connsiteY1" fmla="*/ 1922 h 106536"/>
                <a:gd name="connsiteX2" fmla="*/ 694 w 111257"/>
                <a:gd name="connsiteY2" fmla="*/ 9914 h 106536"/>
                <a:gd name="connsiteX3" fmla="*/ 100484 w 111257"/>
                <a:gd name="connsiteY3" fmla="*/ 105256 h 106536"/>
                <a:gd name="connsiteX4" fmla="*/ 108495 w 111257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7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1"/>
                    <a:pt x="694" y="9914"/>
                  </a:cubicBezTo>
                  <a:lnTo>
                    <a:pt x="100484" y="105256"/>
                  </a:lnTo>
                  <a:cubicBezTo>
                    <a:pt x="105762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621D5FC4-6CA7-8870-943F-65FB33B7A494}"/>
                </a:ext>
              </a:extLst>
            </p:cNvPr>
            <p:cNvSpPr/>
            <p:nvPr/>
          </p:nvSpPr>
          <p:spPr>
            <a:xfrm>
              <a:off x="3666719" y="2293113"/>
              <a:ext cx="204172" cy="190845"/>
            </a:xfrm>
            <a:custGeom>
              <a:avLst/>
              <a:gdLst>
                <a:gd name="connsiteX0" fmla="*/ 201623 w 204172"/>
                <a:gd name="connsiteY0" fmla="*/ 181374 h 190845"/>
                <a:gd name="connsiteX1" fmla="*/ 7037 w 204172"/>
                <a:gd name="connsiteY1" fmla="*/ 1435 h 190845"/>
                <a:gd name="connsiteX2" fmla="*/ 1382 w 204172"/>
                <a:gd name="connsiteY2" fmla="*/ 11199 h 190845"/>
                <a:gd name="connsiteX3" fmla="*/ 193650 w 204172"/>
                <a:gd name="connsiteY3" fmla="*/ 189348 h 190845"/>
                <a:gd name="connsiteX4" fmla="*/ 201642 w 204172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2" h="190845">
                  <a:moveTo>
                    <a:pt x="201623" y="181374"/>
                  </a:moveTo>
                  <a:cubicBezTo>
                    <a:pt x="142661" y="115308"/>
                    <a:pt x="77498" y="55053"/>
                    <a:pt x="7037" y="1435"/>
                  </a:cubicBezTo>
                  <a:cubicBezTo>
                    <a:pt x="1250" y="-2976"/>
                    <a:pt x="-4386" y="6845"/>
                    <a:pt x="1382" y="11199"/>
                  </a:cubicBezTo>
                  <a:cubicBezTo>
                    <a:pt x="71013" y="64302"/>
                    <a:pt x="135404" y="123958"/>
                    <a:pt x="193650" y="189348"/>
                  </a:cubicBezTo>
                  <a:cubicBezTo>
                    <a:pt x="198494" y="194795"/>
                    <a:pt x="206468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D038984D-DE66-EF9E-DCE4-FD6BC7D7C4BB}"/>
                </a:ext>
              </a:extLst>
            </p:cNvPr>
            <p:cNvSpPr/>
            <p:nvPr/>
          </p:nvSpPr>
          <p:spPr>
            <a:xfrm>
              <a:off x="3582556" y="2327008"/>
              <a:ext cx="251160" cy="226147"/>
            </a:xfrm>
            <a:custGeom>
              <a:avLst/>
              <a:gdLst>
                <a:gd name="connsiteX0" fmla="*/ 248445 w 251160"/>
                <a:gd name="connsiteY0" fmla="*/ 216846 h 226147"/>
                <a:gd name="connsiteX1" fmla="*/ 8865 w 251160"/>
                <a:gd name="connsiteY1" fmla="*/ 1714 h 226147"/>
                <a:gd name="connsiteX2" fmla="*/ 872 w 251160"/>
                <a:gd name="connsiteY2" fmla="*/ 9706 h 226147"/>
                <a:gd name="connsiteX3" fmla="*/ 240434 w 251160"/>
                <a:gd name="connsiteY3" fmla="*/ 224838 h 226147"/>
                <a:gd name="connsiteX4" fmla="*/ 248445 w 251160"/>
                <a:gd name="connsiteY4" fmla="*/ 216846 h 22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60" h="226147">
                  <a:moveTo>
                    <a:pt x="248445" y="216846"/>
                  </a:moveTo>
                  <a:cubicBezTo>
                    <a:pt x="171519" y="141924"/>
                    <a:pt x="91652" y="70214"/>
                    <a:pt x="8865" y="1714"/>
                  </a:cubicBezTo>
                  <a:cubicBezTo>
                    <a:pt x="3304" y="-2904"/>
                    <a:pt x="-4745" y="5051"/>
                    <a:pt x="872" y="9706"/>
                  </a:cubicBezTo>
                  <a:cubicBezTo>
                    <a:pt x="83604" y="78144"/>
                    <a:pt x="163451" y="149854"/>
                    <a:pt x="240434" y="224838"/>
                  </a:cubicBezTo>
                  <a:cubicBezTo>
                    <a:pt x="245655" y="229928"/>
                    <a:pt x="253628" y="221936"/>
                    <a:pt x="248445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3D796BDE-851F-DA44-27CA-F3B630E3F940}"/>
                </a:ext>
              </a:extLst>
            </p:cNvPr>
            <p:cNvSpPr/>
            <p:nvPr/>
          </p:nvSpPr>
          <p:spPr>
            <a:xfrm>
              <a:off x="3527706" y="2390563"/>
              <a:ext cx="242263" cy="199386"/>
            </a:xfrm>
            <a:custGeom>
              <a:avLst/>
              <a:gdLst>
                <a:gd name="connsiteX0" fmla="*/ 239451 w 242263"/>
                <a:gd name="connsiteY0" fmla="*/ 190180 h 199386"/>
                <a:gd name="connsiteX1" fmla="*/ 7128 w 242263"/>
                <a:gd name="connsiteY1" fmla="*/ 1363 h 199386"/>
                <a:gd name="connsiteX2" fmla="*/ 1473 w 242263"/>
                <a:gd name="connsiteY2" fmla="*/ 11127 h 199386"/>
                <a:gd name="connsiteX3" fmla="*/ 231440 w 242263"/>
                <a:gd name="connsiteY3" fmla="*/ 198173 h 199386"/>
                <a:gd name="connsiteX4" fmla="*/ 239451 w 242263"/>
                <a:gd name="connsiteY4" fmla="*/ 190180 h 19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6">
                  <a:moveTo>
                    <a:pt x="239451" y="190180"/>
                  </a:moveTo>
                  <a:cubicBezTo>
                    <a:pt x="165786" y="122717"/>
                    <a:pt x="88220" y="59676"/>
                    <a:pt x="7128" y="1363"/>
                  </a:cubicBezTo>
                  <a:cubicBezTo>
                    <a:pt x="1210" y="-2897"/>
                    <a:pt x="-4445" y="7018"/>
                    <a:pt x="1473" y="11127"/>
                  </a:cubicBezTo>
                  <a:cubicBezTo>
                    <a:pt x="81736" y="68901"/>
                    <a:pt x="158529" y="131351"/>
                    <a:pt x="231440" y="198173"/>
                  </a:cubicBezTo>
                  <a:cubicBezTo>
                    <a:pt x="236812" y="203074"/>
                    <a:pt x="244823" y="195100"/>
                    <a:pt x="239451" y="1901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7CC1F497-6E51-6436-62FF-F4543E12F3C9}"/>
                </a:ext>
              </a:extLst>
            </p:cNvPr>
            <p:cNvSpPr/>
            <p:nvPr/>
          </p:nvSpPr>
          <p:spPr>
            <a:xfrm>
              <a:off x="3506911" y="2467092"/>
              <a:ext cx="173848" cy="143770"/>
            </a:xfrm>
            <a:custGeom>
              <a:avLst/>
              <a:gdLst>
                <a:gd name="connsiteX0" fmla="*/ 170899 w 173848"/>
                <a:gd name="connsiteY0" fmla="*/ 134706 h 143770"/>
                <a:gd name="connsiteX1" fmla="*/ 8885 w 173848"/>
                <a:gd name="connsiteY1" fmla="*/ 1703 h 143770"/>
                <a:gd name="connsiteX2" fmla="*/ 893 w 173848"/>
                <a:gd name="connsiteY2" fmla="*/ 9695 h 143770"/>
                <a:gd name="connsiteX3" fmla="*/ 162887 w 173848"/>
                <a:gd name="connsiteY3" fmla="*/ 142718 h 143770"/>
                <a:gd name="connsiteX4" fmla="*/ 170899 w 173848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8" h="143770">
                  <a:moveTo>
                    <a:pt x="170899" y="134706"/>
                  </a:moveTo>
                  <a:lnTo>
                    <a:pt x="8885" y="1703"/>
                  </a:lnTo>
                  <a:cubicBezTo>
                    <a:pt x="3230" y="-2897"/>
                    <a:pt x="-4744" y="5077"/>
                    <a:pt x="893" y="9695"/>
                  </a:cubicBezTo>
                  <a:cubicBezTo>
                    <a:pt x="54935" y="54030"/>
                    <a:pt x="108920" y="98364"/>
                    <a:pt x="162887" y="142718"/>
                  </a:cubicBezTo>
                  <a:cubicBezTo>
                    <a:pt x="168542" y="147298"/>
                    <a:pt x="176516" y="139343"/>
                    <a:pt x="170899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AFFDE6C1-13D7-7359-84F2-F61E0E4C579E}"/>
                </a:ext>
              </a:extLst>
            </p:cNvPr>
            <p:cNvSpPr/>
            <p:nvPr/>
          </p:nvSpPr>
          <p:spPr>
            <a:xfrm>
              <a:off x="3383590" y="2631929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4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D5FF094A-9FC6-1C19-9E70-64CAFE646059}"/>
                </a:ext>
              </a:extLst>
            </p:cNvPr>
            <p:cNvSpPr/>
            <p:nvPr/>
          </p:nvSpPr>
          <p:spPr>
            <a:xfrm>
              <a:off x="3296000" y="2670067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D923F6CA-8C88-DE80-2369-541300EB3F55}"/>
                </a:ext>
              </a:extLst>
            </p:cNvPr>
            <p:cNvSpPr/>
            <p:nvPr/>
          </p:nvSpPr>
          <p:spPr>
            <a:xfrm>
              <a:off x="3248382" y="2720779"/>
              <a:ext cx="186874" cy="150662"/>
            </a:xfrm>
            <a:custGeom>
              <a:avLst/>
              <a:gdLst>
                <a:gd name="connsiteX0" fmla="*/ 183891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1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1" y="141579"/>
                  </a:moveTo>
                  <a:lnTo>
                    <a:pt x="8908" y="1658"/>
                  </a:lnTo>
                  <a:cubicBezTo>
                    <a:pt x="3253" y="-2847"/>
                    <a:pt x="-4777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8"/>
                    <a:pt x="183891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EA117E69-CA70-3FC4-5222-B5F3A6C475AF}"/>
                </a:ext>
              </a:extLst>
            </p:cNvPr>
            <p:cNvSpPr/>
            <p:nvPr/>
          </p:nvSpPr>
          <p:spPr>
            <a:xfrm>
              <a:off x="5654919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6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1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6 w 882390"/>
                <a:gd name="connsiteY12" fmla="*/ 532677 h 610297"/>
                <a:gd name="connsiteX13" fmla="*/ 241785 w 882390"/>
                <a:gd name="connsiteY13" fmla="*/ 605493 h 610297"/>
                <a:gd name="connsiteX14" fmla="*/ 242219 w 882390"/>
                <a:gd name="connsiteY14" fmla="*/ 606530 h 610297"/>
                <a:gd name="connsiteX15" fmla="*/ 249419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8 w 882390"/>
                <a:gd name="connsiteY20" fmla="*/ 354754 h 610297"/>
                <a:gd name="connsiteX21" fmla="*/ 852101 w 882390"/>
                <a:gd name="connsiteY21" fmla="*/ 330608 h 610297"/>
                <a:gd name="connsiteX22" fmla="*/ 876606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4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1 w 882390"/>
                <a:gd name="connsiteY34" fmla="*/ 401011 h 610297"/>
                <a:gd name="connsiteX35" fmla="*/ 100921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6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6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0 w 882390"/>
                <a:gd name="connsiteY46" fmla="*/ 304821 h 610297"/>
                <a:gd name="connsiteX47" fmla="*/ 872931 w 882390"/>
                <a:gd name="connsiteY47" fmla="*/ 316772 h 610297"/>
                <a:gd name="connsiteX48" fmla="*/ 874476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81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19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4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0" y="594504"/>
                    <a:pt x="245857" y="599593"/>
                  </a:cubicBezTo>
                  <a:cubicBezTo>
                    <a:pt x="245499" y="599804"/>
                    <a:pt x="245140" y="599976"/>
                    <a:pt x="244744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70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6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24B2F135-32B4-599C-140D-86DBBF7CF528}"/>
                </a:ext>
              </a:extLst>
            </p:cNvPr>
            <p:cNvSpPr/>
            <p:nvPr/>
          </p:nvSpPr>
          <p:spPr>
            <a:xfrm>
              <a:off x="5913149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8 w 263831"/>
                <a:gd name="connsiteY11" fmla="*/ 563 h 178378"/>
                <a:gd name="connsiteX12" fmla="*/ -705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6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621"/>
                  </a:lnTo>
                  <a:cubicBezTo>
                    <a:pt x="70170" y="177675"/>
                    <a:pt x="73411" y="179384"/>
                    <a:pt x="76465" y="178440"/>
                  </a:cubicBezTo>
                  <a:cubicBezTo>
                    <a:pt x="76823" y="178327"/>
                    <a:pt x="77181" y="178178"/>
                    <a:pt x="77521" y="177995"/>
                  </a:cubicBezTo>
                  <a:lnTo>
                    <a:pt x="236952" y="109382"/>
                  </a:lnTo>
                  <a:lnTo>
                    <a:pt x="259816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AB2D590D-06CC-4A5B-1FC1-DE193B22F069}"/>
                </a:ext>
              </a:extLst>
            </p:cNvPr>
            <p:cNvSpPr/>
            <p:nvPr/>
          </p:nvSpPr>
          <p:spPr>
            <a:xfrm>
              <a:off x="5695463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4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E4931E57-2FAB-3BC4-C1EF-1D000883BA75}"/>
                </a:ext>
              </a:extLst>
            </p:cNvPr>
            <p:cNvSpPr/>
            <p:nvPr/>
          </p:nvSpPr>
          <p:spPr>
            <a:xfrm>
              <a:off x="5738704" y="1519129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0" y="8872"/>
                    <a:pt x="-866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1"/>
                    <a:pt x="22074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50C36D90-2341-0032-1D18-05786D1C5145}"/>
                </a:ext>
              </a:extLst>
            </p:cNvPr>
            <p:cNvSpPr/>
            <p:nvPr/>
          </p:nvSpPr>
          <p:spPr>
            <a:xfrm>
              <a:off x="5778685" y="161893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D9D861D8-A2B1-23D1-C55D-AC8B9CC0521F}"/>
                </a:ext>
              </a:extLst>
            </p:cNvPr>
            <p:cNvSpPr/>
            <p:nvPr/>
          </p:nvSpPr>
          <p:spPr>
            <a:xfrm>
              <a:off x="5818627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B6FD960C-9BAB-5F1A-11B1-A27A300442BA}"/>
                </a:ext>
              </a:extLst>
            </p:cNvPr>
            <p:cNvSpPr/>
            <p:nvPr/>
          </p:nvSpPr>
          <p:spPr>
            <a:xfrm>
              <a:off x="5861906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8FB00ABE-6D3F-A4DD-0BFD-2C933D3B3923}"/>
                </a:ext>
              </a:extLst>
            </p:cNvPr>
            <p:cNvSpPr/>
            <p:nvPr/>
          </p:nvSpPr>
          <p:spPr>
            <a:xfrm>
              <a:off x="5999679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2" y="20832"/>
                    <a:pt x="14854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3" y="1492"/>
                    <a:pt x="6109" y="-246"/>
                    <a:pt x="3111" y="489"/>
                  </a:cubicBezTo>
                  <a:cubicBezTo>
                    <a:pt x="96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F01D38B6-2CF4-EFBF-5C95-0A1B69F180D5}"/>
                </a:ext>
              </a:extLst>
            </p:cNvPr>
            <p:cNvSpPr/>
            <p:nvPr/>
          </p:nvSpPr>
          <p:spPr>
            <a:xfrm>
              <a:off x="6097829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2" y="15769"/>
                  </a:cubicBezTo>
                  <a:cubicBezTo>
                    <a:pt x="14422" y="15767"/>
                    <a:pt x="14422" y="15763"/>
                    <a:pt x="14422" y="15761"/>
                  </a:cubicBezTo>
                  <a:lnTo>
                    <a:pt x="10067" y="4451"/>
                  </a:lnTo>
                  <a:cubicBezTo>
                    <a:pt x="9181" y="1490"/>
                    <a:pt x="6109" y="-252"/>
                    <a:pt x="3112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43989183-96EA-4278-F5EF-BF6E7E30E89E}"/>
                </a:ext>
              </a:extLst>
            </p:cNvPr>
            <p:cNvSpPr/>
            <p:nvPr/>
          </p:nvSpPr>
          <p:spPr>
            <a:xfrm>
              <a:off x="6195000" y="1767788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8"/>
                    <a:pt x="16551" y="21968"/>
                    <a:pt x="15721" y="18956"/>
                  </a:cubicBezTo>
                  <a:cubicBezTo>
                    <a:pt x="15721" y="18954"/>
                    <a:pt x="15721" y="18950"/>
                    <a:pt x="15721" y="18948"/>
                  </a:cubicBezTo>
                  <a:lnTo>
                    <a:pt x="10066" y="4434"/>
                  </a:lnTo>
                  <a:cubicBezTo>
                    <a:pt x="9162" y="1480"/>
                    <a:pt x="6109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6D36160F-566E-EF55-9960-AAC8FF49A15B}"/>
                </a:ext>
              </a:extLst>
            </p:cNvPr>
            <p:cNvSpPr/>
            <p:nvPr/>
          </p:nvSpPr>
          <p:spPr>
            <a:xfrm>
              <a:off x="6292905" y="1722758"/>
              <a:ext cx="16471" cy="24675"/>
            </a:xfrm>
            <a:custGeom>
              <a:avLst/>
              <a:gdLst>
                <a:gd name="connsiteX0" fmla="*/ -828 w 16471"/>
                <a:gd name="connsiteY0" fmla="*/ 7448 h 24675"/>
                <a:gd name="connsiteX1" fmla="*/ 4337 w 16471"/>
                <a:gd name="connsiteY1" fmla="*/ 20869 h 24675"/>
                <a:gd name="connsiteX2" fmla="*/ 11292 w 16471"/>
                <a:gd name="connsiteY2" fmla="*/ 24828 h 24675"/>
                <a:gd name="connsiteX3" fmla="*/ 15232 w 16471"/>
                <a:gd name="connsiteY3" fmla="*/ 17872 h 24675"/>
                <a:gd name="connsiteX4" fmla="*/ 10066 w 16471"/>
                <a:gd name="connsiteY4" fmla="*/ 4451 h 24675"/>
                <a:gd name="connsiteX5" fmla="*/ 3111 w 16471"/>
                <a:gd name="connsiteY5" fmla="*/ 493 h 24675"/>
                <a:gd name="connsiteX6" fmla="*/ -828 w 16471"/>
                <a:gd name="connsiteY6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1" h="24675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3"/>
                    <a:pt x="11292" y="24828"/>
                  </a:cubicBezTo>
                  <a:cubicBezTo>
                    <a:pt x="14308" y="23995"/>
                    <a:pt x="16061" y="20881"/>
                    <a:pt x="15232" y="17872"/>
                  </a:cubicBezTo>
                  <a:cubicBezTo>
                    <a:pt x="13516" y="13386"/>
                    <a:pt x="11782" y="8913"/>
                    <a:pt x="10066" y="4451"/>
                  </a:cubicBezTo>
                  <a:cubicBezTo>
                    <a:pt x="9181" y="1490"/>
                    <a:pt x="6109" y="-252"/>
                    <a:pt x="3111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D2362985-36CA-F31C-6986-8B5261113FC3}"/>
                </a:ext>
              </a:extLst>
            </p:cNvPr>
            <p:cNvSpPr/>
            <p:nvPr/>
          </p:nvSpPr>
          <p:spPr>
            <a:xfrm>
              <a:off x="6390661" y="1676480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3874C68F-F9B3-AD5E-7CBC-896AF45BDD06}"/>
                </a:ext>
              </a:extLst>
            </p:cNvPr>
            <p:cNvSpPr/>
            <p:nvPr/>
          </p:nvSpPr>
          <p:spPr>
            <a:xfrm>
              <a:off x="5835752" y="245271"/>
              <a:ext cx="386816" cy="384893"/>
            </a:xfrm>
            <a:custGeom>
              <a:avLst/>
              <a:gdLst>
                <a:gd name="connsiteX0" fmla="*/ 141252 w 386816"/>
                <a:gd name="connsiteY0" fmla="*/ 384846 h 384893"/>
                <a:gd name="connsiteX1" fmla="*/ 114466 w 386816"/>
                <a:gd name="connsiteY1" fmla="*/ 373536 h 384893"/>
                <a:gd name="connsiteX2" fmla="*/ 101272 w 386816"/>
                <a:gd name="connsiteY2" fmla="*/ 367391 h 384893"/>
                <a:gd name="connsiteX3" fmla="*/ 90169 w 386816"/>
                <a:gd name="connsiteY3" fmla="*/ 362132 h 384893"/>
                <a:gd name="connsiteX4" fmla="*/ 82516 w 386816"/>
                <a:gd name="connsiteY4" fmla="*/ 358928 h 384893"/>
                <a:gd name="connsiteX5" fmla="*/ 76465 w 386816"/>
                <a:gd name="connsiteY5" fmla="*/ 356421 h 384893"/>
                <a:gd name="connsiteX6" fmla="*/ 65382 w 386816"/>
                <a:gd name="connsiteY6" fmla="*/ 351369 h 384893"/>
                <a:gd name="connsiteX7" fmla="*/ 62121 w 386816"/>
                <a:gd name="connsiteY7" fmla="*/ 349842 h 384893"/>
                <a:gd name="connsiteX8" fmla="*/ 58351 w 386816"/>
                <a:gd name="connsiteY8" fmla="*/ 347957 h 384893"/>
                <a:gd name="connsiteX9" fmla="*/ 58124 w 386816"/>
                <a:gd name="connsiteY9" fmla="*/ 347844 h 384893"/>
                <a:gd name="connsiteX10" fmla="*/ 50849 w 386816"/>
                <a:gd name="connsiteY10" fmla="*/ 344470 h 384893"/>
                <a:gd name="connsiteX11" fmla="*/ 43704 w 386816"/>
                <a:gd name="connsiteY11" fmla="*/ 341492 h 384893"/>
                <a:gd name="connsiteX12" fmla="*/ 35938 w 386816"/>
                <a:gd name="connsiteY12" fmla="*/ 338250 h 384893"/>
                <a:gd name="connsiteX13" fmla="*/ 28662 w 386816"/>
                <a:gd name="connsiteY13" fmla="*/ 334857 h 384893"/>
                <a:gd name="connsiteX14" fmla="*/ 21932 w 386816"/>
                <a:gd name="connsiteY14" fmla="*/ 331709 h 384893"/>
                <a:gd name="connsiteX15" fmla="*/ 21330 w 386816"/>
                <a:gd name="connsiteY15" fmla="*/ 331426 h 384893"/>
                <a:gd name="connsiteX16" fmla="*/ 5929 w 386816"/>
                <a:gd name="connsiteY16" fmla="*/ 324885 h 384893"/>
                <a:gd name="connsiteX17" fmla="*/ 3592 w 386816"/>
                <a:gd name="connsiteY17" fmla="*/ 323509 h 384893"/>
                <a:gd name="connsiteX18" fmla="*/ -1008 w 386816"/>
                <a:gd name="connsiteY18" fmla="*/ 315008 h 384893"/>
                <a:gd name="connsiteX19" fmla="*/ 5307 w 386816"/>
                <a:gd name="connsiteY19" fmla="*/ 309108 h 384893"/>
                <a:gd name="connsiteX20" fmla="*/ 9756 w 386816"/>
                <a:gd name="connsiteY20" fmla="*/ 309673 h 384893"/>
                <a:gd name="connsiteX21" fmla="*/ 11641 w 386816"/>
                <a:gd name="connsiteY21" fmla="*/ 310277 h 384893"/>
                <a:gd name="connsiteX22" fmla="*/ 26720 w 386816"/>
                <a:gd name="connsiteY22" fmla="*/ 316667 h 384893"/>
                <a:gd name="connsiteX23" fmla="*/ 36145 w 386816"/>
                <a:gd name="connsiteY23" fmla="*/ 321191 h 384893"/>
                <a:gd name="connsiteX24" fmla="*/ 41800 w 386816"/>
                <a:gd name="connsiteY24" fmla="*/ 323980 h 384893"/>
                <a:gd name="connsiteX25" fmla="*/ 42611 w 386816"/>
                <a:gd name="connsiteY25" fmla="*/ 324357 h 384893"/>
                <a:gd name="connsiteX26" fmla="*/ 53430 w 386816"/>
                <a:gd name="connsiteY26" fmla="*/ 329409 h 384893"/>
                <a:gd name="connsiteX27" fmla="*/ 60160 w 386816"/>
                <a:gd name="connsiteY27" fmla="*/ 332274 h 384893"/>
                <a:gd name="connsiteX28" fmla="*/ 68567 w 386816"/>
                <a:gd name="connsiteY28" fmla="*/ 335893 h 384893"/>
                <a:gd name="connsiteX29" fmla="*/ 77238 w 386816"/>
                <a:gd name="connsiteY29" fmla="*/ 340097 h 384893"/>
                <a:gd name="connsiteX30" fmla="*/ 83044 w 386816"/>
                <a:gd name="connsiteY30" fmla="*/ 342962 h 384893"/>
                <a:gd name="connsiteX31" fmla="*/ 93732 w 386816"/>
                <a:gd name="connsiteY31" fmla="*/ 347901 h 384893"/>
                <a:gd name="connsiteX32" fmla="*/ 100536 w 386816"/>
                <a:gd name="connsiteY32" fmla="*/ 350898 h 384893"/>
                <a:gd name="connsiteX33" fmla="*/ 100763 w 386816"/>
                <a:gd name="connsiteY33" fmla="*/ 350898 h 384893"/>
                <a:gd name="connsiteX34" fmla="*/ 109150 w 386816"/>
                <a:gd name="connsiteY34" fmla="*/ 354668 h 384893"/>
                <a:gd name="connsiteX35" fmla="*/ 119688 w 386816"/>
                <a:gd name="connsiteY35" fmla="*/ 359587 h 384893"/>
                <a:gd name="connsiteX36" fmla="*/ 123759 w 386816"/>
                <a:gd name="connsiteY36" fmla="*/ 361472 h 384893"/>
                <a:gd name="connsiteX37" fmla="*/ 127529 w 386816"/>
                <a:gd name="connsiteY37" fmla="*/ 363357 h 384893"/>
                <a:gd name="connsiteX38" fmla="*/ 137727 w 386816"/>
                <a:gd name="connsiteY38" fmla="*/ 367938 h 384893"/>
                <a:gd name="connsiteX39" fmla="*/ 138104 w 386816"/>
                <a:gd name="connsiteY39" fmla="*/ 368051 h 384893"/>
                <a:gd name="connsiteX40" fmla="*/ 145775 w 386816"/>
                <a:gd name="connsiteY40" fmla="*/ 365864 h 384893"/>
                <a:gd name="connsiteX41" fmla="*/ 155049 w 386816"/>
                <a:gd name="connsiteY41" fmla="*/ 358174 h 384893"/>
                <a:gd name="connsiteX42" fmla="*/ 164003 w 386816"/>
                <a:gd name="connsiteY42" fmla="*/ 350728 h 384893"/>
                <a:gd name="connsiteX43" fmla="*/ 189168 w 386816"/>
                <a:gd name="connsiteY43" fmla="*/ 337533 h 384893"/>
                <a:gd name="connsiteX44" fmla="*/ 212786 w 386816"/>
                <a:gd name="connsiteY44" fmla="*/ 330559 h 384893"/>
                <a:gd name="connsiteX45" fmla="*/ 226980 w 386816"/>
                <a:gd name="connsiteY45" fmla="*/ 328674 h 384893"/>
                <a:gd name="connsiteX46" fmla="*/ 237555 w 386816"/>
                <a:gd name="connsiteY46" fmla="*/ 327392 h 384893"/>
                <a:gd name="connsiteX47" fmla="*/ 277139 w 386816"/>
                <a:gd name="connsiteY47" fmla="*/ 316440 h 384893"/>
                <a:gd name="connsiteX48" fmla="*/ 298307 w 386816"/>
                <a:gd name="connsiteY48" fmla="*/ 304867 h 384893"/>
                <a:gd name="connsiteX49" fmla="*/ 320927 w 386816"/>
                <a:gd name="connsiteY49" fmla="*/ 287732 h 384893"/>
                <a:gd name="connsiteX50" fmla="*/ 340738 w 386816"/>
                <a:gd name="connsiteY50" fmla="*/ 264453 h 384893"/>
                <a:gd name="connsiteX51" fmla="*/ 355818 w 386816"/>
                <a:gd name="connsiteY51" fmla="*/ 240325 h 384893"/>
                <a:gd name="connsiteX52" fmla="*/ 361473 w 386816"/>
                <a:gd name="connsiteY52" fmla="*/ 225528 h 384893"/>
                <a:gd name="connsiteX53" fmla="*/ 363999 w 386816"/>
                <a:gd name="connsiteY53" fmla="*/ 218158 h 384893"/>
                <a:gd name="connsiteX54" fmla="*/ 370143 w 386816"/>
                <a:gd name="connsiteY54" fmla="*/ 186509 h 384893"/>
                <a:gd name="connsiteX55" fmla="*/ 368258 w 386816"/>
                <a:gd name="connsiteY55" fmla="*/ 144550 h 384893"/>
                <a:gd name="connsiteX56" fmla="*/ 358513 w 386816"/>
                <a:gd name="connsiteY56" fmla="*/ 109414 h 384893"/>
                <a:gd name="connsiteX57" fmla="*/ 349861 w 386816"/>
                <a:gd name="connsiteY57" fmla="*/ 93260 h 384893"/>
                <a:gd name="connsiteX58" fmla="*/ 347015 w 386816"/>
                <a:gd name="connsiteY58" fmla="*/ 88453 h 384893"/>
                <a:gd name="connsiteX59" fmla="*/ 313085 w 386816"/>
                <a:gd name="connsiteY59" fmla="*/ 50848 h 384893"/>
                <a:gd name="connsiteX60" fmla="*/ 300249 w 386816"/>
                <a:gd name="connsiteY60" fmla="*/ 41272 h 384893"/>
                <a:gd name="connsiteX61" fmla="*/ 279269 w 386816"/>
                <a:gd name="connsiteY61" fmla="*/ 29962 h 384893"/>
                <a:gd name="connsiteX62" fmla="*/ 277384 w 386816"/>
                <a:gd name="connsiteY62" fmla="*/ 29058 h 384893"/>
                <a:gd name="connsiteX63" fmla="*/ 257158 w 386816"/>
                <a:gd name="connsiteY63" fmla="*/ 21197 h 384893"/>
                <a:gd name="connsiteX64" fmla="*/ 253388 w 386816"/>
                <a:gd name="connsiteY64" fmla="*/ 20104 h 384893"/>
                <a:gd name="connsiteX65" fmla="*/ 237799 w 386816"/>
                <a:gd name="connsiteY65" fmla="*/ 17163 h 384893"/>
                <a:gd name="connsiteX66" fmla="*/ 202740 w 386816"/>
                <a:gd name="connsiteY66" fmla="*/ 16466 h 384893"/>
                <a:gd name="connsiteX67" fmla="*/ 174126 w 386816"/>
                <a:gd name="connsiteY67" fmla="*/ 22121 h 384893"/>
                <a:gd name="connsiteX68" fmla="*/ 150714 w 386816"/>
                <a:gd name="connsiteY68" fmla="*/ 30226 h 384893"/>
                <a:gd name="connsiteX69" fmla="*/ 135219 w 386816"/>
                <a:gd name="connsiteY69" fmla="*/ 38709 h 384893"/>
                <a:gd name="connsiteX70" fmla="*/ 131600 w 386816"/>
                <a:gd name="connsiteY70" fmla="*/ 41027 h 384893"/>
                <a:gd name="connsiteX71" fmla="*/ 114636 w 386816"/>
                <a:gd name="connsiteY71" fmla="*/ 53223 h 384893"/>
                <a:gd name="connsiteX72" fmla="*/ 82082 w 386816"/>
                <a:gd name="connsiteY72" fmla="*/ 91111 h 384893"/>
                <a:gd name="connsiteX73" fmla="*/ 77954 w 386816"/>
                <a:gd name="connsiteY73" fmla="*/ 98481 h 384893"/>
                <a:gd name="connsiteX74" fmla="*/ 70565 w 386816"/>
                <a:gd name="connsiteY74" fmla="*/ 112053 h 384893"/>
                <a:gd name="connsiteX75" fmla="*/ 66098 w 386816"/>
                <a:gd name="connsiteY75" fmla="*/ 123966 h 384893"/>
                <a:gd name="connsiteX76" fmla="*/ 64910 w 386816"/>
                <a:gd name="connsiteY76" fmla="*/ 127736 h 384893"/>
                <a:gd name="connsiteX77" fmla="*/ 61441 w 386816"/>
                <a:gd name="connsiteY77" fmla="*/ 140667 h 384893"/>
                <a:gd name="connsiteX78" fmla="*/ 57822 w 386816"/>
                <a:gd name="connsiteY78" fmla="*/ 169808 h 384893"/>
                <a:gd name="connsiteX79" fmla="*/ 59142 w 386816"/>
                <a:gd name="connsiteY79" fmla="*/ 194181 h 384893"/>
                <a:gd name="connsiteX80" fmla="*/ 60198 w 386816"/>
                <a:gd name="connsiteY80" fmla="*/ 203304 h 384893"/>
                <a:gd name="connsiteX81" fmla="*/ 59255 w 386816"/>
                <a:gd name="connsiteY81" fmla="*/ 226395 h 384893"/>
                <a:gd name="connsiteX82" fmla="*/ 55033 w 386816"/>
                <a:gd name="connsiteY82" fmla="*/ 252106 h 384893"/>
                <a:gd name="connsiteX83" fmla="*/ 50754 w 386816"/>
                <a:gd name="connsiteY83" fmla="*/ 265678 h 384893"/>
                <a:gd name="connsiteX84" fmla="*/ 49453 w 386816"/>
                <a:gd name="connsiteY84" fmla="*/ 269316 h 384893"/>
                <a:gd name="connsiteX85" fmla="*/ 45476 w 386816"/>
                <a:gd name="connsiteY85" fmla="*/ 278741 h 384893"/>
                <a:gd name="connsiteX86" fmla="*/ 43591 w 386816"/>
                <a:gd name="connsiteY86" fmla="*/ 282511 h 384893"/>
                <a:gd name="connsiteX87" fmla="*/ 34826 w 386816"/>
                <a:gd name="connsiteY87" fmla="*/ 298910 h 384893"/>
                <a:gd name="connsiteX88" fmla="*/ 28776 w 386816"/>
                <a:gd name="connsiteY88" fmla="*/ 303528 h 384893"/>
                <a:gd name="connsiteX89" fmla="*/ 25552 w 386816"/>
                <a:gd name="connsiteY89" fmla="*/ 303359 h 384893"/>
                <a:gd name="connsiteX90" fmla="*/ 22441 w 386816"/>
                <a:gd name="connsiteY90" fmla="*/ 301738 h 384893"/>
                <a:gd name="connsiteX91" fmla="*/ 20161 w 386816"/>
                <a:gd name="connsiteY91" fmla="*/ 299268 h 384893"/>
                <a:gd name="connsiteX92" fmla="*/ 21216 w 386816"/>
                <a:gd name="connsiteY92" fmla="*/ 292633 h 384893"/>
                <a:gd name="connsiteX93" fmla="*/ 29209 w 386816"/>
                <a:gd name="connsiteY93" fmla="*/ 276931 h 384893"/>
                <a:gd name="connsiteX94" fmla="*/ 32979 w 386816"/>
                <a:gd name="connsiteY94" fmla="*/ 269731 h 384893"/>
                <a:gd name="connsiteX95" fmla="*/ 42404 w 386816"/>
                <a:gd name="connsiteY95" fmla="*/ 238082 h 384893"/>
                <a:gd name="connsiteX96" fmla="*/ 44383 w 386816"/>
                <a:gd name="connsiteY96" fmla="*/ 195840 h 384893"/>
                <a:gd name="connsiteX97" fmla="*/ 44383 w 386816"/>
                <a:gd name="connsiteY97" fmla="*/ 152768 h 384893"/>
                <a:gd name="connsiteX98" fmla="*/ 51207 w 386816"/>
                <a:gd name="connsiteY98" fmla="*/ 120611 h 384893"/>
                <a:gd name="connsiteX99" fmla="*/ 93694 w 386816"/>
                <a:gd name="connsiteY99" fmla="*/ 52752 h 384893"/>
                <a:gd name="connsiteX100" fmla="*/ 95579 w 386816"/>
                <a:gd name="connsiteY100" fmla="*/ 50867 h 384893"/>
                <a:gd name="connsiteX101" fmla="*/ 109792 w 386816"/>
                <a:gd name="connsiteY101" fmla="*/ 37578 h 384893"/>
                <a:gd name="connsiteX102" fmla="*/ 118349 w 386816"/>
                <a:gd name="connsiteY102" fmla="*/ 31546 h 384893"/>
                <a:gd name="connsiteX103" fmla="*/ 121327 w 386816"/>
                <a:gd name="connsiteY103" fmla="*/ 29661 h 384893"/>
                <a:gd name="connsiteX104" fmla="*/ 121911 w 386816"/>
                <a:gd name="connsiteY104" fmla="*/ 29284 h 384893"/>
                <a:gd name="connsiteX105" fmla="*/ 129791 w 386816"/>
                <a:gd name="connsiteY105" fmla="*/ 24477 h 384893"/>
                <a:gd name="connsiteX106" fmla="*/ 130281 w 386816"/>
                <a:gd name="connsiteY106" fmla="*/ 24232 h 384893"/>
                <a:gd name="connsiteX107" fmla="*/ 151393 w 386816"/>
                <a:gd name="connsiteY107" fmla="*/ 13902 h 384893"/>
                <a:gd name="connsiteX108" fmla="*/ 203531 w 386816"/>
                <a:gd name="connsiteY108" fmla="*/ 1217 h 384893"/>
                <a:gd name="connsiteX109" fmla="*/ 237612 w 386816"/>
                <a:gd name="connsiteY109" fmla="*/ 1952 h 384893"/>
                <a:gd name="connsiteX110" fmla="*/ 243963 w 386816"/>
                <a:gd name="connsiteY110" fmla="*/ 3045 h 384893"/>
                <a:gd name="connsiteX111" fmla="*/ 244265 w 386816"/>
                <a:gd name="connsiteY111" fmla="*/ 3045 h 384893"/>
                <a:gd name="connsiteX112" fmla="*/ 261664 w 386816"/>
                <a:gd name="connsiteY112" fmla="*/ 6608 h 384893"/>
                <a:gd name="connsiteX113" fmla="*/ 264302 w 386816"/>
                <a:gd name="connsiteY113" fmla="*/ 7399 h 384893"/>
                <a:gd name="connsiteX114" fmla="*/ 316912 w 386816"/>
                <a:gd name="connsiteY114" fmla="*/ 34750 h 384893"/>
                <a:gd name="connsiteX115" fmla="*/ 319362 w 386816"/>
                <a:gd name="connsiteY115" fmla="*/ 36635 h 384893"/>
                <a:gd name="connsiteX116" fmla="*/ 323961 w 386816"/>
                <a:gd name="connsiteY116" fmla="*/ 40235 h 384893"/>
                <a:gd name="connsiteX117" fmla="*/ 342924 w 386816"/>
                <a:gd name="connsiteY117" fmla="*/ 58369 h 384893"/>
                <a:gd name="connsiteX118" fmla="*/ 352840 w 386816"/>
                <a:gd name="connsiteY118" fmla="*/ 70772 h 384893"/>
                <a:gd name="connsiteX119" fmla="*/ 357779 w 386816"/>
                <a:gd name="connsiteY119" fmla="*/ 76898 h 384893"/>
                <a:gd name="connsiteX120" fmla="*/ 374951 w 386816"/>
                <a:gd name="connsiteY120" fmla="*/ 108754 h 384893"/>
                <a:gd name="connsiteX121" fmla="*/ 385149 w 386816"/>
                <a:gd name="connsiteY121" fmla="*/ 155049 h 384893"/>
                <a:gd name="connsiteX122" fmla="*/ 385242 w 386816"/>
                <a:gd name="connsiteY122" fmla="*/ 188715 h 384893"/>
                <a:gd name="connsiteX123" fmla="*/ 379795 w 386816"/>
                <a:gd name="connsiteY123" fmla="*/ 217687 h 384893"/>
                <a:gd name="connsiteX124" fmla="*/ 379361 w 386816"/>
                <a:gd name="connsiteY124" fmla="*/ 219572 h 384893"/>
                <a:gd name="connsiteX125" fmla="*/ 372877 w 386816"/>
                <a:gd name="connsiteY125" fmla="*/ 239138 h 384893"/>
                <a:gd name="connsiteX126" fmla="*/ 347957 w 386816"/>
                <a:gd name="connsiteY126" fmla="*/ 279702 h 384893"/>
                <a:gd name="connsiteX127" fmla="*/ 345847 w 386816"/>
                <a:gd name="connsiteY127" fmla="*/ 281945 h 384893"/>
                <a:gd name="connsiteX128" fmla="*/ 346581 w 386816"/>
                <a:gd name="connsiteY128" fmla="*/ 282624 h 384893"/>
                <a:gd name="connsiteX129" fmla="*/ 341643 w 386816"/>
                <a:gd name="connsiteY129" fmla="*/ 287732 h 384893"/>
                <a:gd name="connsiteX130" fmla="*/ 324094 w 386816"/>
                <a:gd name="connsiteY130" fmla="*/ 305281 h 384893"/>
                <a:gd name="connsiteX131" fmla="*/ 313312 w 386816"/>
                <a:gd name="connsiteY131" fmla="*/ 313311 h 384893"/>
                <a:gd name="connsiteX132" fmla="*/ 310899 w 386816"/>
                <a:gd name="connsiteY132" fmla="*/ 314914 h 384893"/>
                <a:gd name="connsiteX133" fmla="*/ 296309 w 386816"/>
                <a:gd name="connsiteY133" fmla="*/ 323943 h 384893"/>
                <a:gd name="connsiteX134" fmla="*/ 294952 w 386816"/>
                <a:gd name="connsiteY134" fmla="*/ 324678 h 384893"/>
                <a:gd name="connsiteX135" fmla="*/ 278176 w 386816"/>
                <a:gd name="connsiteY135" fmla="*/ 332387 h 384893"/>
                <a:gd name="connsiteX136" fmla="*/ 244529 w 386816"/>
                <a:gd name="connsiteY136" fmla="*/ 341360 h 384893"/>
                <a:gd name="connsiteX137" fmla="*/ 232466 w 386816"/>
                <a:gd name="connsiteY137" fmla="*/ 343245 h 384893"/>
                <a:gd name="connsiteX138" fmla="*/ 219685 w 386816"/>
                <a:gd name="connsiteY138" fmla="*/ 345318 h 384893"/>
                <a:gd name="connsiteX139" fmla="*/ 193296 w 386816"/>
                <a:gd name="connsiteY139" fmla="*/ 353122 h 384893"/>
                <a:gd name="connsiteX140" fmla="*/ 171958 w 386816"/>
                <a:gd name="connsiteY140" fmla="*/ 363848 h 384893"/>
                <a:gd name="connsiteX141" fmla="*/ 158989 w 386816"/>
                <a:gd name="connsiteY141" fmla="*/ 374290 h 384893"/>
                <a:gd name="connsiteX142" fmla="*/ 154145 w 386816"/>
                <a:gd name="connsiteY142" fmla="*/ 378531 h 384893"/>
                <a:gd name="connsiteX143" fmla="*/ 151487 w 386816"/>
                <a:gd name="connsiteY143" fmla="*/ 381057 h 384893"/>
                <a:gd name="connsiteX144" fmla="*/ 147245 w 386816"/>
                <a:gd name="connsiteY144" fmla="*/ 384563 h 384893"/>
                <a:gd name="connsiteX145" fmla="*/ 141704 w 386816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6" h="384893">
                  <a:moveTo>
                    <a:pt x="141252" y="384846"/>
                  </a:moveTo>
                  <a:cubicBezTo>
                    <a:pt x="131827" y="381340"/>
                    <a:pt x="122515" y="377193"/>
                    <a:pt x="114466" y="373536"/>
                  </a:cubicBezTo>
                  <a:cubicBezTo>
                    <a:pt x="110055" y="371651"/>
                    <a:pt x="105626" y="369446"/>
                    <a:pt x="101272" y="367391"/>
                  </a:cubicBezTo>
                  <a:cubicBezTo>
                    <a:pt x="97502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6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9019" y="353065"/>
                    <a:pt x="65382" y="351369"/>
                  </a:cubicBezTo>
                  <a:lnTo>
                    <a:pt x="62121" y="349842"/>
                  </a:lnTo>
                  <a:lnTo>
                    <a:pt x="58351" y="347957"/>
                  </a:lnTo>
                  <a:lnTo>
                    <a:pt x="58124" y="347844"/>
                  </a:lnTo>
                  <a:cubicBezTo>
                    <a:pt x="55750" y="346713"/>
                    <a:pt x="53318" y="345544"/>
                    <a:pt x="50849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6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2" y="331709"/>
                  </a:cubicBezTo>
                  <a:lnTo>
                    <a:pt x="21330" y="331426"/>
                  </a:lnTo>
                  <a:cubicBezTo>
                    <a:pt x="16335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6" y="321228"/>
                    <a:pt x="-1290" y="317496"/>
                    <a:pt x="-1008" y="315008"/>
                  </a:cubicBezTo>
                  <a:cubicBezTo>
                    <a:pt x="-725" y="311717"/>
                    <a:pt x="2009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4" y="310050"/>
                    <a:pt x="11641" y="310277"/>
                  </a:cubicBezTo>
                  <a:cubicBezTo>
                    <a:pt x="16806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0" y="329409"/>
                  </a:cubicBezTo>
                  <a:cubicBezTo>
                    <a:pt x="55674" y="330389"/>
                    <a:pt x="57955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4" y="342962"/>
                  </a:lnTo>
                  <a:cubicBezTo>
                    <a:pt x="86229" y="344489"/>
                    <a:pt x="89622" y="346053"/>
                    <a:pt x="93732" y="347901"/>
                  </a:cubicBezTo>
                  <a:lnTo>
                    <a:pt x="100536" y="350898"/>
                  </a:lnTo>
                  <a:lnTo>
                    <a:pt x="100763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7" y="356270"/>
                    <a:pt x="116219" y="357948"/>
                    <a:pt x="119688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1" y="366618"/>
                    <a:pt x="137727" y="367938"/>
                  </a:cubicBezTo>
                  <a:lnTo>
                    <a:pt x="138104" y="368051"/>
                  </a:lnTo>
                  <a:cubicBezTo>
                    <a:pt x="140988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6" y="355610"/>
                    <a:pt x="160987" y="353141"/>
                    <a:pt x="164003" y="350728"/>
                  </a:cubicBezTo>
                  <a:cubicBezTo>
                    <a:pt x="171638" y="344640"/>
                    <a:pt x="180610" y="340775"/>
                    <a:pt x="189168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8" y="328297"/>
                    <a:pt x="234030" y="327939"/>
                    <a:pt x="237555" y="327392"/>
                  </a:cubicBezTo>
                  <a:cubicBezTo>
                    <a:pt x="251165" y="325476"/>
                    <a:pt x="264473" y="321794"/>
                    <a:pt x="277139" y="316440"/>
                  </a:cubicBezTo>
                  <a:cubicBezTo>
                    <a:pt x="284510" y="313193"/>
                    <a:pt x="291597" y="309321"/>
                    <a:pt x="298307" y="304867"/>
                  </a:cubicBezTo>
                  <a:cubicBezTo>
                    <a:pt x="306356" y="299852"/>
                    <a:pt x="313915" y="294117"/>
                    <a:pt x="320927" y="287732"/>
                  </a:cubicBezTo>
                  <a:cubicBezTo>
                    <a:pt x="328165" y="280538"/>
                    <a:pt x="334800" y="272751"/>
                    <a:pt x="340738" y="264453"/>
                  </a:cubicBezTo>
                  <a:cubicBezTo>
                    <a:pt x="346412" y="256837"/>
                    <a:pt x="351464" y="248768"/>
                    <a:pt x="355818" y="240325"/>
                  </a:cubicBezTo>
                  <a:cubicBezTo>
                    <a:pt x="358080" y="235542"/>
                    <a:pt x="359965" y="230596"/>
                    <a:pt x="361473" y="225528"/>
                  </a:cubicBezTo>
                  <a:cubicBezTo>
                    <a:pt x="362302" y="222965"/>
                    <a:pt x="363112" y="220552"/>
                    <a:pt x="363999" y="218158"/>
                  </a:cubicBezTo>
                  <a:cubicBezTo>
                    <a:pt x="367900" y="207715"/>
                    <a:pt x="369258" y="196782"/>
                    <a:pt x="370143" y="186509"/>
                  </a:cubicBezTo>
                  <a:cubicBezTo>
                    <a:pt x="371388" y="172334"/>
                    <a:pt x="369936" y="157971"/>
                    <a:pt x="368258" y="144550"/>
                  </a:cubicBezTo>
                  <a:cubicBezTo>
                    <a:pt x="366619" y="132450"/>
                    <a:pt x="363339" y="120631"/>
                    <a:pt x="358513" y="109414"/>
                  </a:cubicBezTo>
                  <a:cubicBezTo>
                    <a:pt x="355988" y="103842"/>
                    <a:pt x="353104" y="98445"/>
                    <a:pt x="349861" y="93260"/>
                  </a:cubicBezTo>
                  <a:lnTo>
                    <a:pt x="347015" y="88453"/>
                  </a:lnTo>
                  <a:cubicBezTo>
                    <a:pt x="339287" y="75051"/>
                    <a:pt x="328486" y="63100"/>
                    <a:pt x="313085" y="50848"/>
                  </a:cubicBezTo>
                  <a:cubicBezTo>
                    <a:pt x="309315" y="47813"/>
                    <a:pt x="305074" y="44684"/>
                    <a:pt x="300249" y="41272"/>
                  </a:cubicBezTo>
                  <a:cubicBezTo>
                    <a:pt x="293595" y="36893"/>
                    <a:pt x="286583" y="33108"/>
                    <a:pt x="279269" y="29962"/>
                  </a:cubicBezTo>
                  <a:lnTo>
                    <a:pt x="277384" y="29058"/>
                  </a:lnTo>
                  <a:cubicBezTo>
                    <a:pt x="270824" y="25972"/>
                    <a:pt x="264076" y="23344"/>
                    <a:pt x="257158" y="21197"/>
                  </a:cubicBezTo>
                  <a:cubicBezTo>
                    <a:pt x="255990" y="20839"/>
                    <a:pt x="254726" y="20462"/>
                    <a:pt x="253388" y="20104"/>
                  </a:cubicBezTo>
                  <a:cubicBezTo>
                    <a:pt x="248299" y="18596"/>
                    <a:pt x="243078" y="17610"/>
                    <a:pt x="237799" y="17163"/>
                  </a:cubicBezTo>
                  <a:cubicBezTo>
                    <a:pt x="226151" y="16117"/>
                    <a:pt x="214426" y="15884"/>
                    <a:pt x="202740" y="16466"/>
                  </a:cubicBezTo>
                  <a:cubicBezTo>
                    <a:pt x="193051" y="17450"/>
                    <a:pt x="183457" y="19342"/>
                    <a:pt x="174126" y="22121"/>
                  </a:cubicBezTo>
                  <a:cubicBezTo>
                    <a:pt x="166152" y="24289"/>
                    <a:pt x="158330" y="26995"/>
                    <a:pt x="150714" y="30226"/>
                  </a:cubicBezTo>
                  <a:cubicBezTo>
                    <a:pt x="145304" y="32596"/>
                    <a:pt x="140121" y="35434"/>
                    <a:pt x="135219" y="38709"/>
                  </a:cubicBezTo>
                  <a:lnTo>
                    <a:pt x="131600" y="41027"/>
                  </a:lnTo>
                  <a:cubicBezTo>
                    <a:pt x="125606" y="44601"/>
                    <a:pt x="119933" y="48682"/>
                    <a:pt x="114636" y="53223"/>
                  </a:cubicBezTo>
                  <a:cubicBezTo>
                    <a:pt x="102685" y="64099"/>
                    <a:pt x="90338" y="75975"/>
                    <a:pt x="82082" y="91111"/>
                  </a:cubicBezTo>
                  <a:cubicBezTo>
                    <a:pt x="80744" y="93561"/>
                    <a:pt x="79330" y="96068"/>
                    <a:pt x="77954" y="98481"/>
                  </a:cubicBezTo>
                  <a:cubicBezTo>
                    <a:pt x="75409" y="102967"/>
                    <a:pt x="72864" y="107472"/>
                    <a:pt x="70565" y="112053"/>
                  </a:cubicBezTo>
                  <a:cubicBezTo>
                    <a:pt x="68774" y="115900"/>
                    <a:pt x="67267" y="119883"/>
                    <a:pt x="66098" y="123966"/>
                  </a:cubicBezTo>
                  <a:lnTo>
                    <a:pt x="64910" y="127736"/>
                  </a:lnTo>
                  <a:cubicBezTo>
                    <a:pt x="63421" y="131951"/>
                    <a:pt x="62272" y="136273"/>
                    <a:pt x="61441" y="140667"/>
                  </a:cubicBezTo>
                  <a:cubicBezTo>
                    <a:pt x="59878" y="150393"/>
                    <a:pt x="58671" y="160195"/>
                    <a:pt x="57822" y="169808"/>
                  </a:cubicBezTo>
                  <a:cubicBezTo>
                    <a:pt x="57389" y="177957"/>
                    <a:pt x="57842" y="186127"/>
                    <a:pt x="59142" y="194181"/>
                  </a:cubicBezTo>
                  <a:cubicBezTo>
                    <a:pt x="59520" y="197197"/>
                    <a:pt x="59915" y="200307"/>
                    <a:pt x="60198" y="203304"/>
                  </a:cubicBezTo>
                  <a:cubicBezTo>
                    <a:pt x="60669" y="211013"/>
                    <a:pt x="60349" y="218750"/>
                    <a:pt x="59255" y="226395"/>
                  </a:cubicBezTo>
                  <a:cubicBezTo>
                    <a:pt x="58313" y="235035"/>
                    <a:pt x="56899" y="243618"/>
                    <a:pt x="55033" y="252106"/>
                  </a:cubicBezTo>
                  <a:cubicBezTo>
                    <a:pt x="53921" y="256721"/>
                    <a:pt x="52488" y="261255"/>
                    <a:pt x="50754" y="265678"/>
                  </a:cubicBezTo>
                  <a:lnTo>
                    <a:pt x="49453" y="269316"/>
                  </a:lnTo>
                  <a:cubicBezTo>
                    <a:pt x="48322" y="272538"/>
                    <a:pt x="47003" y="275686"/>
                    <a:pt x="45476" y="278741"/>
                  </a:cubicBezTo>
                  <a:lnTo>
                    <a:pt x="43591" y="282511"/>
                  </a:lnTo>
                  <a:cubicBezTo>
                    <a:pt x="40877" y="287996"/>
                    <a:pt x="38049" y="293670"/>
                    <a:pt x="34826" y="298910"/>
                  </a:cubicBezTo>
                  <a:cubicBezTo>
                    <a:pt x="33582" y="301254"/>
                    <a:pt x="31357" y="302940"/>
                    <a:pt x="28776" y="303528"/>
                  </a:cubicBezTo>
                  <a:cubicBezTo>
                    <a:pt x="27701" y="303716"/>
                    <a:pt x="26607" y="303658"/>
                    <a:pt x="25552" y="303359"/>
                  </a:cubicBezTo>
                  <a:cubicBezTo>
                    <a:pt x="24421" y="303032"/>
                    <a:pt x="23365" y="302481"/>
                    <a:pt x="22441" y="301738"/>
                  </a:cubicBezTo>
                  <a:cubicBezTo>
                    <a:pt x="21574" y="301026"/>
                    <a:pt x="20802" y="300195"/>
                    <a:pt x="20161" y="299268"/>
                  </a:cubicBezTo>
                  <a:cubicBezTo>
                    <a:pt x="18993" y="297591"/>
                    <a:pt x="19916" y="295366"/>
                    <a:pt x="21216" y="292633"/>
                  </a:cubicBezTo>
                  <a:cubicBezTo>
                    <a:pt x="23761" y="287336"/>
                    <a:pt x="26533" y="282040"/>
                    <a:pt x="29209" y="276931"/>
                  </a:cubicBezTo>
                  <a:cubicBezTo>
                    <a:pt x="30472" y="274538"/>
                    <a:pt x="31735" y="272144"/>
                    <a:pt x="32979" y="269731"/>
                  </a:cubicBezTo>
                  <a:cubicBezTo>
                    <a:pt x="38238" y="259514"/>
                    <a:pt x="40651" y="248487"/>
                    <a:pt x="42404" y="238082"/>
                  </a:cubicBezTo>
                  <a:cubicBezTo>
                    <a:pt x="44836" y="224141"/>
                    <a:pt x="45514" y="209948"/>
                    <a:pt x="44383" y="195840"/>
                  </a:cubicBezTo>
                  <a:cubicBezTo>
                    <a:pt x="42931" y="181520"/>
                    <a:pt x="42931" y="167088"/>
                    <a:pt x="44383" y="152768"/>
                  </a:cubicBezTo>
                  <a:cubicBezTo>
                    <a:pt x="45514" y="141837"/>
                    <a:pt x="47795" y="131057"/>
                    <a:pt x="51207" y="120611"/>
                  </a:cubicBezTo>
                  <a:cubicBezTo>
                    <a:pt x="59878" y="94986"/>
                    <a:pt x="74429" y="71748"/>
                    <a:pt x="93694" y="52752"/>
                  </a:cubicBezTo>
                  <a:lnTo>
                    <a:pt x="95579" y="50867"/>
                  </a:lnTo>
                  <a:cubicBezTo>
                    <a:pt x="100178" y="46381"/>
                    <a:pt x="104909" y="41762"/>
                    <a:pt x="109792" y="37578"/>
                  </a:cubicBezTo>
                  <a:cubicBezTo>
                    <a:pt x="112506" y="35367"/>
                    <a:pt x="115352" y="33350"/>
                    <a:pt x="118349" y="31546"/>
                  </a:cubicBezTo>
                  <a:cubicBezTo>
                    <a:pt x="119442" y="30848"/>
                    <a:pt x="120404" y="30245"/>
                    <a:pt x="121327" y="29661"/>
                  </a:cubicBezTo>
                  <a:lnTo>
                    <a:pt x="121911" y="29284"/>
                  </a:lnTo>
                  <a:cubicBezTo>
                    <a:pt x="124456" y="27546"/>
                    <a:pt x="127077" y="25942"/>
                    <a:pt x="129791" y="24477"/>
                  </a:cubicBezTo>
                  <a:lnTo>
                    <a:pt x="130281" y="24232"/>
                  </a:lnTo>
                  <a:cubicBezTo>
                    <a:pt x="137142" y="20726"/>
                    <a:pt x="144249" y="17088"/>
                    <a:pt x="151393" y="13902"/>
                  </a:cubicBezTo>
                  <a:cubicBezTo>
                    <a:pt x="165832" y="7475"/>
                    <a:pt x="182401" y="3441"/>
                    <a:pt x="203531" y="1217"/>
                  </a:cubicBezTo>
                  <a:cubicBezTo>
                    <a:pt x="214860" y="-188"/>
                    <a:pt x="226340" y="61"/>
                    <a:pt x="237612" y="1952"/>
                  </a:cubicBezTo>
                  <a:cubicBezTo>
                    <a:pt x="239722" y="2329"/>
                    <a:pt x="241871" y="2706"/>
                    <a:pt x="243963" y="3045"/>
                  </a:cubicBezTo>
                  <a:lnTo>
                    <a:pt x="244265" y="3045"/>
                  </a:lnTo>
                  <a:cubicBezTo>
                    <a:pt x="250127" y="3914"/>
                    <a:pt x="255933" y="5103"/>
                    <a:pt x="261664" y="6608"/>
                  </a:cubicBezTo>
                  <a:cubicBezTo>
                    <a:pt x="262550" y="6853"/>
                    <a:pt x="263417" y="7117"/>
                    <a:pt x="264302" y="7399"/>
                  </a:cubicBezTo>
                  <a:cubicBezTo>
                    <a:pt x="283322" y="13326"/>
                    <a:pt x="301135" y="22586"/>
                    <a:pt x="316912" y="34750"/>
                  </a:cubicBezTo>
                  <a:lnTo>
                    <a:pt x="319362" y="36635"/>
                  </a:lnTo>
                  <a:cubicBezTo>
                    <a:pt x="320909" y="37823"/>
                    <a:pt x="322435" y="39029"/>
                    <a:pt x="323961" y="40235"/>
                  </a:cubicBezTo>
                  <a:cubicBezTo>
                    <a:pt x="330974" y="45508"/>
                    <a:pt x="337345" y="51594"/>
                    <a:pt x="342924" y="58369"/>
                  </a:cubicBezTo>
                  <a:cubicBezTo>
                    <a:pt x="346185" y="62554"/>
                    <a:pt x="349579" y="66738"/>
                    <a:pt x="352840" y="70772"/>
                  </a:cubicBezTo>
                  <a:cubicBezTo>
                    <a:pt x="354574" y="72902"/>
                    <a:pt x="356176" y="74900"/>
                    <a:pt x="357779" y="76898"/>
                  </a:cubicBezTo>
                  <a:cubicBezTo>
                    <a:pt x="366015" y="87171"/>
                    <a:pt x="371294" y="99311"/>
                    <a:pt x="374951" y="108754"/>
                  </a:cubicBezTo>
                  <a:cubicBezTo>
                    <a:pt x="380775" y="123547"/>
                    <a:pt x="384224" y="139174"/>
                    <a:pt x="385149" y="155049"/>
                  </a:cubicBezTo>
                  <a:cubicBezTo>
                    <a:pt x="385958" y="166255"/>
                    <a:pt x="385996" y="177505"/>
                    <a:pt x="385242" y="188715"/>
                  </a:cubicBezTo>
                  <a:cubicBezTo>
                    <a:pt x="384131" y="198491"/>
                    <a:pt x="382302" y="208174"/>
                    <a:pt x="379795" y="217687"/>
                  </a:cubicBezTo>
                  <a:lnTo>
                    <a:pt x="379361" y="219572"/>
                  </a:lnTo>
                  <a:cubicBezTo>
                    <a:pt x="377891" y="226301"/>
                    <a:pt x="375704" y="232858"/>
                    <a:pt x="372877" y="239138"/>
                  </a:cubicBezTo>
                  <a:cubicBezTo>
                    <a:pt x="366355" y="253124"/>
                    <a:pt x="359060" y="267770"/>
                    <a:pt x="347957" y="279702"/>
                  </a:cubicBezTo>
                  <a:lnTo>
                    <a:pt x="345847" y="281945"/>
                  </a:lnTo>
                  <a:lnTo>
                    <a:pt x="346581" y="282624"/>
                  </a:lnTo>
                  <a:lnTo>
                    <a:pt x="341643" y="287732"/>
                  </a:lnTo>
                  <a:cubicBezTo>
                    <a:pt x="335988" y="293595"/>
                    <a:pt x="330088" y="299627"/>
                    <a:pt x="324094" y="305281"/>
                  </a:cubicBezTo>
                  <a:cubicBezTo>
                    <a:pt x="320738" y="308272"/>
                    <a:pt x="317139" y="310959"/>
                    <a:pt x="313312" y="313311"/>
                  </a:cubicBezTo>
                  <a:lnTo>
                    <a:pt x="310899" y="314914"/>
                  </a:lnTo>
                  <a:cubicBezTo>
                    <a:pt x="306187" y="318166"/>
                    <a:pt x="301323" y="321179"/>
                    <a:pt x="296309" y="323943"/>
                  </a:cubicBezTo>
                  <a:lnTo>
                    <a:pt x="294952" y="324678"/>
                  </a:lnTo>
                  <a:cubicBezTo>
                    <a:pt x="289598" y="327736"/>
                    <a:pt x="283981" y="330316"/>
                    <a:pt x="278176" y="332387"/>
                  </a:cubicBezTo>
                  <a:cubicBezTo>
                    <a:pt x="268110" y="335611"/>
                    <a:pt x="257102" y="338532"/>
                    <a:pt x="244529" y="341360"/>
                  </a:cubicBezTo>
                  <a:cubicBezTo>
                    <a:pt x="240609" y="342227"/>
                    <a:pt x="236650" y="342755"/>
                    <a:pt x="232466" y="343245"/>
                  </a:cubicBezTo>
                  <a:cubicBezTo>
                    <a:pt x="228281" y="343735"/>
                    <a:pt x="223926" y="344357"/>
                    <a:pt x="219685" y="345318"/>
                  </a:cubicBezTo>
                  <a:cubicBezTo>
                    <a:pt x="210713" y="347293"/>
                    <a:pt x="201891" y="349901"/>
                    <a:pt x="193296" y="353122"/>
                  </a:cubicBezTo>
                  <a:cubicBezTo>
                    <a:pt x="185813" y="355921"/>
                    <a:pt x="178669" y="359517"/>
                    <a:pt x="171958" y="363848"/>
                  </a:cubicBezTo>
                  <a:cubicBezTo>
                    <a:pt x="167377" y="367005"/>
                    <a:pt x="163042" y="370495"/>
                    <a:pt x="158989" y="374290"/>
                  </a:cubicBezTo>
                  <a:cubicBezTo>
                    <a:pt x="157368" y="375723"/>
                    <a:pt x="155747" y="377174"/>
                    <a:pt x="154145" y="378531"/>
                  </a:cubicBezTo>
                  <a:cubicBezTo>
                    <a:pt x="153164" y="379361"/>
                    <a:pt x="152260" y="380228"/>
                    <a:pt x="151487" y="381057"/>
                  </a:cubicBezTo>
                  <a:cubicBezTo>
                    <a:pt x="150281" y="382449"/>
                    <a:pt x="148848" y="383633"/>
                    <a:pt x="147245" y="384563"/>
                  </a:cubicBezTo>
                  <a:cubicBezTo>
                    <a:pt x="145493" y="385276"/>
                    <a:pt x="143551" y="385408"/>
                    <a:pt x="141704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1AB29418-1EB9-AAE2-2C48-1F28145423CE}"/>
                </a:ext>
              </a:extLst>
            </p:cNvPr>
            <p:cNvSpPr/>
            <p:nvPr/>
          </p:nvSpPr>
          <p:spPr>
            <a:xfrm>
              <a:off x="5770050" y="637798"/>
              <a:ext cx="152098" cy="77117"/>
            </a:xfrm>
            <a:custGeom>
              <a:avLst/>
              <a:gdLst>
                <a:gd name="connsiteX0" fmla="*/ 139680 w 152098"/>
                <a:gd name="connsiteY0" fmla="*/ 76899 h 77117"/>
                <a:gd name="connsiteX1" fmla="*/ 133158 w 152098"/>
                <a:gd name="connsiteY1" fmla="*/ 74279 h 77117"/>
                <a:gd name="connsiteX2" fmla="*/ 131367 w 152098"/>
                <a:gd name="connsiteY2" fmla="*/ 73449 h 77117"/>
                <a:gd name="connsiteX3" fmla="*/ 122715 w 152098"/>
                <a:gd name="connsiteY3" fmla="*/ 69359 h 77117"/>
                <a:gd name="connsiteX4" fmla="*/ 116796 w 152098"/>
                <a:gd name="connsiteY4" fmla="*/ 66550 h 77117"/>
                <a:gd name="connsiteX5" fmla="*/ 116418 w 152098"/>
                <a:gd name="connsiteY5" fmla="*/ 66362 h 77117"/>
                <a:gd name="connsiteX6" fmla="*/ 98964 w 152098"/>
                <a:gd name="connsiteY6" fmla="*/ 58332 h 77117"/>
                <a:gd name="connsiteX7" fmla="*/ 90199 w 152098"/>
                <a:gd name="connsiteY7" fmla="*/ 54562 h 77117"/>
                <a:gd name="connsiteX8" fmla="*/ 89973 w 152098"/>
                <a:gd name="connsiteY8" fmla="*/ 54468 h 77117"/>
                <a:gd name="connsiteX9" fmla="*/ 83733 w 152098"/>
                <a:gd name="connsiteY9" fmla="*/ 51810 h 77117"/>
                <a:gd name="connsiteX10" fmla="*/ 71387 w 152098"/>
                <a:gd name="connsiteY10" fmla="*/ 46306 h 77117"/>
                <a:gd name="connsiteX11" fmla="*/ 67504 w 152098"/>
                <a:gd name="connsiteY11" fmla="*/ 44534 h 77117"/>
                <a:gd name="connsiteX12" fmla="*/ 52424 w 152098"/>
                <a:gd name="connsiteY12" fmla="*/ 37672 h 77117"/>
                <a:gd name="connsiteX13" fmla="*/ 41114 w 152098"/>
                <a:gd name="connsiteY13" fmla="*/ 32300 h 77117"/>
                <a:gd name="connsiteX14" fmla="*/ 40888 w 152098"/>
                <a:gd name="connsiteY14" fmla="*/ 32187 h 77117"/>
                <a:gd name="connsiteX15" fmla="*/ 27486 w 152098"/>
                <a:gd name="connsiteY15" fmla="*/ 25854 h 77117"/>
                <a:gd name="connsiteX16" fmla="*/ 12802 w 152098"/>
                <a:gd name="connsiteY16" fmla="*/ 19501 h 77117"/>
                <a:gd name="connsiteX17" fmla="*/ 3471 w 152098"/>
                <a:gd name="connsiteY17" fmla="*/ 14261 h 77117"/>
                <a:gd name="connsiteX18" fmla="*/ -487 w 152098"/>
                <a:gd name="connsiteY18" fmla="*/ 10491 h 77117"/>
                <a:gd name="connsiteX19" fmla="*/ -1034 w 152098"/>
                <a:gd name="connsiteY19" fmla="*/ 9831 h 77117"/>
                <a:gd name="connsiteX20" fmla="*/ -1034 w 152098"/>
                <a:gd name="connsiteY20" fmla="*/ 8964 h 77117"/>
                <a:gd name="connsiteX21" fmla="*/ 1397 w 152098"/>
                <a:gd name="connsiteY21" fmla="*/ 2951 h 77117"/>
                <a:gd name="connsiteX22" fmla="*/ 6694 w 152098"/>
                <a:gd name="connsiteY22" fmla="*/ 501 h 77117"/>
                <a:gd name="connsiteX23" fmla="*/ 9221 w 152098"/>
                <a:gd name="connsiteY23" fmla="*/ 1651 h 77117"/>
                <a:gd name="connsiteX24" fmla="*/ 19757 w 152098"/>
                <a:gd name="connsiteY24" fmla="*/ 6608 h 77117"/>
                <a:gd name="connsiteX25" fmla="*/ 20700 w 152098"/>
                <a:gd name="connsiteY25" fmla="*/ 7023 h 77117"/>
                <a:gd name="connsiteX26" fmla="*/ 27335 w 152098"/>
                <a:gd name="connsiteY26" fmla="*/ 9775 h 77117"/>
                <a:gd name="connsiteX27" fmla="*/ 34988 w 152098"/>
                <a:gd name="connsiteY27" fmla="*/ 12960 h 77117"/>
                <a:gd name="connsiteX28" fmla="*/ 44187 w 152098"/>
                <a:gd name="connsiteY28" fmla="*/ 17239 h 77117"/>
                <a:gd name="connsiteX29" fmla="*/ 48937 w 152098"/>
                <a:gd name="connsiteY29" fmla="*/ 19501 h 77117"/>
                <a:gd name="connsiteX30" fmla="*/ 51689 w 152098"/>
                <a:gd name="connsiteY30" fmla="*/ 20783 h 77117"/>
                <a:gd name="connsiteX31" fmla="*/ 60284 w 152098"/>
                <a:gd name="connsiteY31" fmla="*/ 24723 h 77117"/>
                <a:gd name="connsiteX32" fmla="*/ 66995 w 152098"/>
                <a:gd name="connsiteY32" fmla="*/ 27512 h 77117"/>
                <a:gd name="connsiteX33" fmla="*/ 74855 w 152098"/>
                <a:gd name="connsiteY33" fmla="*/ 30811 h 77117"/>
                <a:gd name="connsiteX34" fmla="*/ 83827 w 152098"/>
                <a:gd name="connsiteY34" fmla="*/ 34977 h 77117"/>
                <a:gd name="connsiteX35" fmla="*/ 89124 w 152098"/>
                <a:gd name="connsiteY35" fmla="*/ 37503 h 77117"/>
                <a:gd name="connsiteX36" fmla="*/ 99831 w 152098"/>
                <a:gd name="connsiteY36" fmla="*/ 42385 h 77117"/>
                <a:gd name="connsiteX37" fmla="*/ 106126 w 152098"/>
                <a:gd name="connsiteY37" fmla="*/ 45043 h 77117"/>
                <a:gd name="connsiteX38" fmla="*/ 114100 w 152098"/>
                <a:gd name="connsiteY38" fmla="*/ 48417 h 77117"/>
                <a:gd name="connsiteX39" fmla="*/ 121640 w 152098"/>
                <a:gd name="connsiteY39" fmla="*/ 51923 h 77117"/>
                <a:gd name="connsiteX40" fmla="*/ 128708 w 152098"/>
                <a:gd name="connsiteY40" fmla="*/ 55184 h 77117"/>
                <a:gd name="connsiteX41" fmla="*/ 130782 w 152098"/>
                <a:gd name="connsiteY41" fmla="*/ 56107 h 77117"/>
                <a:gd name="connsiteX42" fmla="*/ 143977 w 152098"/>
                <a:gd name="connsiteY42" fmla="*/ 61762 h 77117"/>
                <a:gd name="connsiteX43" fmla="*/ 146559 w 152098"/>
                <a:gd name="connsiteY43" fmla="*/ 63252 h 77117"/>
                <a:gd name="connsiteX44" fmla="*/ 151065 w 152098"/>
                <a:gd name="connsiteY44" fmla="*/ 71489 h 77117"/>
                <a:gd name="connsiteX45" fmla="*/ 144335 w 152098"/>
                <a:gd name="connsiteY45" fmla="*/ 77427 h 77117"/>
                <a:gd name="connsiteX46" fmla="*/ 139680 w 152098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098" h="77117">
                  <a:moveTo>
                    <a:pt x="139680" y="76899"/>
                  </a:moveTo>
                  <a:cubicBezTo>
                    <a:pt x="137437" y="76197"/>
                    <a:pt x="135268" y="75321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2" y="70735"/>
                    <a:pt x="122715" y="69359"/>
                  </a:cubicBezTo>
                  <a:lnTo>
                    <a:pt x="116796" y="66550"/>
                  </a:lnTo>
                  <a:lnTo>
                    <a:pt x="116418" y="66362"/>
                  </a:lnTo>
                  <a:cubicBezTo>
                    <a:pt x="110632" y="63666"/>
                    <a:pt x="104788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8"/>
                  </a:lnTo>
                  <a:cubicBezTo>
                    <a:pt x="87899" y="53582"/>
                    <a:pt x="85807" y="52715"/>
                    <a:pt x="83733" y="51810"/>
                  </a:cubicBezTo>
                  <a:cubicBezTo>
                    <a:pt x="79605" y="49925"/>
                    <a:pt x="75420" y="48040"/>
                    <a:pt x="71387" y="46306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2"/>
                  </a:cubicBezTo>
                  <a:lnTo>
                    <a:pt x="41114" y="32300"/>
                  </a:ln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9"/>
                    <a:pt x="17552" y="21386"/>
                    <a:pt x="12802" y="19501"/>
                  </a:cubicBezTo>
                  <a:cubicBezTo>
                    <a:pt x="9446" y="18232"/>
                    <a:pt x="6298" y="16465"/>
                    <a:pt x="3471" y="14261"/>
                  </a:cubicBezTo>
                  <a:cubicBezTo>
                    <a:pt x="2019" y="13141"/>
                    <a:pt x="700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0"/>
                    <a:pt x="-35" y="4640"/>
                    <a:pt x="1397" y="2951"/>
                  </a:cubicBezTo>
                  <a:cubicBezTo>
                    <a:pt x="2548" y="1519"/>
                    <a:pt x="3962" y="-253"/>
                    <a:pt x="6694" y="501"/>
                  </a:cubicBezTo>
                  <a:cubicBezTo>
                    <a:pt x="7581" y="788"/>
                    <a:pt x="8428" y="1174"/>
                    <a:pt x="9221" y="1651"/>
                  </a:cubicBezTo>
                  <a:cubicBezTo>
                    <a:pt x="12669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2"/>
                    <a:pt x="126334" y="54128"/>
                    <a:pt x="128708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1" y="62127"/>
                    <a:pt x="145786" y="62629"/>
                    <a:pt x="146559" y="63252"/>
                  </a:cubicBezTo>
                  <a:cubicBezTo>
                    <a:pt x="149255" y="65148"/>
                    <a:pt x="150932" y="68192"/>
                    <a:pt x="151065" y="71489"/>
                  </a:cubicBezTo>
                  <a:cubicBezTo>
                    <a:pt x="150235" y="74651"/>
                    <a:pt x="147577" y="76997"/>
                    <a:pt x="144335" y="77427"/>
                  </a:cubicBezTo>
                  <a:cubicBezTo>
                    <a:pt x="142770" y="77490"/>
                    <a:pt x="141187" y="7731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71209AEF-346F-60DE-3DF9-A2E5D8ED936D}"/>
                </a:ext>
              </a:extLst>
            </p:cNvPr>
            <p:cNvSpPr/>
            <p:nvPr/>
          </p:nvSpPr>
          <p:spPr>
            <a:xfrm>
              <a:off x="5816062" y="580155"/>
              <a:ext cx="152113" cy="77408"/>
            </a:xfrm>
            <a:custGeom>
              <a:avLst/>
              <a:gdLst>
                <a:gd name="connsiteX0" fmla="*/ 140810 w 152113"/>
                <a:gd name="connsiteY0" fmla="*/ 77276 h 77408"/>
                <a:gd name="connsiteX1" fmla="*/ 137305 w 152113"/>
                <a:gd name="connsiteY1" fmla="*/ 75975 h 77408"/>
                <a:gd name="connsiteX2" fmla="*/ 123412 w 152113"/>
                <a:gd name="connsiteY2" fmla="*/ 69472 h 77408"/>
                <a:gd name="connsiteX3" fmla="*/ 112423 w 152113"/>
                <a:gd name="connsiteY3" fmla="*/ 64270 h 77408"/>
                <a:gd name="connsiteX4" fmla="*/ 99775 w 152113"/>
                <a:gd name="connsiteY4" fmla="*/ 58709 h 77408"/>
                <a:gd name="connsiteX5" fmla="*/ 87202 w 152113"/>
                <a:gd name="connsiteY5" fmla="*/ 53167 h 77408"/>
                <a:gd name="connsiteX6" fmla="*/ 73460 w 152113"/>
                <a:gd name="connsiteY6" fmla="*/ 46702 h 77408"/>
                <a:gd name="connsiteX7" fmla="*/ 61981 w 152113"/>
                <a:gd name="connsiteY7" fmla="*/ 41292 h 77408"/>
                <a:gd name="connsiteX8" fmla="*/ 54064 w 152113"/>
                <a:gd name="connsiteY8" fmla="*/ 37823 h 77408"/>
                <a:gd name="connsiteX9" fmla="*/ 47749 w 152113"/>
                <a:gd name="connsiteY9" fmla="*/ 35090 h 77408"/>
                <a:gd name="connsiteX10" fmla="*/ 36930 w 152113"/>
                <a:gd name="connsiteY10" fmla="*/ 30095 h 77408"/>
                <a:gd name="connsiteX11" fmla="*/ 27995 w 152113"/>
                <a:gd name="connsiteY11" fmla="*/ 25910 h 77408"/>
                <a:gd name="connsiteX12" fmla="*/ 18400 w 152113"/>
                <a:gd name="connsiteY12" fmla="*/ 21462 h 77408"/>
                <a:gd name="connsiteX13" fmla="*/ 13141 w 152113"/>
                <a:gd name="connsiteY13" fmla="*/ 19275 h 77408"/>
                <a:gd name="connsiteX14" fmla="*/ 4678 w 152113"/>
                <a:gd name="connsiteY14" fmla="*/ 15505 h 77408"/>
                <a:gd name="connsiteX15" fmla="*/ 2699 w 152113"/>
                <a:gd name="connsiteY15" fmla="*/ 14224 h 77408"/>
                <a:gd name="connsiteX16" fmla="*/ -958 w 152113"/>
                <a:gd name="connsiteY16" fmla="*/ 8116 h 77408"/>
                <a:gd name="connsiteX17" fmla="*/ 2981 w 152113"/>
                <a:gd name="connsiteY17" fmla="*/ 1180 h 77408"/>
                <a:gd name="connsiteX18" fmla="*/ 8316 w 152113"/>
                <a:gd name="connsiteY18" fmla="*/ 746 h 77408"/>
                <a:gd name="connsiteX19" fmla="*/ 10483 w 152113"/>
                <a:gd name="connsiteY19" fmla="*/ 1538 h 77408"/>
                <a:gd name="connsiteX20" fmla="*/ 40493 w 152113"/>
                <a:gd name="connsiteY20" fmla="*/ 15241 h 77408"/>
                <a:gd name="connsiteX21" fmla="*/ 52236 w 152113"/>
                <a:gd name="connsiteY21" fmla="*/ 20896 h 77408"/>
                <a:gd name="connsiteX22" fmla="*/ 65016 w 152113"/>
                <a:gd name="connsiteY22" fmla="*/ 26985 h 77408"/>
                <a:gd name="connsiteX23" fmla="*/ 73291 w 152113"/>
                <a:gd name="connsiteY23" fmla="*/ 30547 h 77408"/>
                <a:gd name="connsiteX24" fmla="*/ 80227 w 152113"/>
                <a:gd name="connsiteY24" fmla="*/ 33507 h 77408"/>
                <a:gd name="connsiteX25" fmla="*/ 89652 w 152113"/>
                <a:gd name="connsiteY25" fmla="*/ 37955 h 77408"/>
                <a:gd name="connsiteX26" fmla="*/ 89973 w 152113"/>
                <a:gd name="connsiteY26" fmla="*/ 38106 h 77408"/>
                <a:gd name="connsiteX27" fmla="*/ 94798 w 152113"/>
                <a:gd name="connsiteY27" fmla="*/ 40425 h 77408"/>
                <a:gd name="connsiteX28" fmla="*/ 96929 w 152113"/>
                <a:gd name="connsiteY28" fmla="*/ 41424 h 77408"/>
                <a:gd name="connsiteX29" fmla="*/ 106089 w 152113"/>
                <a:gd name="connsiteY29" fmla="*/ 45684 h 77408"/>
                <a:gd name="connsiteX30" fmla="*/ 113140 w 152113"/>
                <a:gd name="connsiteY30" fmla="*/ 48737 h 77408"/>
                <a:gd name="connsiteX31" fmla="*/ 120943 w 152113"/>
                <a:gd name="connsiteY31" fmla="*/ 52112 h 77408"/>
                <a:gd name="connsiteX32" fmla="*/ 130254 w 152113"/>
                <a:gd name="connsiteY32" fmla="*/ 56447 h 77408"/>
                <a:gd name="connsiteX33" fmla="*/ 135250 w 152113"/>
                <a:gd name="connsiteY33" fmla="*/ 58803 h 77408"/>
                <a:gd name="connsiteX34" fmla="*/ 148162 w 152113"/>
                <a:gd name="connsiteY34" fmla="*/ 64797 h 77408"/>
                <a:gd name="connsiteX35" fmla="*/ 148615 w 152113"/>
                <a:gd name="connsiteY35" fmla="*/ 65137 h 77408"/>
                <a:gd name="connsiteX36" fmla="*/ 151046 w 152113"/>
                <a:gd name="connsiteY36" fmla="*/ 70792 h 77408"/>
                <a:gd name="connsiteX37" fmla="*/ 146918 w 152113"/>
                <a:gd name="connsiteY37" fmla="*/ 76955 h 77408"/>
                <a:gd name="connsiteX38" fmla="*/ 140810 w 152113"/>
                <a:gd name="connsiteY38" fmla="*/ 77276 h 7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08">
                  <a:moveTo>
                    <a:pt x="140810" y="77276"/>
                  </a:moveTo>
                  <a:cubicBezTo>
                    <a:pt x="139604" y="76924"/>
                    <a:pt x="138436" y="76489"/>
                    <a:pt x="137305" y="75975"/>
                  </a:cubicBezTo>
                  <a:cubicBezTo>
                    <a:pt x="132648" y="73921"/>
                    <a:pt x="127880" y="71659"/>
                    <a:pt x="123412" y="69472"/>
                  </a:cubicBezTo>
                  <a:cubicBezTo>
                    <a:pt x="119793" y="67738"/>
                    <a:pt x="116099" y="65947"/>
                    <a:pt x="112423" y="64270"/>
                  </a:cubicBezTo>
                  <a:cubicBezTo>
                    <a:pt x="108219" y="62385"/>
                    <a:pt x="103922" y="60500"/>
                    <a:pt x="99775" y="58709"/>
                  </a:cubicBezTo>
                  <a:cubicBezTo>
                    <a:pt x="95628" y="56918"/>
                    <a:pt x="91330" y="55052"/>
                    <a:pt x="87202" y="53167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911"/>
                    <a:pt x="65921" y="43064"/>
                    <a:pt x="61981" y="41292"/>
                  </a:cubicBezTo>
                  <a:cubicBezTo>
                    <a:pt x="59342" y="40067"/>
                    <a:pt x="56665" y="38936"/>
                    <a:pt x="54064" y="37823"/>
                  </a:cubicBezTo>
                  <a:cubicBezTo>
                    <a:pt x="51878" y="36900"/>
                    <a:pt x="49767" y="35938"/>
                    <a:pt x="47749" y="35090"/>
                  </a:cubicBezTo>
                  <a:cubicBezTo>
                    <a:pt x="44150" y="33469"/>
                    <a:pt x="40473" y="31754"/>
                    <a:pt x="36930" y="30095"/>
                  </a:cubicBezTo>
                  <a:lnTo>
                    <a:pt x="27995" y="25910"/>
                  </a:lnTo>
                  <a:cubicBezTo>
                    <a:pt x="24809" y="24402"/>
                    <a:pt x="21605" y="22894"/>
                    <a:pt x="18400" y="21462"/>
                  </a:cubicBezTo>
                  <a:cubicBezTo>
                    <a:pt x="16629" y="20689"/>
                    <a:pt x="14857" y="19954"/>
                    <a:pt x="13141" y="19275"/>
                  </a:cubicBezTo>
                  <a:cubicBezTo>
                    <a:pt x="10125" y="18050"/>
                    <a:pt x="7355" y="16919"/>
                    <a:pt x="4678" y="15505"/>
                  </a:cubicBezTo>
                  <a:cubicBezTo>
                    <a:pt x="3981" y="15138"/>
                    <a:pt x="3321" y="14709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2" y="5666"/>
                    <a:pt x="-91" y="3385"/>
                    <a:pt x="2981" y="1180"/>
                  </a:cubicBezTo>
                  <a:cubicBezTo>
                    <a:pt x="4603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3" y="1538"/>
                  </a:cubicBezTo>
                  <a:cubicBezTo>
                    <a:pt x="19550" y="5628"/>
                    <a:pt x="30088" y="10397"/>
                    <a:pt x="40493" y="15241"/>
                  </a:cubicBezTo>
                  <a:cubicBezTo>
                    <a:pt x="44413" y="17126"/>
                    <a:pt x="48391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577" y="29416"/>
                    <a:pt x="73291" y="30547"/>
                  </a:cubicBezTo>
                  <a:cubicBezTo>
                    <a:pt x="75666" y="31546"/>
                    <a:pt x="78004" y="32432"/>
                    <a:pt x="80227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6"/>
                    <a:pt x="102998" y="44308"/>
                    <a:pt x="106089" y="45684"/>
                  </a:cubicBezTo>
                  <a:cubicBezTo>
                    <a:pt x="108446" y="46739"/>
                    <a:pt x="110820" y="47757"/>
                    <a:pt x="113140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4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5" y="65137"/>
                  </a:lnTo>
                  <a:cubicBezTo>
                    <a:pt x="150349" y="66477"/>
                    <a:pt x="151273" y="68613"/>
                    <a:pt x="151046" y="70792"/>
                  </a:cubicBezTo>
                  <a:cubicBezTo>
                    <a:pt x="150801" y="73409"/>
                    <a:pt x="149237" y="75725"/>
                    <a:pt x="146918" y="76955"/>
                  </a:cubicBezTo>
                  <a:cubicBezTo>
                    <a:pt x="144996" y="77862"/>
                    <a:pt x="142809" y="77977"/>
                    <a:pt x="140810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E2801971-B7BC-D923-8B19-FFED6DB9E872}"/>
                </a:ext>
              </a:extLst>
            </p:cNvPr>
            <p:cNvSpPr/>
            <p:nvPr/>
          </p:nvSpPr>
          <p:spPr>
            <a:xfrm>
              <a:off x="5792895" y="609273"/>
              <a:ext cx="151925" cy="77527"/>
            </a:xfrm>
            <a:custGeom>
              <a:avLst/>
              <a:gdLst>
                <a:gd name="connsiteX0" fmla="*/ 140717 w 151925"/>
                <a:gd name="connsiteY0" fmla="*/ 77394 h 77527"/>
                <a:gd name="connsiteX1" fmla="*/ 137192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6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7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80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69 w 151925"/>
                <a:gd name="connsiteY30" fmla="*/ 48874 h 77527"/>
                <a:gd name="connsiteX31" fmla="*/ 120755 w 151925"/>
                <a:gd name="connsiteY31" fmla="*/ 52248 h 77527"/>
                <a:gd name="connsiteX32" fmla="*/ 130067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7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7" y="77394"/>
                  </a:moveTo>
                  <a:cubicBezTo>
                    <a:pt x="139510" y="77047"/>
                    <a:pt x="138341" y="76612"/>
                    <a:pt x="137192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5" y="66084"/>
                    <a:pt x="112310" y="64387"/>
                  </a:cubicBezTo>
                  <a:cubicBezTo>
                    <a:pt x="108088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9" y="51117"/>
                    <a:pt x="77853" y="48893"/>
                    <a:pt x="73347" y="46744"/>
                  </a:cubicBezTo>
                  <a:cubicBezTo>
                    <a:pt x="69577" y="44953"/>
                    <a:pt x="65807" y="43106"/>
                    <a:pt x="61886" y="41334"/>
                  </a:cubicBezTo>
                  <a:cubicBezTo>
                    <a:pt x="59285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7" y="21504"/>
                  </a:cubicBezTo>
                  <a:cubicBezTo>
                    <a:pt x="16497" y="20712"/>
                    <a:pt x="14706" y="19977"/>
                    <a:pt x="12953" y="19280"/>
                  </a:cubicBezTo>
                  <a:cubicBezTo>
                    <a:pt x="10013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2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3" y="941"/>
                    <a:pt x="9767" y="1212"/>
                    <a:pt x="10465" y="1542"/>
                  </a:cubicBezTo>
                  <a:cubicBezTo>
                    <a:pt x="19456" y="5765"/>
                    <a:pt x="30068" y="10628"/>
                    <a:pt x="40380" y="15434"/>
                  </a:cubicBezTo>
                  <a:cubicBezTo>
                    <a:pt x="44300" y="17319"/>
                    <a:pt x="48278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8" y="31702"/>
                    <a:pt x="77853" y="32607"/>
                    <a:pt x="80115" y="33700"/>
                  </a:cubicBezTo>
                  <a:cubicBezTo>
                    <a:pt x="83263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69" y="48874"/>
                  </a:lnTo>
                  <a:cubicBezTo>
                    <a:pt x="115534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7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3" y="73551"/>
                    <a:pt x="149066" y="75873"/>
                    <a:pt x="146730" y="77092"/>
                  </a:cubicBezTo>
                  <a:cubicBezTo>
                    <a:pt x="144845" y="77982"/>
                    <a:pt x="142677" y="78091"/>
                    <a:pt x="140717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F3002A6F-AF55-B2C0-10A2-5E8E7D857F39}"/>
                </a:ext>
              </a:extLst>
            </p:cNvPr>
            <p:cNvSpPr/>
            <p:nvPr/>
          </p:nvSpPr>
          <p:spPr>
            <a:xfrm>
              <a:off x="5776305" y="682920"/>
              <a:ext cx="79780" cy="63554"/>
            </a:xfrm>
            <a:custGeom>
              <a:avLst/>
              <a:gdLst>
                <a:gd name="connsiteX0" fmla="*/ 47564 w 79780"/>
                <a:gd name="connsiteY0" fmla="*/ 60917 h 63554"/>
                <a:gd name="connsiteX1" fmla="*/ 43587 w 79780"/>
                <a:gd name="connsiteY1" fmla="*/ 59692 h 63554"/>
                <a:gd name="connsiteX2" fmla="*/ 21702 w 79780"/>
                <a:gd name="connsiteY2" fmla="*/ 48514 h 63554"/>
                <a:gd name="connsiteX3" fmla="*/ 7621 w 79780"/>
                <a:gd name="connsiteY3" fmla="*/ 31210 h 63554"/>
                <a:gd name="connsiteX4" fmla="*/ -766 w 79780"/>
                <a:gd name="connsiteY4" fmla="*/ 10834 h 63554"/>
                <a:gd name="connsiteX5" fmla="*/ 2513 w 79780"/>
                <a:gd name="connsiteY5" fmla="*/ 1107 h 63554"/>
                <a:gd name="connsiteX6" fmla="*/ 6905 w 79780"/>
                <a:gd name="connsiteY6" fmla="*/ 598 h 63554"/>
                <a:gd name="connsiteX7" fmla="*/ 9846 w 79780"/>
                <a:gd name="connsiteY7" fmla="*/ 2106 h 63554"/>
                <a:gd name="connsiteX8" fmla="*/ 11976 w 79780"/>
                <a:gd name="connsiteY8" fmla="*/ 4726 h 63554"/>
                <a:gd name="connsiteX9" fmla="*/ 15256 w 79780"/>
                <a:gd name="connsiteY9" fmla="*/ 12116 h 63554"/>
                <a:gd name="connsiteX10" fmla="*/ 19760 w 79780"/>
                <a:gd name="connsiteY10" fmla="*/ 21955 h 63554"/>
                <a:gd name="connsiteX11" fmla="*/ 27169 w 79780"/>
                <a:gd name="connsiteY11" fmla="*/ 32492 h 63554"/>
                <a:gd name="connsiteX12" fmla="*/ 33238 w 79780"/>
                <a:gd name="connsiteY12" fmla="*/ 38147 h 63554"/>
                <a:gd name="connsiteX13" fmla="*/ 45472 w 79780"/>
                <a:gd name="connsiteY13" fmla="*/ 45216 h 63554"/>
                <a:gd name="connsiteX14" fmla="*/ 51485 w 79780"/>
                <a:gd name="connsiteY14" fmla="*/ 47214 h 63554"/>
                <a:gd name="connsiteX15" fmla="*/ 73388 w 79780"/>
                <a:gd name="connsiteY15" fmla="*/ 50004 h 63554"/>
                <a:gd name="connsiteX16" fmla="*/ 73728 w 79780"/>
                <a:gd name="connsiteY16" fmla="*/ 50004 h 63554"/>
                <a:gd name="connsiteX17" fmla="*/ 74199 w 79780"/>
                <a:gd name="connsiteY17" fmla="*/ 50117 h 63554"/>
                <a:gd name="connsiteX18" fmla="*/ 76178 w 79780"/>
                <a:gd name="connsiteY18" fmla="*/ 51191 h 63554"/>
                <a:gd name="connsiteX19" fmla="*/ 78723 w 79780"/>
                <a:gd name="connsiteY19" fmla="*/ 56733 h 63554"/>
                <a:gd name="connsiteX20" fmla="*/ 77309 w 79780"/>
                <a:gd name="connsiteY20" fmla="*/ 61408 h 63554"/>
                <a:gd name="connsiteX21" fmla="*/ 71164 w 79780"/>
                <a:gd name="connsiteY21" fmla="*/ 63839 h 63554"/>
                <a:gd name="connsiteX22" fmla="*/ 47564 w 79780"/>
                <a:gd name="connsiteY22" fmla="*/ 60917 h 6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80" h="63554">
                  <a:moveTo>
                    <a:pt x="47564" y="60917"/>
                  </a:moveTo>
                  <a:cubicBezTo>
                    <a:pt x="46225" y="60540"/>
                    <a:pt x="44907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3" y="37697"/>
                    <a:pt x="7621" y="31210"/>
                  </a:cubicBezTo>
                  <a:cubicBezTo>
                    <a:pt x="3625" y="24979"/>
                    <a:pt x="779" y="18076"/>
                    <a:pt x="-766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4" y="96"/>
                    <a:pt x="6905" y="598"/>
                  </a:cubicBezTo>
                  <a:cubicBezTo>
                    <a:pt x="7979" y="909"/>
                    <a:pt x="8979" y="1421"/>
                    <a:pt x="9846" y="2106"/>
                  </a:cubicBezTo>
                  <a:cubicBezTo>
                    <a:pt x="10751" y="2807"/>
                    <a:pt x="11467" y="3703"/>
                    <a:pt x="11976" y="4726"/>
                  </a:cubicBezTo>
                  <a:cubicBezTo>
                    <a:pt x="13125" y="7120"/>
                    <a:pt x="14163" y="9552"/>
                    <a:pt x="15256" y="12116"/>
                  </a:cubicBezTo>
                  <a:cubicBezTo>
                    <a:pt x="16688" y="15433"/>
                    <a:pt x="18102" y="18751"/>
                    <a:pt x="19760" y="21955"/>
                  </a:cubicBezTo>
                  <a:cubicBezTo>
                    <a:pt x="21721" y="25803"/>
                    <a:pt x="24210" y="29351"/>
                    <a:pt x="27169" y="32492"/>
                  </a:cubicBezTo>
                  <a:cubicBezTo>
                    <a:pt x="29054" y="34513"/>
                    <a:pt x="31090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8" y="50004"/>
                  </a:lnTo>
                  <a:lnTo>
                    <a:pt x="74199" y="50117"/>
                  </a:lnTo>
                  <a:cubicBezTo>
                    <a:pt x="74915" y="50338"/>
                    <a:pt x="75593" y="50704"/>
                    <a:pt x="76178" y="51191"/>
                  </a:cubicBezTo>
                  <a:cubicBezTo>
                    <a:pt x="77950" y="52462"/>
                    <a:pt x="78912" y="54567"/>
                    <a:pt x="78723" y="56733"/>
                  </a:cubicBezTo>
                  <a:cubicBezTo>
                    <a:pt x="78421" y="58337"/>
                    <a:pt x="77950" y="59904"/>
                    <a:pt x="77309" y="61408"/>
                  </a:cubicBezTo>
                  <a:cubicBezTo>
                    <a:pt x="76442" y="63670"/>
                    <a:pt x="73878" y="63745"/>
                    <a:pt x="71164" y="63839"/>
                  </a:cubicBezTo>
                  <a:cubicBezTo>
                    <a:pt x="63190" y="64083"/>
                    <a:pt x="55236" y="6309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4CC0A1D2-A6F6-DF6B-2277-80192106632B}"/>
                </a:ext>
              </a:extLst>
            </p:cNvPr>
            <p:cNvSpPr/>
            <p:nvPr/>
          </p:nvSpPr>
          <p:spPr>
            <a:xfrm>
              <a:off x="6183822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2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18"/>
                    <a:pt x="59322" y="9457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84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4CC48171-233A-8990-3369-1B09243159D4}"/>
                </a:ext>
              </a:extLst>
            </p:cNvPr>
            <p:cNvSpPr/>
            <p:nvPr/>
          </p:nvSpPr>
          <p:spPr>
            <a:xfrm>
              <a:off x="6075359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8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8" y="90359"/>
                    <a:pt x="-1052" y="87882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0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8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5B6288F5-FC00-9478-034A-AAFE60C6D50B}"/>
                </a:ext>
              </a:extLst>
            </p:cNvPr>
            <p:cNvSpPr/>
            <p:nvPr/>
          </p:nvSpPr>
          <p:spPr>
            <a:xfrm>
              <a:off x="6250888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8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9" y="736"/>
                  </a:cubicBezTo>
                  <a:cubicBezTo>
                    <a:pt x="81509" y="1139"/>
                    <a:pt x="82753" y="1637"/>
                    <a:pt x="83979" y="2225"/>
                  </a:cubicBezTo>
                  <a:lnTo>
                    <a:pt x="87936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1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5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80E6D9C0-8A5D-9722-D2DD-D4CF23F4BB77}"/>
                </a:ext>
              </a:extLst>
            </p:cNvPr>
            <p:cNvSpPr/>
            <p:nvPr/>
          </p:nvSpPr>
          <p:spPr>
            <a:xfrm>
              <a:off x="5929405" y="128432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4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1" y="83561"/>
                  </a:cubicBezTo>
                  <a:cubicBezTo>
                    <a:pt x="28052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6"/>
                    <a:pt x="173" y="5105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4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0"/>
                    <a:pt x="40077" y="80679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E0234616-36F2-DBD5-52D7-36732FA7E922}"/>
                </a:ext>
              </a:extLst>
            </p:cNvPr>
            <p:cNvSpPr/>
            <p:nvPr/>
          </p:nvSpPr>
          <p:spPr>
            <a:xfrm>
              <a:off x="6257862" y="448020"/>
              <a:ext cx="100469" cy="24476"/>
            </a:xfrm>
            <a:custGeom>
              <a:avLst/>
              <a:gdLst>
                <a:gd name="connsiteX0" fmla="*/ 16893 w 100469"/>
                <a:gd name="connsiteY0" fmla="*/ 14335 h 24476"/>
                <a:gd name="connsiteX1" fmla="*/ 9353 w 100469"/>
                <a:gd name="connsiteY1" fmla="*/ 10923 h 24476"/>
                <a:gd name="connsiteX2" fmla="*/ -1034 w 100469"/>
                <a:gd name="connsiteY2" fmla="*/ 5268 h 24476"/>
                <a:gd name="connsiteX3" fmla="*/ 10276 w 100469"/>
                <a:gd name="connsiteY3" fmla="*/ 1894 h 24476"/>
                <a:gd name="connsiteX4" fmla="*/ 20172 w 100469"/>
                <a:gd name="connsiteY4" fmla="*/ 348 h 24476"/>
                <a:gd name="connsiteX5" fmla="*/ 88522 w 100469"/>
                <a:gd name="connsiteY5" fmla="*/ 10603 h 24476"/>
                <a:gd name="connsiteX6" fmla="*/ 88973 w 100469"/>
                <a:gd name="connsiteY6" fmla="*/ 10603 h 24476"/>
                <a:gd name="connsiteX7" fmla="*/ 92518 w 100469"/>
                <a:gd name="connsiteY7" fmla="*/ 12488 h 24476"/>
                <a:gd name="connsiteX8" fmla="*/ 94874 w 100469"/>
                <a:gd name="connsiteY8" fmla="*/ 14618 h 24476"/>
                <a:gd name="connsiteX9" fmla="*/ 99436 w 100469"/>
                <a:gd name="connsiteY9" fmla="*/ 19123 h 24476"/>
                <a:gd name="connsiteX10" fmla="*/ 93894 w 100469"/>
                <a:gd name="connsiteY10" fmla="*/ 22365 h 24476"/>
                <a:gd name="connsiteX11" fmla="*/ 86730 w 100469"/>
                <a:gd name="connsiteY11" fmla="*/ 24759 h 24476"/>
                <a:gd name="connsiteX12" fmla="*/ 18363 w 100469"/>
                <a:gd name="connsiteY12" fmla="*/ 14580 h 24476"/>
                <a:gd name="connsiteX13" fmla="*/ 16893 w 100469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6">
                  <a:moveTo>
                    <a:pt x="16893" y="14335"/>
                  </a:moveTo>
                  <a:cubicBezTo>
                    <a:pt x="14254" y="13485"/>
                    <a:pt x="11727" y="12341"/>
                    <a:pt x="9353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5" y="6870"/>
                    <a:pt x="88522" y="10603"/>
                  </a:cubicBezTo>
                  <a:lnTo>
                    <a:pt x="88973" y="10603"/>
                  </a:lnTo>
                  <a:cubicBezTo>
                    <a:pt x="90275" y="10987"/>
                    <a:pt x="91481" y="11628"/>
                    <a:pt x="92518" y="12488"/>
                  </a:cubicBezTo>
                  <a:cubicBezTo>
                    <a:pt x="93347" y="13150"/>
                    <a:pt x="94139" y="13861"/>
                    <a:pt x="94874" y="14618"/>
                  </a:cubicBezTo>
                  <a:lnTo>
                    <a:pt x="99436" y="19123"/>
                  </a:lnTo>
                  <a:lnTo>
                    <a:pt x="93894" y="22365"/>
                  </a:lnTo>
                  <a:cubicBezTo>
                    <a:pt x="90972" y="24061"/>
                    <a:pt x="88861" y="25004"/>
                    <a:pt x="86730" y="24759"/>
                  </a:cubicBezTo>
                  <a:cubicBezTo>
                    <a:pt x="63282" y="22044"/>
                    <a:pt x="40021" y="18256"/>
                    <a:pt x="18363" y="14580"/>
                  </a:cubicBezTo>
                  <a:cubicBezTo>
                    <a:pt x="17911" y="14618"/>
                    <a:pt x="17402" y="14504"/>
                    <a:pt x="16893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DE2E5FB0-6EAB-D468-4547-438878C18F6E}"/>
                </a:ext>
              </a:extLst>
            </p:cNvPr>
            <p:cNvSpPr/>
            <p:nvPr/>
          </p:nvSpPr>
          <p:spPr>
            <a:xfrm>
              <a:off x="5738496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4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1 w 94116"/>
                <a:gd name="connsiteY5" fmla="*/ 361 h 27051"/>
                <a:gd name="connsiteX6" fmla="*/ 81414 w 94116"/>
                <a:gd name="connsiteY6" fmla="*/ 10785 h 27051"/>
                <a:gd name="connsiteX7" fmla="*/ 81923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3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4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1" y="361"/>
                  </a:cubicBezTo>
                  <a:cubicBezTo>
                    <a:pt x="34743" y="3037"/>
                    <a:pt x="58229" y="6543"/>
                    <a:pt x="81414" y="10785"/>
                  </a:cubicBezTo>
                  <a:lnTo>
                    <a:pt x="81923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3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18C5FBF6-5A52-D180-CC10-2F41637A4D20}"/>
                </a:ext>
              </a:extLst>
            </p:cNvPr>
            <p:cNvSpPr/>
            <p:nvPr/>
          </p:nvSpPr>
          <p:spPr>
            <a:xfrm>
              <a:off x="6125462" y="624707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7"/>
                    <a:pt x="29502" y="84361"/>
                    <a:pt x="28259" y="83448"/>
                  </a:cubicBezTo>
                  <a:cubicBezTo>
                    <a:pt x="28032" y="83274"/>
                    <a:pt x="27825" y="83086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1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2B163303-71C2-3EA3-D853-F6788EE2F582}"/>
                </a:ext>
              </a:extLst>
            </p:cNvPr>
            <p:cNvSpPr/>
            <p:nvPr/>
          </p:nvSpPr>
          <p:spPr>
            <a:xfrm>
              <a:off x="5803376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7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5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7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8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2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ABB495B7-D7D0-9119-A38A-5074F416A20E}"/>
                </a:ext>
              </a:extLst>
            </p:cNvPr>
            <p:cNvSpPr/>
            <p:nvPr/>
          </p:nvSpPr>
          <p:spPr>
            <a:xfrm>
              <a:off x="6220162" y="556797"/>
              <a:ext cx="73306" cy="59923"/>
            </a:xfrm>
            <a:custGeom>
              <a:avLst/>
              <a:gdLst>
                <a:gd name="connsiteX0" fmla="*/ 61755 w 73306"/>
                <a:gd name="connsiteY0" fmla="*/ 59636 h 59923"/>
                <a:gd name="connsiteX1" fmla="*/ 61132 w 73306"/>
                <a:gd name="connsiteY1" fmla="*/ 59183 h 59923"/>
                <a:gd name="connsiteX2" fmla="*/ 46694 w 73306"/>
                <a:gd name="connsiteY2" fmla="*/ 48345 h 59923"/>
                <a:gd name="connsiteX3" fmla="*/ 38815 w 73306"/>
                <a:gd name="connsiteY3" fmla="*/ 41992 h 59923"/>
                <a:gd name="connsiteX4" fmla="*/ 30898 w 73306"/>
                <a:gd name="connsiteY4" fmla="*/ 35640 h 59923"/>
                <a:gd name="connsiteX5" fmla="*/ 30125 w 73306"/>
                <a:gd name="connsiteY5" fmla="*/ 35018 h 59923"/>
                <a:gd name="connsiteX6" fmla="*/ 22434 w 73306"/>
                <a:gd name="connsiteY6" fmla="*/ 29061 h 59923"/>
                <a:gd name="connsiteX7" fmla="*/ 14235 w 73306"/>
                <a:gd name="connsiteY7" fmla="*/ 22690 h 59923"/>
                <a:gd name="connsiteX8" fmla="*/ 2586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9 w 73306"/>
                <a:gd name="connsiteY12" fmla="*/ 598 h 59923"/>
                <a:gd name="connsiteX13" fmla="*/ 9240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3 w 73306"/>
                <a:gd name="connsiteY17" fmla="*/ 49871 h 59923"/>
                <a:gd name="connsiteX18" fmla="*/ 71237 w 73306"/>
                <a:gd name="connsiteY18" fmla="*/ 51266 h 59923"/>
                <a:gd name="connsiteX19" fmla="*/ 71802 w 73306"/>
                <a:gd name="connsiteY19" fmla="*/ 54716 h 59923"/>
                <a:gd name="connsiteX20" fmla="*/ 72273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5" y="59636"/>
                  </a:moveTo>
                  <a:lnTo>
                    <a:pt x="61132" y="59183"/>
                  </a:lnTo>
                  <a:cubicBezTo>
                    <a:pt x="56817" y="56186"/>
                    <a:pt x="52367" y="52850"/>
                    <a:pt x="46694" y="48345"/>
                  </a:cubicBezTo>
                  <a:cubicBezTo>
                    <a:pt x="44074" y="46252"/>
                    <a:pt x="41397" y="44085"/>
                    <a:pt x="38815" y="41992"/>
                  </a:cubicBezTo>
                  <a:cubicBezTo>
                    <a:pt x="36232" y="39900"/>
                    <a:pt x="33518" y="37713"/>
                    <a:pt x="30898" y="35640"/>
                  </a:cubicBezTo>
                  <a:lnTo>
                    <a:pt x="30125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3" y="24801"/>
                    <a:pt x="14235" y="22690"/>
                  </a:cubicBezTo>
                  <a:cubicBezTo>
                    <a:pt x="9541" y="18920"/>
                    <a:pt x="5828" y="15791"/>
                    <a:pt x="2586" y="12700"/>
                  </a:cubicBezTo>
                  <a:cubicBezTo>
                    <a:pt x="1059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8"/>
                    <a:pt x="7072" y="335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4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4"/>
                    <a:pt x="71726" y="53550"/>
                    <a:pt x="71802" y="54716"/>
                  </a:cubicBezTo>
                  <a:lnTo>
                    <a:pt x="72273" y="59711"/>
                  </a:lnTo>
                  <a:lnTo>
                    <a:pt x="67202" y="60126"/>
                  </a:lnTo>
                  <a:cubicBezTo>
                    <a:pt x="65657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A80C49B6-626E-616E-2B1A-232B9543EE01}"/>
                </a:ext>
              </a:extLst>
            </p:cNvPr>
            <p:cNvSpPr/>
            <p:nvPr/>
          </p:nvSpPr>
          <p:spPr>
            <a:xfrm>
              <a:off x="2906026" y="1320017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1EBC8B75-B954-DD8A-4A9B-73CF822B9AF1}"/>
                </a:ext>
              </a:extLst>
            </p:cNvPr>
            <p:cNvSpPr/>
            <p:nvPr/>
          </p:nvSpPr>
          <p:spPr>
            <a:xfrm>
              <a:off x="2742720" y="1199663"/>
              <a:ext cx="177511" cy="279752"/>
            </a:xfrm>
            <a:custGeom>
              <a:avLst/>
              <a:gdLst>
                <a:gd name="connsiteX0" fmla="*/ 8267 w 177511"/>
                <a:gd name="connsiteY0" fmla="*/ 278032 h 279752"/>
                <a:gd name="connsiteX1" fmla="*/ 115164 w 177511"/>
                <a:gd name="connsiteY1" fmla="*/ 151833 h 279752"/>
                <a:gd name="connsiteX2" fmla="*/ 108322 w 177511"/>
                <a:gd name="connsiteY2" fmla="*/ 152701 h 279752"/>
                <a:gd name="connsiteX3" fmla="*/ 127944 w 177511"/>
                <a:gd name="connsiteY3" fmla="*/ 167780 h 279752"/>
                <a:gd name="connsiteX4" fmla="*/ 135955 w 177511"/>
                <a:gd name="connsiteY4" fmla="*/ 167780 h 279752"/>
                <a:gd name="connsiteX5" fmla="*/ 174823 w 177511"/>
                <a:gd name="connsiteY5" fmla="*/ 129270 h 279752"/>
                <a:gd name="connsiteX6" fmla="*/ 174823 w 177511"/>
                <a:gd name="connsiteY6" fmla="*/ 121272 h 279752"/>
                <a:gd name="connsiteX7" fmla="*/ 173673 w 177511"/>
                <a:gd name="connsiteY7" fmla="*/ 120392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7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7" y="278032"/>
                  </a:moveTo>
                  <a:cubicBezTo>
                    <a:pt x="42291" y="234627"/>
                    <a:pt x="77936" y="192562"/>
                    <a:pt x="115164" y="151833"/>
                  </a:cubicBezTo>
                  <a:lnTo>
                    <a:pt x="108322" y="152701"/>
                  </a:lnTo>
                  <a:cubicBezTo>
                    <a:pt x="114994" y="157526"/>
                    <a:pt x="121762" y="162333"/>
                    <a:pt x="127944" y="167780"/>
                  </a:cubicBezTo>
                  <a:cubicBezTo>
                    <a:pt x="130187" y="169918"/>
                    <a:pt x="133712" y="169918"/>
                    <a:pt x="135955" y="167780"/>
                  </a:cubicBezTo>
                  <a:lnTo>
                    <a:pt x="174823" y="129270"/>
                  </a:lnTo>
                  <a:cubicBezTo>
                    <a:pt x="177029" y="127059"/>
                    <a:pt x="177029" y="123480"/>
                    <a:pt x="174823" y="121272"/>
                  </a:cubicBezTo>
                  <a:cubicBezTo>
                    <a:pt x="174465" y="120931"/>
                    <a:pt x="174088" y="120635"/>
                    <a:pt x="173673" y="120392"/>
                  </a:cubicBezTo>
                  <a:cubicBezTo>
                    <a:pt x="118821" y="83782"/>
                    <a:pt x="66042" y="44169"/>
                    <a:pt x="15562" y="1733"/>
                  </a:cubicBezTo>
                  <a:cubicBezTo>
                    <a:pt x="10021" y="-2923"/>
                    <a:pt x="1972" y="5032"/>
                    <a:pt x="7551" y="9725"/>
                  </a:cubicBezTo>
                  <a:cubicBezTo>
                    <a:pt x="58766" y="52795"/>
                    <a:pt x="112318" y="93000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2" y="142000"/>
                    <a:pt x="107172" y="143822"/>
                  </a:cubicBezTo>
                  <a:cubicBezTo>
                    <a:pt x="69943" y="184538"/>
                    <a:pt x="34318" y="226635"/>
                    <a:pt x="275" y="270115"/>
                  </a:cubicBezTo>
                  <a:cubicBezTo>
                    <a:pt x="-4173" y="275770"/>
                    <a:pt x="3781" y="283838"/>
                    <a:pt x="8267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8FEBA560-6692-243E-E981-DA4A24457914}"/>
                </a:ext>
              </a:extLst>
            </p:cNvPr>
            <p:cNvSpPr/>
            <p:nvPr/>
          </p:nvSpPr>
          <p:spPr>
            <a:xfrm>
              <a:off x="2199238" y="1197299"/>
              <a:ext cx="559540" cy="712428"/>
            </a:xfrm>
            <a:custGeom>
              <a:avLst/>
              <a:gdLst>
                <a:gd name="connsiteX0" fmla="*/ 543512 w 559540"/>
                <a:gd name="connsiteY0" fmla="*/ 273234 h 712428"/>
                <a:gd name="connsiteX1" fmla="*/ 424872 w 559540"/>
                <a:gd name="connsiteY1" fmla="*/ 668154 h 712428"/>
                <a:gd name="connsiteX2" fmla="*/ 413430 w 559540"/>
                <a:gd name="connsiteY2" fmla="*/ 705495 h 712428"/>
                <a:gd name="connsiteX3" fmla="*/ 421743 w 559540"/>
                <a:gd name="connsiteY3" fmla="*/ 702121 h 712428"/>
                <a:gd name="connsiteX4" fmla="*/ 89724 w 559540"/>
                <a:gd name="connsiteY4" fmla="*/ 431176 h 712428"/>
                <a:gd name="connsiteX5" fmla="*/ 8670 w 559540"/>
                <a:gd name="connsiteY5" fmla="*/ 342092 h 712428"/>
                <a:gd name="connsiteX6" fmla="*/ 6182 w 559540"/>
                <a:gd name="connsiteY6" fmla="*/ 351517 h 712428"/>
                <a:gd name="connsiteX7" fmla="*/ 184991 w 559540"/>
                <a:gd name="connsiteY7" fmla="*/ 285109 h 712428"/>
                <a:gd name="connsiteX8" fmla="*/ 428152 w 559540"/>
                <a:gd name="connsiteY8" fmla="*/ 194800 h 712428"/>
                <a:gd name="connsiteX9" fmla="*/ 447869 w 559540"/>
                <a:gd name="connsiteY9" fmla="*/ 187467 h 712428"/>
                <a:gd name="connsiteX10" fmla="*/ 467774 w 559540"/>
                <a:gd name="connsiteY10" fmla="*/ 166884 h 712428"/>
                <a:gd name="connsiteX11" fmla="*/ 496294 w 559540"/>
                <a:gd name="connsiteY11" fmla="*/ 135499 h 712428"/>
                <a:gd name="connsiteX12" fmla="*/ 554596 w 559540"/>
                <a:gd name="connsiteY12" fmla="*/ 71410 h 712428"/>
                <a:gd name="connsiteX13" fmla="*/ 554596 w 559540"/>
                <a:gd name="connsiteY13" fmla="*/ 63399 h 712428"/>
                <a:gd name="connsiteX14" fmla="*/ 530751 w 559540"/>
                <a:gd name="connsiteY14" fmla="*/ 34804 h 712428"/>
                <a:gd name="connsiteX15" fmla="*/ 531637 w 559540"/>
                <a:gd name="connsiteY15" fmla="*/ 41646 h 712428"/>
                <a:gd name="connsiteX16" fmla="*/ 556669 w 559540"/>
                <a:gd name="connsiteY16" fmla="*/ 9809 h 712428"/>
                <a:gd name="connsiteX17" fmla="*/ 548677 w 559540"/>
                <a:gd name="connsiteY17" fmla="*/ 1798 h 712428"/>
                <a:gd name="connsiteX18" fmla="*/ 521760 w 559540"/>
                <a:gd name="connsiteY18" fmla="*/ 36010 h 712428"/>
                <a:gd name="connsiteX19" fmla="*/ 522645 w 559540"/>
                <a:gd name="connsiteY19" fmla="*/ 42852 h 712428"/>
                <a:gd name="connsiteX20" fmla="*/ 546491 w 559540"/>
                <a:gd name="connsiteY20" fmla="*/ 71466 h 712428"/>
                <a:gd name="connsiteX21" fmla="*/ 546491 w 559540"/>
                <a:gd name="connsiteY21" fmla="*/ 63455 h 712428"/>
                <a:gd name="connsiteX22" fmla="*/ 494390 w 559540"/>
                <a:gd name="connsiteY22" fmla="*/ 120796 h 712428"/>
                <a:gd name="connsiteX23" fmla="*/ 472071 w 559540"/>
                <a:gd name="connsiteY23" fmla="*/ 145301 h 712428"/>
                <a:gd name="connsiteX24" fmla="*/ 459669 w 559540"/>
                <a:gd name="connsiteY24" fmla="*/ 158948 h 712428"/>
                <a:gd name="connsiteX25" fmla="*/ 444777 w 559540"/>
                <a:gd name="connsiteY25" fmla="*/ 175328 h 712428"/>
                <a:gd name="connsiteX26" fmla="*/ 443872 w 559540"/>
                <a:gd name="connsiteY26" fmla="*/ 176949 h 712428"/>
                <a:gd name="connsiteX27" fmla="*/ 441177 w 559540"/>
                <a:gd name="connsiteY27" fmla="*/ 177948 h 712428"/>
                <a:gd name="connsiteX28" fmla="*/ 430187 w 559540"/>
                <a:gd name="connsiteY28" fmla="*/ 182039 h 712428"/>
                <a:gd name="connsiteX29" fmla="*/ 335449 w 559540"/>
                <a:gd name="connsiteY29" fmla="*/ 217212 h 712428"/>
                <a:gd name="connsiteX30" fmla="*/ 68763 w 559540"/>
                <a:gd name="connsiteY30" fmla="*/ 316249 h 712428"/>
                <a:gd name="connsiteX31" fmla="*/ 3015 w 559540"/>
                <a:gd name="connsiteY31" fmla="*/ 340753 h 712428"/>
                <a:gd name="connsiteX32" fmla="*/ -774 w 559540"/>
                <a:gd name="connsiteY32" fmla="*/ 347948 h 712428"/>
                <a:gd name="connsiteX33" fmla="*/ 527 w 559540"/>
                <a:gd name="connsiteY33" fmla="*/ 350178 h 712428"/>
                <a:gd name="connsiteX34" fmla="*/ 315317 w 559540"/>
                <a:gd name="connsiteY34" fmla="*/ 642839 h 712428"/>
                <a:gd name="connsiteX35" fmla="*/ 416031 w 559540"/>
                <a:gd name="connsiteY35" fmla="*/ 711980 h 712428"/>
                <a:gd name="connsiteX36" fmla="*/ 423760 w 559540"/>
                <a:gd name="connsiteY36" fmla="*/ 709938 h 712428"/>
                <a:gd name="connsiteX37" fmla="*/ 424325 w 559540"/>
                <a:gd name="connsiteY37" fmla="*/ 708606 h 712428"/>
                <a:gd name="connsiteX38" fmla="*/ 521778 w 559540"/>
                <a:gd name="connsiteY38" fmla="*/ 387218 h 712428"/>
                <a:gd name="connsiteX39" fmla="*/ 554407 w 559540"/>
                <a:gd name="connsiteY39" fmla="*/ 276344 h 712428"/>
                <a:gd name="connsiteX40" fmla="*/ 543512 w 559540"/>
                <a:gd name="connsiteY40" fmla="*/ 273328 h 7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428">
                  <a:moveTo>
                    <a:pt x="543512" y="273234"/>
                  </a:moveTo>
                  <a:cubicBezTo>
                    <a:pt x="505417" y="405295"/>
                    <a:pt x="465078" y="536715"/>
                    <a:pt x="424872" y="668154"/>
                  </a:cubicBezTo>
                  <a:cubicBezTo>
                    <a:pt x="421102" y="680595"/>
                    <a:pt x="417295" y="693041"/>
                    <a:pt x="413430" y="705495"/>
                  </a:cubicBezTo>
                  <a:lnTo>
                    <a:pt x="421743" y="702121"/>
                  </a:lnTo>
                  <a:cubicBezTo>
                    <a:pt x="301048" y="624836"/>
                    <a:pt x="189646" y="533923"/>
                    <a:pt x="89724" y="431176"/>
                  </a:cubicBezTo>
                  <a:cubicBezTo>
                    <a:pt x="61732" y="402373"/>
                    <a:pt x="34702" y="372679"/>
                    <a:pt x="8670" y="342092"/>
                  </a:cubicBezTo>
                  <a:lnTo>
                    <a:pt x="6182" y="351517"/>
                  </a:lnTo>
                  <a:lnTo>
                    <a:pt x="184991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9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59"/>
                    <a:pt x="556707" y="65649"/>
                    <a:pt x="554596" y="63399"/>
                  </a:cubicBezTo>
                  <a:lnTo>
                    <a:pt x="530751" y="34804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4" y="29563"/>
                    <a:pt x="546415" y="18764"/>
                    <a:pt x="556669" y="9809"/>
                  </a:cubicBezTo>
                  <a:cubicBezTo>
                    <a:pt x="562154" y="4983"/>
                    <a:pt x="554124" y="-2990"/>
                    <a:pt x="548677" y="1798"/>
                  </a:cubicBezTo>
                  <a:cubicBezTo>
                    <a:pt x="537650" y="11420"/>
                    <a:pt x="528508" y="23024"/>
                    <a:pt x="521760" y="36010"/>
                  </a:cubicBezTo>
                  <a:cubicBezTo>
                    <a:pt x="520553" y="38242"/>
                    <a:pt x="520911" y="41003"/>
                    <a:pt x="522645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1" y="145301"/>
                  </a:lnTo>
                  <a:cubicBezTo>
                    <a:pt x="467925" y="149849"/>
                    <a:pt x="463797" y="154399"/>
                    <a:pt x="459669" y="158948"/>
                  </a:cubicBezTo>
                  <a:cubicBezTo>
                    <a:pt x="455032" y="164037"/>
                    <a:pt x="450244" y="171125"/>
                    <a:pt x="444777" y="175328"/>
                  </a:cubicBezTo>
                  <a:cubicBezTo>
                    <a:pt x="443891" y="176007"/>
                    <a:pt x="444947" y="176252"/>
                    <a:pt x="443872" y="176949"/>
                  </a:cubicBezTo>
                  <a:cubicBezTo>
                    <a:pt x="443005" y="177372"/>
                    <a:pt x="442101" y="177705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753"/>
                  </a:lnTo>
                  <a:cubicBezTo>
                    <a:pt x="-20" y="341694"/>
                    <a:pt x="-1716" y="344915"/>
                    <a:pt x="-774" y="347948"/>
                  </a:cubicBezTo>
                  <a:cubicBezTo>
                    <a:pt x="-510" y="348780"/>
                    <a:pt x="-76" y="349543"/>
                    <a:pt x="527" y="350178"/>
                  </a:cubicBezTo>
                  <a:cubicBezTo>
                    <a:pt x="93927" y="459444"/>
                    <a:pt x="199543" y="557638"/>
                    <a:pt x="315317" y="642839"/>
                  </a:cubicBezTo>
                  <a:cubicBezTo>
                    <a:pt x="348116" y="666991"/>
                    <a:pt x="381687" y="690039"/>
                    <a:pt x="416031" y="711980"/>
                  </a:cubicBezTo>
                  <a:cubicBezTo>
                    <a:pt x="418727" y="713552"/>
                    <a:pt x="422195" y="712638"/>
                    <a:pt x="423760" y="709938"/>
                  </a:cubicBezTo>
                  <a:cubicBezTo>
                    <a:pt x="424005" y="709520"/>
                    <a:pt x="424193" y="709071"/>
                    <a:pt x="424325" y="708606"/>
                  </a:cubicBezTo>
                  <a:cubicBezTo>
                    <a:pt x="457199" y="601601"/>
                    <a:pt x="489677" y="494473"/>
                    <a:pt x="521778" y="387218"/>
                  </a:cubicBezTo>
                  <a:cubicBezTo>
                    <a:pt x="532787" y="350297"/>
                    <a:pt x="543663" y="313340"/>
                    <a:pt x="554407" y="276344"/>
                  </a:cubicBezTo>
                  <a:cubicBezTo>
                    <a:pt x="556443" y="269332"/>
                    <a:pt x="545529" y="266335"/>
                    <a:pt x="543512" y="2733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383552C6-43B7-2ABD-FD12-DF3FD401F307}"/>
                </a:ext>
              </a:extLst>
            </p:cNvPr>
            <p:cNvSpPr/>
            <p:nvPr/>
          </p:nvSpPr>
          <p:spPr>
            <a:xfrm>
              <a:off x="2308126" y="1493824"/>
              <a:ext cx="424637" cy="76425"/>
            </a:xfrm>
            <a:custGeom>
              <a:avLst/>
              <a:gdLst>
                <a:gd name="connsiteX0" fmla="*/ 413833 w 424637"/>
                <a:gd name="connsiteY0" fmla="*/ 44548 h 76425"/>
                <a:gd name="connsiteX1" fmla="*/ 378772 w 424637"/>
                <a:gd name="connsiteY1" fmla="*/ 60872 h 76425"/>
                <a:gd name="connsiteX2" fmla="*/ 336267 w 424637"/>
                <a:gd name="connsiteY2" fmla="*/ 65208 h 76425"/>
                <a:gd name="connsiteX3" fmla="*/ 261188 w 424637"/>
                <a:gd name="connsiteY3" fmla="*/ 31599 h 76425"/>
                <a:gd name="connsiteX4" fmla="*/ 195534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8 w 424637"/>
                <a:gd name="connsiteY8" fmla="*/ 16123 h 76425"/>
                <a:gd name="connsiteX9" fmla="*/ 94519 w 424637"/>
                <a:gd name="connsiteY9" fmla="*/ 24700 h 76425"/>
                <a:gd name="connsiteX10" fmla="*/ 188240 w 424637"/>
                <a:gd name="connsiteY10" fmla="*/ 11769 h 76425"/>
                <a:gd name="connsiteX11" fmla="*/ 262715 w 424637"/>
                <a:gd name="connsiteY11" fmla="*/ 46848 h 76425"/>
                <a:gd name="connsiteX12" fmla="*/ 339339 w 424637"/>
                <a:gd name="connsiteY12" fmla="*/ 76706 h 76425"/>
                <a:gd name="connsiteX13" fmla="*/ 384578 w 424637"/>
                <a:gd name="connsiteY13" fmla="*/ 71277 h 76425"/>
                <a:gd name="connsiteX14" fmla="*/ 421825 w 424637"/>
                <a:gd name="connsiteY14" fmla="*/ 52616 h 76425"/>
                <a:gd name="connsiteX15" fmla="*/ 413833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3" y="44548"/>
                  </a:moveTo>
                  <a:cubicBezTo>
                    <a:pt x="403862" y="53672"/>
                    <a:pt x="391873" y="58290"/>
                    <a:pt x="378772" y="60872"/>
                  </a:cubicBezTo>
                  <a:cubicBezTo>
                    <a:pt x="364635" y="63643"/>
                    <a:pt x="350705" y="65943"/>
                    <a:pt x="336267" y="65208"/>
                  </a:cubicBezTo>
                  <a:cubicBezTo>
                    <a:pt x="306333" y="63719"/>
                    <a:pt x="284411" y="48884"/>
                    <a:pt x="261188" y="31599"/>
                  </a:cubicBezTo>
                  <a:cubicBezTo>
                    <a:pt x="241622" y="17047"/>
                    <a:pt x="220586" y="2532"/>
                    <a:pt x="195534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6" y="6528"/>
                    <a:pt x="124999" y="9167"/>
                    <a:pt x="110126" y="11335"/>
                  </a:cubicBezTo>
                  <a:cubicBezTo>
                    <a:pt x="75047" y="16443"/>
                    <a:pt x="39402" y="18347"/>
                    <a:pt x="5774" y="5209"/>
                  </a:cubicBezTo>
                  <a:cubicBezTo>
                    <a:pt x="-1012" y="2551"/>
                    <a:pt x="-3952" y="13484"/>
                    <a:pt x="2758" y="16123"/>
                  </a:cubicBezTo>
                  <a:cubicBezTo>
                    <a:pt x="32145" y="27584"/>
                    <a:pt x="63530" y="28206"/>
                    <a:pt x="94519" y="24700"/>
                  </a:cubicBezTo>
                  <a:cubicBezTo>
                    <a:pt x="125508" y="21194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5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70" y="77102"/>
                    <a:pt x="369762" y="74519"/>
                    <a:pt x="384578" y="71277"/>
                  </a:cubicBezTo>
                  <a:cubicBezTo>
                    <a:pt x="398452" y="68525"/>
                    <a:pt x="411326" y="62077"/>
                    <a:pt x="421825" y="52616"/>
                  </a:cubicBezTo>
                  <a:cubicBezTo>
                    <a:pt x="427198" y="47677"/>
                    <a:pt x="419187" y="39704"/>
                    <a:pt x="413833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759198DB-AE4A-4D49-1F71-3D923922D6F0}"/>
                </a:ext>
              </a:extLst>
            </p:cNvPr>
            <p:cNvSpPr/>
            <p:nvPr/>
          </p:nvSpPr>
          <p:spPr>
            <a:xfrm>
              <a:off x="2569104" y="1630299"/>
              <a:ext cx="61618" cy="61669"/>
            </a:xfrm>
            <a:custGeom>
              <a:avLst/>
              <a:gdLst>
                <a:gd name="connsiteX0" fmla="*/ 54232 w 61618"/>
                <a:gd name="connsiteY0" fmla="*/ 11784 h 61669"/>
                <a:gd name="connsiteX1" fmla="*/ 10482 w 61618"/>
                <a:gd name="connsiteY1" fmla="*/ 6676 h 61669"/>
                <a:gd name="connsiteX2" fmla="*/ 4827 w 61618"/>
                <a:gd name="connsiteY2" fmla="*/ 49823 h 61669"/>
                <a:gd name="connsiteX3" fmla="*/ 47843 w 61618"/>
                <a:gd name="connsiteY3" fmla="*/ 56628 h 61669"/>
                <a:gd name="connsiteX4" fmla="*/ 55382 w 61618"/>
                <a:gd name="connsiteY4" fmla="*/ 13274 h 61669"/>
                <a:gd name="connsiteX5" fmla="*/ 45618 w 61618"/>
                <a:gd name="connsiteY5" fmla="*/ 18929 h 61669"/>
                <a:gd name="connsiteX6" fmla="*/ 42678 w 61618"/>
                <a:gd name="connsiteY6" fmla="*/ 46449 h 61669"/>
                <a:gd name="connsiteX7" fmla="*/ 13856 w 61618"/>
                <a:gd name="connsiteY7" fmla="*/ 42943 h 61669"/>
                <a:gd name="connsiteX8" fmla="*/ 18041 w 61618"/>
                <a:gd name="connsiteY8" fmla="*/ 15215 h 61669"/>
                <a:gd name="connsiteX9" fmla="*/ 46316 w 61618"/>
                <a:gd name="connsiteY9" fmla="*/ 19796 h 61669"/>
                <a:gd name="connsiteX10" fmla="*/ 54327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2" y="11784"/>
                  </a:moveTo>
                  <a:cubicBezTo>
                    <a:pt x="43733" y="-864"/>
                    <a:pt x="23564" y="-3748"/>
                    <a:pt x="10482" y="6676"/>
                  </a:cubicBezTo>
                  <a:cubicBezTo>
                    <a:pt x="-2185" y="16780"/>
                    <a:pt x="-4899" y="36836"/>
                    <a:pt x="4827" y="49823"/>
                  </a:cubicBezTo>
                  <a:cubicBezTo>
                    <a:pt x="14554" y="62811"/>
                    <a:pt x="34591" y="65921"/>
                    <a:pt x="47843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6" y="7223"/>
                    <a:pt x="41584" y="12897"/>
                    <a:pt x="45618" y="18929"/>
                  </a:cubicBezTo>
                  <a:cubicBezTo>
                    <a:pt x="51273" y="27373"/>
                    <a:pt x="50727" y="39531"/>
                    <a:pt x="42678" y="46449"/>
                  </a:cubicBezTo>
                  <a:cubicBezTo>
                    <a:pt x="34629" y="53367"/>
                    <a:pt x="20227" y="51614"/>
                    <a:pt x="13856" y="42943"/>
                  </a:cubicBezTo>
                  <a:cubicBezTo>
                    <a:pt x="7843" y="34016"/>
                    <a:pt x="9653" y="21971"/>
                    <a:pt x="18041" y="15215"/>
                  </a:cubicBezTo>
                  <a:cubicBezTo>
                    <a:pt x="27051" y="8523"/>
                    <a:pt x="39529" y="11634"/>
                    <a:pt x="46316" y="19796"/>
                  </a:cubicBezTo>
                  <a:cubicBezTo>
                    <a:pt x="50971" y="25450"/>
                    <a:pt x="58926" y="17364"/>
                    <a:pt x="54327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DEE849EF-90A5-C15B-3348-B1A39F794B0E}"/>
                </a:ext>
              </a:extLst>
            </p:cNvPr>
            <p:cNvSpPr/>
            <p:nvPr/>
          </p:nvSpPr>
          <p:spPr>
            <a:xfrm>
              <a:off x="2411976" y="1576089"/>
              <a:ext cx="70555" cy="67364"/>
            </a:xfrm>
            <a:custGeom>
              <a:avLst/>
              <a:gdLst>
                <a:gd name="connsiteX0" fmla="*/ 67217 w 70555"/>
                <a:gd name="connsiteY0" fmla="*/ 21283 h 67364"/>
                <a:gd name="connsiteX1" fmla="*/ 16323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0 w 70555"/>
                <a:gd name="connsiteY6" fmla="*/ 18512 h 67364"/>
                <a:gd name="connsiteX7" fmla="*/ 39490 w 70555"/>
                <a:gd name="connsiteY7" fmla="*/ 12028 h 67364"/>
                <a:gd name="connsiteX8" fmla="*/ 56247 w 70555"/>
                <a:gd name="connsiteY8" fmla="*/ 24280 h 67364"/>
                <a:gd name="connsiteX9" fmla="*/ 67217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7" y="21283"/>
                  </a:moveTo>
                  <a:cubicBezTo>
                    <a:pt x="60092" y="2132"/>
                    <a:pt x="33062" y="-5314"/>
                    <a:pt x="16323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0" y="18512"/>
                  </a:cubicBezTo>
                  <a:cubicBezTo>
                    <a:pt x="22996" y="12744"/>
                    <a:pt x="31460" y="9596"/>
                    <a:pt x="39490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1" y="31047"/>
                    <a:pt x="69762" y="28126"/>
                    <a:pt x="67217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57DB9ABF-8279-A0A5-E6EC-F8895D6C2E29}"/>
                </a:ext>
              </a:extLst>
            </p:cNvPr>
            <p:cNvSpPr/>
            <p:nvPr/>
          </p:nvSpPr>
          <p:spPr>
            <a:xfrm>
              <a:off x="2467192" y="1692589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7 w 63118"/>
                <a:gd name="connsiteY5" fmla="*/ 20163 h 60745"/>
                <a:gd name="connsiteX6" fmla="*/ 42877 w 63118"/>
                <a:gd name="connsiteY6" fmla="*/ 46552 h 60745"/>
                <a:gd name="connsiteX7" fmla="*/ 14339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9" y="-3645"/>
                    <a:pt x="7854" y="7967"/>
                  </a:cubicBezTo>
                  <a:cubicBezTo>
                    <a:pt x="-4040" y="19578"/>
                    <a:pt x="-4097" y="40822"/>
                    <a:pt x="8288" y="52301"/>
                  </a:cubicBezTo>
                  <a:cubicBezTo>
                    <a:pt x="20672" y="63781"/>
                    <a:pt x="41464" y="64252"/>
                    <a:pt x="53772" y="52132"/>
                  </a:cubicBezTo>
                  <a:cubicBezTo>
                    <a:pt x="67174" y="38937"/>
                    <a:pt x="63404" y="20804"/>
                    <a:pt x="49361" y="10398"/>
                  </a:cubicBezTo>
                  <a:cubicBezTo>
                    <a:pt x="43518" y="6063"/>
                    <a:pt x="37863" y="15865"/>
                    <a:pt x="43707" y="20163"/>
                  </a:cubicBezTo>
                  <a:cubicBezTo>
                    <a:pt x="53301" y="27269"/>
                    <a:pt x="53131" y="39861"/>
                    <a:pt x="42877" y="46552"/>
                  </a:cubicBezTo>
                  <a:cubicBezTo>
                    <a:pt x="33603" y="52360"/>
                    <a:pt x="21464" y="50509"/>
                    <a:pt x="14339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8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74BE518D-3ED8-0ECC-5347-1EF824D31CA8}"/>
                </a:ext>
              </a:extLst>
            </p:cNvPr>
            <p:cNvSpPr/>
            <p:nvPr/>
          </p:nvSpPr>
          <p:spPr>
            <a:xfrm>
              <a:off x="4490835" y="2266273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FFAEB132-880E-8507-20E2-B7A2DAEB5237}"/>
                </a:ext>
              </a:extLst>
            </p:cNvPr>
            <p:cNvSpPr/>
            <p:nvPr/>
          </p:nvSpPr>
          <p:spPr>
            <a:xfrm>
              <a:off x="4487565" y="2145844"/>
              <a:ext cx="177523" cy="279683"/>
            </a:xfrm>
            <a:custGeom>
              <a:avLst/>
              <a:gdLst>
                <a:gd name="connsiteX0" fmla="*/ 175181 w 177523"/>
                <a:gd name="connsiteY0" fmla="*/ 270115 h 279683"/>
                <a:gd name="connsiteX1" fmla="*/ 68283 w 177523"/>
                <a:gd name="connsiteY1" fmla="*/ 143822 h 279683"/>
                <a:gd name="connsiteX2" fmla="*/ 61422 w 177523"/>
                <a:gd name="connsiteY2" fmla="*/ 142936 h 279683"/>
                <a:gd name="connsiteX3" fmla="*/ 39500 w 177523"/>
                <a:gd name="connsiteY3" fmla="*/ 159769 h 279683"/>
                <a:gd name="connsiteX4" fmla="*/ 47492 w 177523"/>
                <a:gd name="connsiteY4" fmla="*/ 159769 h 279683"/>
                <a:gd name="connsiteX5" fmla="*/ 8624 w 177523"/>
                <a:gd name="connsiteY5" fmla="*/ 121278 h 279683"/>
                <a:gd name="connsiteX6" fmla="*/ 7474 w 177523"/>
                <a:gd name="connsiteY6" fmla="*/ 130156 h 279683"/>
                <a:gd name="connsiteX7" fmla="*/ 167885 w 177523"/>
                <a:gd name="connsiteY7" fmla="*/ 9725 h 279683"/>
                <a:gd name="connsiteX8" fmla="*/ 159893 w 177523"/>
                <a:gd name="connsiteY8" fmla="*/ 1733 h 279683"/>
                <a:gd name="connsiteX9" fmla="*/ 1763 w 177523"/>
                <a:gd name="connsiteY9" fmla="*/ 120430 h 279683"/>
                <a:gd name="connsiteX10" fmla="*/ -254 w 177523"/>
                <a:gd name="connsiteY10" fmla="*/ 128169 h 279683"/>
                <a:gd name="connsiteX11" fmla="*/ 632 w 177523"/>
                <a:gd name="connsiteY11" fmla="*/ 129308 h 279683"/>
                <a:gd name="connsiteX12" fmla="*/ 39500 w 177523"/>
                <a:gd name="connsiteY12" fmla="*/ 167818 h 279683"/>
                <a:gd name="connsiteX13" fmla="*/ 47492 w 177523"/>
                <a:gd name="connsiteY13" fmla="*/ 167818 h 279683"/>
                <a:gd name="connsiteX14" fmla="*/ 67134 w 177523"/>
                <a:gd name="connsiteY14" fmla="*/ 152738 h 279683"/>
                <a:gd name="connsiteX15" fmla="*/ 60272 w 177523"/>
                <a:gd name="connsiteY15" fmla="*/ 151871 h 279683"/>
                <a:gd name="connsiteX16" fmla="*/ 167188 w 177523"/>
                <a:gd name="connsiteY16" fmla="*/ 278070 h 279683"/>
                <a:gd name="connsiteX17" fmla="*/ 175181 w 177523"/>
                <a:gd name="connsiteY17" fmla="*/ 270078 h 27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683">
                  <a:moveTo>
                    <a:pt x="175181" y="270115"/>
                  </a:moveTo>
                  <a:cubicBezTo>
                    <a:pt x="141157" y="226710"/>
                    <a:pt x="105530" y="184613"/>
                    <a:pt x="68283" y="143822"/>
                  </a:cubicBezTo>
                  <a:cubicBezTo>
                    <a:pt x="66474" y="141999"/>
                    <a:pt x="63646" y="141636"/>
                    <a:pt x="61422" y="142936"/>
                  </a:cubicBezTo>
                  <a:cubicBezTo>
                    <a:pt x="53977" y="148327"/>
                    <a:pt x="46342" y="153700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7" y="93009"/>
                    <a:pt x="116690" y="52803"/>
                    <a:pt x="167885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86"/>
                    <a:pt x="56615" y="83812"/>
                    <a:pt x="1763" y="120430"/>
                  </a:cubicBezTo>
                  <a:cubicBezTo>
                    <a:pt x="-933" y="122011"/>
                    <a:pt x="-1838" y="125478"/>
                    <a:pt x="-254" y="128169"/>
                  </a:cubicBezTo>
                  <a:cubicBezTo>
                    <a:pt x="-9" y="128586"/>
                    <a:pt x="293" y="128967"/>
                    <a:pt x="632" y="129308"/>
                  </a:cubicBezTo>
                  <a:lnTo>
                    <a:pt x="39500" y="167818"/>
                  </a:lnTo>
                  <a:cubicBezTo>
                    <a:pt x="41743" y="169944"/>
                    <a:pt x="45249" y="169944"/>
                    <a:pt x="47492" y="167818"/>
                  </a:cubicBezTo>
                  <a:cubicBezTo>
                    <a:pt x="53694" y="162370"/>
                    <a:pt x="60461" y="157564"/>
                    <a:pt x="67134" y="152738"/>
                  </a:cubicBezTo>
                  <a:lnTo>
                    <a:pt x="60272" y="151871"/>
                  </a:lnTo>
                  <a:cubicBezTo>
                    <a:pt x="97500" y="192562"/>
                    <a:pt x="133146" y="234627"/>
                    <a:pt x="167188" y="278070"/>
                  </a:cubicBezTo>
                  <a:cubicBezTo>
                    <a:pt x="171674" y="283725"/>
                    <a:pt x="179629" y="275733"/>
                    <a:pt x="175181" y="2700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81BEADDF-9B8F-516A-9555-AA41EFCDC65F}"/>
                </a:ext>
              </a:extLst>
            </p:cNvPr>
            <p:cNvSpPr/>
            <p:nvPr/>
          </p:nvSpPr>
          <p:spPr>
            <a:xfrm>
              <a:off x="4649067" y="2143525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0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5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2 h 712365"/>
                <a:gd name="connsiteX8" fmla="*/ 554344 w 559419"/>
                <a:gd name="connsiteY8" fmla="*/ 340784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89 w 559419"/>
                <a:gd name="connsiteY11" fmla="*/ 176678 h 712365"/>
                <a:gd name="connsiteX12" fmla="*/ 110094 w 559419"/>
                <a:gd name="connsiteY12" fmla="*/ 172587 h 712365"/>
                <a:gd name="connsiteX13" fmla="*/ 97691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4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6 w 559419"/>
                <a:gd name="connsiteY21" fmla="*/ 41695 h 712365"/>
                <a:gd name="connsiteX22" fmla="*/ 26722 w 559419"/>
                <a:gd name="connsiteY22" fmla="*/ 34853 h 712365"/>
                <a:gd name="connsiteX23" fmla="*/ 2876 w 559419"/>
                <a:gd name="connsiteY23" fmla="*/ 63448 h 712365"/>
                <a:gd name="connsiteX24" fmla="*/ 2876 w 559419"/>
                <a:gd name="connsiteY24" fmla="*/ 71459 h 712365"/>
                <a:gd name="connsiteX25" fmla="*/ 104665 w 559419"/>
                <a:gd name="connsiteY25" fmla="*/ 183369 h 712365"/>
                <a:gd name="connsiteX26" fmla="*/ 122271 w 559419"/>
                <a:gd name="connsiteY26" fmla="*/ 192248 h 712365"/>
                <a:gd name="connsiteX27" fmla="*/ 215916 w 559419"/>
                <a:gd name="connsiteY27" fmla="*/ 227025 h 712365"/>
                <a:gd name="connsiteX28" fmla="*/ 485015 w 559419"/>
                <a:gd name="connsiteY28" fmla="*/ 326929 h 712365"/>
                <a:gd name="connsiteX29" fmla="*/ 551422 w 559419"/>
                <a:gd name="connsiteY29" fmla="*/ 351584 h 712365"/>
                <a:gd name="connsiteX30" fmla="*/ 548934 w 559419"/>
                <a:gd name="connsiteY30" fmla="*/ 342160 h 712365"/>
                <a:gd name="connsiteX31" fmla="*/ 235162 w 559419"/>
                <a:gd name="connsiteY31" fmla="*/ 634029 h 712365"/>
                <a:gd name="connsiteX32" fmla="*/ 135786 w 559419"/>
                <a:gd name="connsiteY32" fmla="*/ 702189 h 712365"/>
                <a:gd name="connsiteX33" fmla="*/ 144099 w 559419"/>
                <a:gd name="connsiteY33" fmla="*/ 705563 h 712365"/>
                <a:gd name="connsiteX34" fmla="*/ 46665 w 559419"/>
                <a:gd name="connsiteY34" fmla="*/ 384194 h 712365"/>
                <a:gd name="connsiteX35" fmla="*/ 14017 w 559419"/>
                <a:gd name="connsiteY35" fmla="*/ 273302 h 712365"/>
                <a:gd name="connsiteX36" fmla="*/ 3103 w 559419"/>
                <a:gd name="connsiteY36" fmla="*/ 276317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0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5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4"/>
                    <a:pt x="558887" y="344254"/>
                    <a:pt x="556568" y="342082"/>
                  </a:cubicBezTo>
                  <a:cubicBezTo>
                    <a:pt x="555946" y="341487"/>
                    <a:pt x="555173" y="341042"/>
                    <a:pt x="554344" y="340784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89" y="176678"/>
                  </a:cubicBezTo>
                  <a:cubicBezTo>
                    <a:pt x="112940" y="176791"/>
                    <a:pt x="109019" y="171193"/>
                    <a:pt x="110094" y="172587"/>
                  </a:cubicBezTo>
                  <a:cubicBezTo>
                    <a:pt x="106192" y="167830"/>
                    <a:pt x="102064" y="163276"/>
                    <a:pt x="97691" y="158940"/>
                  </a:cubicBezTo>
                  <a:cubicBezTo>
                    <a:pt x="87776" y="148021"/>
                    <a:pt x="77861" y="137099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4" y="42788"/>
                  </a:lnTo>
                  <a:cubicBezTo>
                    <a:pt x="36448" y="40934"/>
                    <a:pt x="36806" y="38181"/>
                    <a:pt x="35600" y="35946"/>
                  </a:cubicBezTo>
                  <a:cubicBezTo>
                    <a:pt x="28870" y="22994"/>
                    <a:pt x="19766" y="11411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76" y="18774"/>
                    <a:pt x="19559" y="29592"/>
                    <a:pt x="25836" y="41695"/>
                  </a:cubicBezTo>
                  <a:cubicBezTo>
                    <a:pt x="26137" y="39414"/>
                    <a:pt x="26420" y="37133"/>
                    <a:pt x="26722" y="34853"/>
                  </a:cubicBezTo>
                  <a:cubicBezTo>
                    <a:pt x="18767" y="44391"/>
                    <a:pt x="10812" y="53923"/>
                    <a:pt x="2876" y="63448"/>
                  </a:cubicBezTo>
                  <a:cubicBezTo>
                    <a:pt x="747" y="65694"/>
                    <a:pt x="747" y="69212"/>
                    <a:pt x="2876" y="71459"/>
                  </a:cubicBezTo>
                  <a:cubicBezTo>
                    <a:pt x="36806" y="108706"/>
                    <a:pt x="69680" y="147103"/>
                    <a:pt x="104665" y="183369"/>
                  </a:cubicBezTo>
                  <a:cubicBezTo>
                    <a:pt x="109528" y="188421"/>
                    <a:pt x="115749" y="189835"/>
                    <a:pt x="122271" y="192248"/>
                  </a:cubicBezTo>
                  <a:lnTo>
                    <a:pt x="215916" y="227025"/>
                  </a:lnTo>
                  <a:lnTo>
                    <a:pt x="485015" y="326929"/>
                  </a:lnTo>
                  <a:lnTo>
                    <a:pt x="551422" y="351584"/>
                  </a:lnTo>
                  <a:lnTo>
                    <a:pt x="548934" y="342160"/>
                  </a:lnTo>
                  <a:cubicBezTo>
                    <a:pt x="455873" y="451149"/>
                    <a:pt x="350598" y="549092"/>
                    <a:pt x="235162" y="634029"/>
                  </a:cubicBezTo>
                  <a:cubicBezTo>
                    <a:pt x="202778" y="657817"/>
                    <a:pt x="169659" y="680531"/>
                    <a:pt x="135786" y="702189"/>
                  </a:cubicBezTo>
                  <a:lnTo>
                    <a:pt x="144099" y="705563"/>
                  </a:lnTo>
                  <a:cubicBezTo>
                    <a:pt x="111225" y="598554"/>
                    <a:pt x="78746" y="491430"/>
                    <a:pt x="46665" y="384194"/>
                  </a:cubicBezTo>
                  <a:cubicBezTo>
                    <a:pt x="35637" y="347273"/>
                    <a:pt x="24742" y="310309"/>
                    <a:pt x="14017" y="273302"/>
                  </a:cubicBezTo>
                  <a:cubicBezTo>
                    <a:pt x="12000" y="266327"/>
                    <a:pt x="1086" y="269287"/>
                    <a:pt x="3103" y="2763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EFA23757-68BF-4FE3-7D99-6EB2E3E51E92}"/>
                </a:ext>
              </a:extLst>
            </p:cNvPr>
            <p:cNvSpPr/>
            <p:nvPr/>
          </p:nvSpPr>
          <p:spPr>
            <a:xfrm>
              <a:off x="4674915" y="2440114"/>
              <a:ext cx="424608" cy="76339"/>
            </a:xfrm>
            <a:custGeom>
              <a:avLst/>
              <a:gdLst>
                <a:gd name="connsiteX0" fmla="*/ 798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6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4 h 76339"/>
                <a:gd name="connsiteX11" fmla="*/ 49563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98" y="52507"/>
                  </a:moveTo>
                  <a:cubicBezTo>
                    <a:pt x="19799" y="69924"/>
                    <a:pt x="47489" y="75127"/>
                    <a:pt x="72427" y="76446"/>
                  </a:cubicBezTo>
                  <a:cubicBezTo>
                    <a:pt x="100155" y="78105"/>
                    <a:pt x="127619" y="70113"/>
                    <a:pt x="150126" y="53826"/>
                  </a:cubicBezTo>
                  <a:cubicBezTo>
                    <a:pt x="172104" y="38125"/>
                    <a:pt x="193951" y="17446"/>
                    <a:pt x="221453" y="12545"/>
                  </a:cubicBezTo>
                  <a:cubicBezTo>
                    <a:pt x="237268" y="9718"/>
                    <a:pt x="254327" y="13431"/>
                    <a:pt x="269991" y="15863"/>
                  </a:cubicBezTo>
                  <a:cubicBezTo>
                    <a:pt x="285656" y="18295"/>
                    <a:pt x="301282" y="21047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2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6" y="482"/>
                  </a:cubicBezTo>
                  <a:cubicBezTo>
                    <a:pt x="212142" y="-1234"/>
                    <a:pt x="189767" y="11038"/>
                    <a:pt x="169805" y="25344"/>
                  </a:cubicBezTo>
                  <a:cubicBezTo>
                    <a:pt x="147185" y="41536"/>
                    <a:pt x="126959" y="59104"/>
                    <a:pt x="98572" y="63854"/>
                  </a:cubicBezTo>
                  <a:cubicBezTo>
                    <a:pt x="82041" y="66644"/>
                    <a:pt x="65830" y="64891"/>
                    <a:pt x="49563" y="61800"/>
                  </a:cubicBezTo>
                  <a:cubicBezTo>
                    <a:pt x="34483" y="58935"/>
                    <a:pt x="20440" y="55202"/>
                    <a:pt x="8753" y="44477"/>
                  </a:cubicBezTo>
                  <a:cubicBezTo>
                    <a:pt x="3399" y="39557"/>
                    <a:pt x="-4630" y="47531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D3F622BA-3E01-FEF9-4A4F-8EE1BBA60B64}"/>
                </a:ext>
              </a:extLst>
            </p:cNvPr>
            <p:cNvSpPr/>
            <p:nvPr/>
          </p:nvSpPr>
          <p:spPr>
            <a:xfrm>
              <a:off x="4777120" y="2576574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9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5 w 61623"/>
                <a:gd name="connsiteY7" fmla="*/ 49823 h 61678"/>
                <a:gd name="connsiteX8" fmla="*/ 49090 w 61623"/>
                <a:gd name="connsiteY8" fmla="*/ 6676 h 61678"/>
                <a:gd name="connsiteX9" fmla="*/ 5339 w 61623"/>
                <a:gd name="connsiteY9" fmla="*/ 11784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4" y="34216"/>
                    <a:pt x="45734" y="42905"/>
                  </a:cubicBezTo>
                  <a:cubicBezTo>
                    <a:pt x="39005" y="51312"/>
                    <a:pt x="26979" y="53178"/>
                    <a:pt x="18025" y="47203"/>
                  </a:cubicBezTo>
                  <a:cubicBezTo>
                    <a:pt x="9015" y="40625"/>
                    <a:pt x="8091" y="27750"/>
                    <a:pt x="13972" y="18929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9" y="26959"/>
                    <a:pt x="-2050" y="47052"/>
                    <a:pt x="11748" y="56628"/>
                  </a:cubicBezTo>
                  <a:cubicBezTo>
                    <a:pt x="24943" y="65940"/>
                    <a:pt x="45055" y="62810"/>
                    <a:pt x="54745" y="49823"/>
                  </a:cubicBezTo>
                  <a:cubicBezTo>
                    <a:pt x="64433" y="36836"/>
                    <a:pt x="61757" y="16780"/>
                    <a:pt x="49090" y="6676"/>
                  </a:cubicBezTo>
                  <a:cubicBezTo>
                    <a:pt x="36008" y="-3748"/>
                    <a:pt x="15820" y="-864"/>
                    <a:pt x="5339" y="11784"/>
                  </a:cubicBezTo>
                  <a:cubicBezTo>
                    <a:pt x="721" y="17439"/>
                    <a:pt x="8694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B2AA912A-EEC3-2DC7-5A45-DEE4978AF33B}"/>
                </a:ext>
              </a:extLst>
            </p:cNvPr>
            <p:cNvSpPr/>
            <p:nvPr/>
          </p:nvSpPr>
          <p:spPr>
            <a:xfrm>
              <a:off x="4925242" y="2522345"/>
              <a:ext cx="70528" cy="67364"/>
            </a:xfrm>
            <a:custGeom>
              <a:avLst/>
              <a:gdLst>
                <a:gd name="connsiteX0" fmla="*/ 12219 w 70528"/>
                <a:gd name="connsiteY0" fmla="*/ 24280 h 67364"/>
                <a:gd name="connsiteX1" fmla="*/ 28072 w 70528"/>
                <a:gd name="connsiteY1" fmla="*/ 12330 h 67364"/>
                <a:gd name="connsiteX2" fmla="*/ 50333 w 70528"/>
                <a:gd name="connsiteY2" fmla="*/ 17664 h 67364"/>
                <a:gd name="connsiteX3" fmla="*/ 42982 w 70528"/>
                <a:gd name="connsiteY3" fmla="*/ 55137 h 67364"/>
                <a:gd name="connsiteX4" fmla="*/ 12219 w 70528"/>
                <a:gd name="connsiteY4" fmla="*/ 24280 h 67364"/>
                <a:gd name="connsiteX5" fmla="*/ 1305 w 70528"/>
                <a:gd name="connsiteY5" fmla="*/ 21283 h 67364"/>
                <a:gd name="connsiteX6" fmla="*/ 60060 w 70528"/>
                <a:gd name="connsiteY6" fmla="*/ 57248 h 67364"/>
                <a:gd name="connsiteX7" fmla="*/ 52143 w 70528"/>
                <a:gd name="connsiteY7" fmla="*/ 4922 h 67364"/>
                <a:gd name="connsiteX8" fmla="*/ 1249 w 70528"/>
                <a:gd name="connsiteY8" fmla="*/ 21283 h 67364"/>
                <a:gd name="connsiteX9" fmla="*/ 12219 w 70528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8" h="67364">
                  <a:moveTo>
                    <a:pt x="12219" y="24280"/>
                  </a:moveTo>
                  <a:cubicBezTo>
                    <a:pt x="14292" y="18625"/>
                    <a:pt x="22756" y="14196"/>
                    <a:pt x="28072" y="12330"/>
                  </a:cubicBezTo>
                  <a:cubicBezTo>
                    <a:pt x="35951" y="9540"/>
                    <a:pt x="44283" y="12216"/>
                    <a:pt x="50333" y="17664"/>
                  </a:cubicBezTo>
                  <a:cubicBezTo>
                    <a:pt x="63528" y="29577"/>
                    <a:pt x="59117" y="48785"/>
                    <a:pt x="42982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0" y="57248"/>
                  </a:cubicBezTo>
                  <a:cubicBezTo>
                    <a:pt x="76044" y="41396"/>
                    <a:pt x="70597" y="16269"/>
                    <a:pt x="52143" y="4922"/>
                  </a:cubicBezTo>
                  <a:cubicBezTo>
                    <a:pt x="35461" y="-5314"/>
                    <a:pt x="8430" y="2132"/>
                    <a:pt x="1249" y="21283"/>
                  </a:cubicBezTo>
                  <a:cubicBezTo>
                    <a:pt x="-1240" y="28107"/>
                    <a:pt x="9693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BF401AD6-E0D4-092F-B368-FDD5F67EDEA1}"/>
                </a:ext>
              </a:extLst>
            </p:cNvPr>
            <p:cNvSpPr/>
            <p:nvPr/>
          </p:nvSpPr>
          <p:spPr>
            <a:xfrm>
              <a:off x="4877684" y="2638845"/>
              <a:ext cx="63182" cy="60794"/>
            </a:xfrm>
            <a:custGeom>
              <a:avLst/>
              <a:gdLst>
                <a:gd name="connsiteX0" fmla="*/ 18345 w 63182"/>
                <a:gd name="connsiteY0" fmla="*/ 19277 h 60794"/>
                <a:gd name="connsiteX1" fmla="*/ 46619 w 63182"/>
                <a:gd name="connsiteY1" fmla="*/ 42141 h 60794"/>
                <a:gd name="connsiteX2" fmla="*/ 19212 w 63182"/>
                <a:gd name="connsiteY2" fmla="*/ 47156 h 60794"/>
                <a:gd name="connsiteX3" fmla="*/ 17327 w 63182"/>
                <a:gd name="connsiteY3" fmla="*/ 20163 h 60794"/>
                <a:gd name="connsiteX4" fmla="*/ 11672 w 63182"/>
                <a:gd name="connsiteY4" fmla="*/ 10399 h 60794"/>
                <a:gd name="connsiteX5" fmla="*/ 7280 w 63182"/>
                <a:gd name="connsiteY5" fmla="*/ 52132 h 60794"/>
                <a:gd name="connsiteX6" fmla="*/ 52745 w 63182"/>
                <a:gd name="connsiteY6" fmla="*/ 52301 h 60794"/>
                <a:gd name="connsiteX7" fmla="*/ 53198 w 63182"/>
                <a:gd name="connsiteY7" fmla="*/ 7967 h 60794"/>
                <a:gd name="connsiteX8" fmla="*/ 10541 w 63182"/>
                <a:gd name="connsiteY8" fmla="*/ 11284 h 60794"/>
                <a:gd name="connsiteX9" fmla="*/ 18345 w 63182"/>
                <a:gd name="connsiteY9" fmla="*/ 19277 h 6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4">
                  <a:moveTo>
                    <a:pt x="18345" y="19277"/>
                  </a:moveTo>
                  <a:cubicBezTo>
                    <a:pt x="33670" y="-478"/>
                    <a:pt x="61963" y="23254"/>
                    <a:pt x="46619" y="42141"/>
                  </a:cubicBezTo>
                  <a:cubicBezTo>
                    <a:pt x="39815" y="50096"/>
                    <a:pt x="28392" y="52188"/>
                    <a:pt x="19212" y="47156"/>
                  </a:cubicBezTo>
                  <a:cubicBezTo>
                    <a:pt x="8204" y="40822"/>
                    <a:pt x="7129" y="27684"/>
                    <a:pt x="17327" y="20163"/>
                  </a:cubicBezTo>
                  <a:cubicBezTo>
                    <a:pt x="23114" y="15884"/>
                    <a:pt x="17478" y="6063"/>
                    <a:pt x="11672" y="10399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1" y="11284"/>
                  </a:cubicBezTo>
                  <a:cubicBezTo>
                    <a:pt x="5942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22B708CE-D93F-93CA-FECB-9C659CA3BF8F}"/>
                </a:ext>
              </a:extLst>
            </p:cNvPr>
            <p:cNvSpPr/>
            <p:nvPr/>
          </p:nvSpPr>
          <p:spPr>
            <a:xfrm>
              <a:off x="8860293" y="931529"/>
              <a:ext cx="622715" cy="302568"/>
            </a:xfrm>
            <a:custGeom>
              <a:avLst/>
              <a:gdLst>
                <a:gd name="connsiteX0" fmla="*/ 610319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1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9 w 622715"/>
                <a:gd name="connsiteY8" fmla="*/ 286040 h 302568"/>
                <a:gd name="connsiteX9" fmla="*/ 7372 w 622715"/>
                <a:gd name="connsiteY9" fmla="*/ 270961 h 302568"/>
                <a:gd name="connsiteX10" fmla="*/ 1718 w 622715"/>
                <a:gd name="connsiteY10" fmla="*/ 280725 h 302568"/>
                <a:gd name="connsiteX11" fmla="*/ 84242 w 622715"/>
                <a:gd name="connsiteY11" fmla="*/ 302685 h 302568"/>
                <a:gd name="connsiteX12" fmla="*/ 152289 w 622715"/>
                <a:gd name="connsiteY12" fmla="*/ 280065 h 302568"/>
                <a:gd name="connsiteX13" fmla="*/ 214324 w 622715"/>
                <a:gd name="connsiteY13" fmla="*/ 236334 h 302568"/>
                <a:gd name="connsiteX14" fmla="*/ 288648 w 622715"/>
                <a:gd name="connsiteY14" fmla="*/ 206966 h 302568"/>
                <a:gd name="connsiteX15" fmla="*/ 351550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6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9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4" y="115601"/>
                    <a:pt x="381295" y="126854"/>
                    <a:pt x="357601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6" y="283571"/>
                    <a:pt x="363369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7" y="192150"/>
                    <a:pt x="248046" y="203309"/>
                  </a:cubicBezTo>
                  <a:cubicBezTo>
                    <a:pt x="199037" y="224458"/>
                    <a:pt x="163769" y="269886"/>
                    <a:pt x="112159" y="286040"/>
                  </a:cubicBezTo>
                  <a:cubicBezTo>
                    <a:pt x="76344" y="297237"/>
                    <a:pt x="39154" y="289697"/>
                    <a:pt x="7372" y="270961"/>
                  </a:cubicBezTo>
                  <a:cubicBezTo>
                    <a:pt x="1095" y="267191"/>
                    <a:pt x="-4597" y="277011"/>
                    <a:pt x="1718" y="280725"/>
                  </a:cubicBezTo>
                  <a:cubicBezTo>
                    <a:pt x="26542" y="295428"/>
                    <a:pt x="55176" y="304381"/>
                    <a:pt x="84242" y="302685"/>
                  </a:cubicBezTo>
                  <a:cubicBezTo>
                    <a:pt x="108614" y="301252"/>
                    <a:pt x="131480" y="292393"/>
                    <a:pt x="152289" y="280065"/>
                  </a:cubicBezTo>
                  <a:cubicBezTo>
                    <a:pt x="174042" y="267078"/>
                    <a:pt x="193589" y="250829"/>
                    <a:pt x="214324" y="236334"/>
                  </a:cubicBezTo>
                  <a:cubicBezTo>
                    <a:pt x="235925" y="221254"/>
                    <a:pt x="261128" y="204760"/>
                    <a:pt x="288648" y="206966"/>
                  </a:cubicBezTo>
                  <a:cubicBezTo>
                    <a:pt x="322069" y="209624"/>
                    <a:pt x="348817" y="244665"/>
                    <a:pt x="351550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3" y="154224"/>
                    <a:pt x="402407" y="139540"/>
                    <a:pt x="427118" y="131454"/>
                  </a:cubicBezTo>
                  <a:cubicBezTo>
                    <a:pt x="477579" y="114979"/>
                    <a:pt x="537314" y="122802"/>
                    <a:pt x="581366" y="88967"/>
                  </a:cubicBezTo>
                  <a:cubicBezTo>
                    <a:pt x="607416" y="68948"/>
                    <a:pt x="619461" y="37790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AA1FD56F-DBC8-DC74-C6C3-5CD05DAE10B7}"/>
                </a:ext>
              </a:extLst>
            </p:cNvPr>
            <p:cNvSpPr/>
            <p:nvPr/>
          </p:nvSpPr>
          <p:spPr>
            <a:xfrm>
              <a:off x="6450866" y="1177769"/>
              <a:ext cx="134319" cy="56663"/>
            </a:xfrm>
            <a:custGeom>
              <a:avLst/>
              <a:gdLst>
                <a:gd name="connsiteX0" fmla="*/ 126445 w 134319"/>
                <a:gd name="connsiteY0" fmla="*/ 687 h 56663"/>
                <a:gd name="connsiteX1" fmla="*/ 2791 w 134319"/>
                <a:gd name="connsiteY1" fmla="*/ 45700 h 56663"/>
                <a:gd name="connsiteX2" fmla="*/ 5806 w 134319"/>
                <a:gd name="connsiteY2" fmla="*/ 56614 h 56663"/>
                <a:gd name="connsiteX3" fmla="*/ 129461 w 134319"/>
                <a:gd name="connsiteY3" fmla="*/ 11601 h 56663"/>
                <a:gd name="connsiteX4" fmla="*/ 126445 w 134319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9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6" y="56614"/>
                  </a:cubicBezTo>
                  <a:lnTo>
                    <a:pt x="129461" y="11601"/>
                  </a:lnTo>
                  <a:cubicBezTo>
                    <a:pt x="136247" y="9131"/>
                    <a:pt x="133231" y="-1801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ABC4B47C-1AA0-5E28-0D46-32ACBD0A0CFB}"/>
                </a:ext>
              </a:extLst>
            </p:cNvPr>
            <p:cNvSpPr/>
            <p:nvPr/>
          </p:nvSpPr>
          <p:spPr>
            <a:xfrm>
              <a:off x="6495878" y="1142462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5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8"/>
                    <a:pt x="15609" y="83452"/>
                    <a:pt x="23865" y="121477"/>
                  </a:cubicBezTo>
                  <a:cubicBezTo>
                    <a:pt x="25392" y="128583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06CFC22C-3D00-4756-509B-09E908070F63}"/>
                </a:ext>
              </a:extLst>
            </p:cNvPr>
            <p:cNvSpPr/>
            <p:nvPr/>
          </p:nvSpPr>
          <p:spPr>
            <a:xfrm>
              <a:off x="6614906" y="1038491"/>
              <a:ext cx="150452" cy="253760"/>
            </a:xfrm>
            <a:custGeom>
              <a:avLst/>
              <a:gdLst>
                <a:gd name="connsiteX0" fmla="*/ 10264 w 150452"/>
                <a:gd name="connsiteY0" fmla="*/ 70239 h 253760"/>
                <a:gd name="connsiteX1" fmla="*/ 21103 w 150452"/>
                <a:gd name="connsiteY1" fmla="*/ 35650 h 253760"/>
                <a:gd name="connsiteX2" fmla="*/ 47606 w 150452"/>
                <a:gd name="connsiteY2" fmla="*/ 11768 h 253760"/>
                <a:gd name="connsiteX3" fmla="*/ 55937 w 150452"/>
                <a:gd name="connsiteY3" fmla="*/ 49260 h 253760"/>
                <a:gd name="connsiteX4" fmla="*/ 47662 w 150452"/>
                <a:gd name="connsiteY4" fmla="*/ 89504 h 253760"/>
                <a:gd name="connsiteX5" fmla="*/ 15297 w 150452"/>
                <a:gd name="connsiteY5" fmla="*/ 246824 h 253760"/>
                <a:gd name="connsiteX6" fmla="*/ 22253 w 150452"/>
                <a:gd name="connsiteY6" fmla="*/ 253779 h 253760"/>
                <a:gd name="connsiteX7" fmla="*/ 145530 w 150452"/>
                <a:gd name="connsiteY7" fmla="*/ 210971 h 253760"/>
                <a:gd name="connsiteX8" fmla="*/ 142533 w 150452"/>
                <a:gd name="connsiteY8" fmla="*/ 200057 h 253760"/>
                <a:gd name="connsiteX9" fmla="*/ 19293 w 150452"/>
                <a:gd name="connsiteY9" fmla="*/ 242884 h 253760"/>
                <a:gd name="connsiteX10" fmla="*/ 26249 w 150452"/>
                <a:gd name="connsiteY10" fmla="*/ 249840 h 253760"/>
                <a:gd name="connsiteX11" fmla="*/ 68378 w 150452"/>
                <a:gd name="connsiteY11" fmla="*/ 44943 h 253760"/>
                <a:gd name="connsiteX12" fmla="*/ 64306 w 150452"/>
                <a:gd name="connsiteY12" fmla="*/ 8224 h 253760"/>
                <a:gd name="connsiteX13" fmla="*/ 35391 w 150452"/>
                <a:gd name="connsiteY13" fmla="*/ 3681 h 253760"/>
                <a:gd name="connsiteX14" fmla="*/ -1008 w 150452"/>
                <a:gd name="connsiteY14" fmla="*/ 70239 h 253760"/>
                <a:gd name="connsiteX15" fmla="*/ 10302 w 150452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60">
                  <a:moveTo>
                    <a:pt x="10264" y="70239"/>
                  </a:moveTo>
                  <a:cubicBezTo>
                    <a:pt x="11320" y="58059"/>
                    <a:pt x="15015" y="46255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096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8" y="255306"/>
                    <a:pt x="22253" y="253779"/>
                  </a:cubicBezTo>
                  <a:lnTo>
                    <a:pt x="145530" y="210971"/>
                  </a:lnTo>
                  <a:cubicBezTo>
                    <a:pt x="152373" y="208596"/>
                    <a:pt x="149432" y="197664"/>
                    <a:pt x="142533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6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72C643FC-BD59-77EA-CDFB-8E59B990A21C}"/>
                </a:ext>
              </a:extLst>
            </p:cNvPr>
            <p:cNvSpPr/>
            <p:nvPr/>
          </p:nvSpPr>
          <p:spPr>
            <a:xfrm>
              <a:off x="6320077" y="1134663"/>
              <a:ext cx="150490" cy="253760"/>
            </a:xfrm>
            <a:custGeom>
              <a:avLst/>
              <a:gdLst>
                <a:gd name="connsiteX0" fmla="*/ 10302 w 150490"/>
                <a:gd name="connsiteY0" fmla="*/ 70239 h 253760"/>
                <a:gd name="connsiteX1" fmla="*/ 21141 w 150490"/>
                <a:gd name="connsiteY1" fmla="*/ 35650 h 253760"/>
                <a:gd name="connsiteX2" fmla="*/ 47644 w 150490"/>
                <a:gd name="connsiteY2" fmla="*/ 11768 h 253760"/>
                <a:gd name="connsiteX3" fmla="*/ 55975 w 150490"/>
                <a:gd name="connsiteY3" fmla="*/ 49260 h 253760"/>
                <a:gd name="connsiteX4" fmla="*/ 47701 w 150490"/>
                <a:gd name="connsiteY4" fmla="*/ 89504 h 253760"/>
                <a:gd name="connsiteX5" fmla="*/ 15336 w 150490"/>
                <a:gd name="connsiteY5" fmla="*/ 246824 h 253760"/>
                <a:gd name="connsiteX6" fmla="*/ 22291 w 150490"/>
                <a:gd name="connsiteY6" fmla="*/ 253779 h 253760"/>
                <a:gd name="connsiteX7" fmla="*/ 145568 w 150490"/>
                <a:gd name="connsiteY7" fmla="*/ 210971 h 253760"/>
                <a:gd name="connsiteX8" fmla="*/ 142571 w 150490"/>
                <a:gd name="connsiteY8" fmla="*/ 200057 h 253760"/>
                <a:gd name="connsiteX9" fmla="*/ 19293 w 150490"/>
                <a:gd name="connsiteY9" fmla="*/ 242884 h 253760"/>
                <a:gd name="connsiteX10" fmla="*/ 26249 w 150490"/>
                <a:gd name="connsiteY10" fmla="*/ 249840 h 253760"/>
                <a:gd name="connsiteX11" fmla="*/ 68378 w 150490"/>
                <a:gd name="connsiteY11" fmla="*/ 44943 h 253760"/>
                <a:gd name="connsiteX12" fmla="*/ 64307 w 150490"/>
                <a:gd name="connsiteY12" fmla="*/ 8224 h 253760"/>
                <a:gd name="connsiteX13" fmla="*/ 35391 w 150490"/>
                <a:gd name="connsiteY13" fmla="*/ 3681 h 253760"/>
                <a:gd name="connsiteX14" fmla="*/ -1008 w 150490"/>
                <a:gd name="connsiteY14" fmla="*/ 70239 h 253760"/>
                <a:gd name="connsiteX15" fmla="*/ 10302 w 150490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90" h="253760">
                  <a:moveTo>
                    <a:pt x="10302" y="70239"/>
                  </a:moveTo>
                  <a:cubicBezTo>
                    <a:pt x="11358" y="58059"/>
                    <a:pt x="15052" y="46255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6" y="38911"/>
                    <a:pt x="55975" y="49260"/>
                  </a:cubicBezTo>
                  <a:cubicBezTo>
                    <a:pt x="53223" y="62681"/>
                    <a:pt x="50471" y="76096"/>
                    <a:pt x="47701" y="89504"/>
                  </a:cubicBezTo>
                  <a:cubicBezTo>
                    <a:pt x="36918" y="141944"/>
                    <a:pt x="26137" y="194384"/>
                    <a:pt x="15336" y="246824"/>
                  </a:cubicBezTo>
                  <a:cubicBezTo>
                    <a:pt x="14543" y="250744"/>
                    <a:pt x="17937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7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C5951D2B-4A60-A3F5-0F69-891AD73696C9}"/>
                </a:ext>
              </a:extLst>
            </p:cNvPr>
            <p:cNvSpPr/>
            <p:nvPr/>
          </p:nvSpPr>
          <p:spPr>
            <a:xfrm>
              <a:off x="6771417" y="1075615"/>
              <a:ext cx="114102" cy="42051"/>
            </a:xfrm>
            <a:custGeom>
              <a:avLst/>
              <a:gdLst>
                <a:gd name="connsiteX0" fmla="*/ 106095 w 114102"/>
                <a:gd name="connsiteY0" fmla="*/ 582 h 42051"/>
                <a:gd name="connsiteX1" fmla="*/ 2930 w 114102"/>
                <a:gd name="connsiteY1" fmla="*/ 31212 h 42051"/>
                <a:gd name="connsiteX2" fmla="*/ 5927 w 114102"/>
                <a:gd name="connsiteY2" fmla="*/ 42108 h 42051"/>
                <a:gd name="connsiteX3" fmla="*/ 109091 w 114102"/>
                <a:gd name="connsiteY3" fmla="*/ 11496 h 42051"/>
                <a:gd name="connsiteX4" fmla="*/ 106095 w 114102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02" h="42051">
                  <a:moveTo>
                    <a:pt x="106095" y="582"/>
                  </a:moveTo>
                  <a:lnTo>
                    <a:pt x="2930" y="31212"/>
                  </a:lnTo>
                  <a:cubicBezTo>
                    <a:pt x="-4025" y="33267"/>
                    <a:pt x="-1066" y="44200"/>
                    <a:pt x="5927" y="42108"/>
                  </a:cubicBezTo>
                  <a:lnTo>
                    <a:pt x="109091" y="11496"/>
                  </a:lnTo>
                  <a:cubicBezTo>
                    <a:pt x="116066" y="9422"/>
                    <a:pt x="113106" y="-1492"/>
                    <a:pt x="106095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ABE2D718-7068-CD83-4FC1-C6964BA59EFD}"/>
                </a:ext>
              </a:extLst>
            </p:cNvPr>
            <p:cNvSpPr/>
            <p:nvPr/>
          </p:nvSpPr>
          <p:spPr>
            <a:xfrm>
              <a:off x="6774040" y="1100950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90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90" y="33944"/>
                  </a:lnTo>
                  <a:cubicBezTo>
                    <a:pt x="-4010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CE11AC04-A1DE-DC4E-148C-A728F26C044C}"/>
                </a:ext>
              </a:extLst>
            </p:cNvPr>
            <p:cNvSpPr/>
            <p:nvPr/>
          </p:nvSpPr>
          <p:spPr>
            <a:xfrm>
              <a:off x="6919582" y="929519"/>
              <a:ext cx="141284" cy="165939"/>
            </a:xfrm>
            <a:custGeom>
              <a:avLst/>
              <a:gdLst>
                <a:gd name="connsiteX0" fmla="*/ -1016 w 141284"/>
                <a:gd name="connsiteY0" fmla="*/ 5757 h 165939"/>
                <a:gd name="connsiteX1" fmla="*/ 10049 w 141284"/>
                <a:gd name="connsiteY1" fmla="*/ 160607 h 165939"/>
                <a:gd name="connsiteX2" fmla="*/ 15704 w 141284"/>
                <a:gd name="connsiteY2" fmla="*/ 166260 h 165939"/>
                <a:gd name="connsiteX3" fmla="*/ 17211 w 141284"/>
                <a:gd name="connsiteY3" fmla="*/ 166055 h 165939"/>
                <a:gd name="connsiteX4" fmla="*/ 136267 w 141284"/>
                <a:gd name="connsiteY4" fmla="*/ 132917 h 165939"/>
                <a:gd name="connsiteX5" fmla="*/ 133250 w 141284"/>
                <a:gd name="connsiteY5" fmla="*/ 122003 h 165939"/>
                <a:gd name="connsiteX6" fmla="*/ 14215 w 141284"/>
                <a:gd name="connsiteY6" fmla="*/ 155141 h 165939"/>
                <a:gd name="connsiteX7" fmla="*/ 21359 w 141284"/>
                <a:gd name="connsiteY7" fmla="*/ 160607 h 165939"/>
                <a:gd name="connsiteX8" fmla="*/ 10294 w 141284"/>
                <a:gd name="connsiteY8" fmla="*/ 5757 h 165939"/>
                <a:gd name="connsiteX9" fmla="*/ -1016 w 141284"/>
                <a:gd name="connsiteY9" fmla="*/ 5757 h 16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39">
                  <a:moveTo>
                    <a:pt x="-1016" y="5757"/>
                  </a:moveTo>
                  <a:cubicBezTo>
                    <a:pt x="2678" y="57367"/>
                    <a:pt x="6373" y="108984"/>
                    <a:pt x="10049" y="160607"/>
                  </a:cubicBezTo>
                  <a:cubicBezTo>
                    <a:pt x="10049" y="163731"/>
                    <a:pt x="12575" y="166260"/>
                    <a:pt x="15704" y="166260"/>
                  </a:cubicBezTo>
                  <a:cubicBezTo>
                    <a:pt x="16213" y="166258"/>
                    <a:pt x="16722" y="166191"/>
                    <a:pt x="17211" y="166055"/>
                  </a:cubicBezTo>
                  <a:lnTo>
                    <a:pt x="136267" y="132917"/>
                  </a:lnTo>
                  <a:cubicBezTo>
                    <a:pt x="143260" y="131032"/>
                    <a:pt x="140281" y="120062"/>
                    <a:pt x="133250" y="122003"/>
                  </a:cubicBezTo>
                  <a:lnTo>
                    <a:pt x="14215" y="155141"/>
                  </a:lnTo>
                  <a:lnTo>
                    <a:pt x="21359" y="160607"/>
                  </a:lnTo>
                  <a:cubicBezTo>
                    <a:pt x="17683" y="108984"/>
                    <a:pt x="14008" y="57367"/>
                    <a:pt x="10294" y="5757"/>
                  </a:cubicBezTo>
                  <a:cubicBezTo>
                    <a:pt x="9766" y="-1463"/>
                    <a:pt x="-1543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A616CC70-829D-3D82-C769-B1E148814E22}"/>
                </a:ext>
              </a:extLst>
            </p:cNvPr>
            <p:cNvSpPr/>
            <p:nvPr/>
          </p:nvSpPr>
          <p:spPr>
            <a:xfrm>
              <a:off x="7022763" y="987272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801"/>
                    <a:pt x="12276" y="125870"/>
                    <a:pt x="18930" y="185925"/>
                  </a:cubicBezTo>
                  <a:cubicBezTo>
                    <a:pt x="19722" y="193088"/>
                    <a:pt x="31032" y="193163"/>
                    <a:pt x="30240" y="185925"/>
                  </a:cubicBezTo>
                  <a:cubicBezTo>
                    <a:pt x="23605" y="125870"/>
                    <a:pt x="16970" y="65801"/>
                    <a:pt x="10316" y="5721"/>
                  </a:cubicBezTo>
                  <a:cubicBezTo>
                    <a:pt x="9524" y="-1441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469263E8-10A5-2EFE-BB56-3DD419AB5275}"/>
                </a:ext>
              </a:extLst>
            </p:cNvPr>
            <p:cNvSpPr/>
            <p:nvPr/>
          </p:nvSpPr>
          <p:spPr>
            <a:xfrm>
              <a:off x="7063581" y="2075622"/>
              <a:ext cx="251188" cy="314640"/>
            </a:xfrm>
            <a:custGeom>
              <a:avLst/>
              <a:gdLst>
                <a:gd name="connsiteX0" fmla="*/ 159484 w 251188"/>
                <a:gd name="connsiteY0" fmla="*/ 815 h 314640"/>
                <a:gd name="connsiteX1" fmla="*/ 22767 w 251188"/>
                <a:gd name="connsiteY1" fmla="*/ 51710 h 314640"/>
                <a:gd name="connsiteX2" fmla="*/ 3107 w 251188"/>
                <a:gd name="connsiteY2" fmla="*/ 59023 h 314640"/>
                <a:gd name="connsiteX3" fmla="*/ -852 w 251188"/>
                <a:gd name="connsiteY3" fmla="*/ 65979 h 314640"/>
                <a:gd name="connsiteX4" fmla="*/ 71550 w 251188"/>
                <a:gd name="connsiteY4" fmla="*/ 280866 h 314640"/>
                <a:gd name="connsiteX5" fmla="*/ 81653 w 251188"/>
                <a:gd name="connsiteY5" fmla="*/ 310799 h 314640"/>
                <a:gd name="connsiteX6" fmla="*/ 88609 w 251188"/>
                <a:gd name="connsiteY6" fmla="*/ 314759 h 314640"/>
                <a:gd name="connsiteX7" fmla="*/ 88609 w 251188"/>
                <a:gd name="connsiteY7" fmla="*/ 314758 h 314640"/>
                <a:gd name="connsiteX8" fmla="*/ 226438 w 251188"/>
                <a:gd name="connsiteY8" fmla="*/ 267501 h 314640"/>
                <a:gd name="connsiteX9" fmla="*/ 246268 w 251188"/>
                <a:gd name="connsiteY9" fmla="*/ 260696 h 314640"/>
                <a:gd name="connsiteX10" fmla="*/ 243252 w 251188"/>
                <a:gd name="connsiteY10" fmla="*/ 249783 h 314640"/>
                <a:gd name="connsiteX11" fmla="*/ 105424 w 251188"/>
                <a:gd name="connsiteY11" fmla="*/ 297039 h 314640"/>
                <a:gd name="connsiteX12" fmla="*/ 85594 w 251188"/>
                <a:gd name="connsiteY12" fmla="*/ 303749 h 314640"/>
                <a:gd name="connsiteX13" fmla="*/ 92549 w 251188"/>
                <a:gd name="connsiteY13" fmla="*/ 307689 h 314640"/>
                <a:gd name="connsiteX14" fmla="*/ 20147 w 251188"/>
                <a:gd name="connsiteY14" fmla="*/ 92802 h 314640"/>
                <a:gd name="connsiteX15" fmla="*/ 10062 w 251188"/>
                <a:gd name="connsiteY15" fmla="*/ 62869 h 314640"/>
                <a:gd name="connsiteX16" fmla="*/ 6104 w 251188"/>
                <a:gd name="connsiteY16" fmla="*/ 69824 h 314640"/>
                <a:gd name="connsiteX17" fmla="*/ 142821 w 251188"/>
                <a:gd name="connsiteY17" fmla="*/ 18930 h 314640"/>
                <a:gd name="connsiteX18" fmla="*/ 162482 w 251188"/>
                <a:gd name="connsiteY18" fmla="*/ 11597 h 314640"/>
                <a:gd name="connsiteX19" fmla="*/ 159484 w 251188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640">
                  <a:moveTo>
                    <a:pt x="159484" y="815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8" y="59892"/>
                    <a:pt x="-1624" y="62972"/>
                    <a:pt x="-852" y="65979"/>
                  </a:cubicBezTo>
                  <a:lnTo>
                    <a:pt x="71550" y="280866"/>
                  </a:lnTo>
                  <a:lnTo>
                    <a:pt x="81653" y="310799"/>
                  </a:lnTo>
                  <a:cubicBezTo>
                    <a:pt x="82483" y="313811"/>
                    <a:pt x="85594" y="315585"/>
                    <a:pt x="88609" y="314759"/>
                  </a:cubicBezTo>
                  <a:cubicBezTo>
                    <a:pt x="88609" y="314759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0" y="258359"/>
                    <a:pt x="250170" y="247502"/>
                    <a:pt x="243252" y="249783"/>
                  </a:cubicBezTo>
                  <a:lnTo>
                    <a:pt x="105424" y="297039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7"/>
                  </a:lnTo>
                  <a:cubicBezTo>
                    <a:pt x="169248" y="9090"/>
                    <a:pt x="166252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4257D01C-764D-7098-BC63-E422568F7020}"/>
                </a:ext>
              </a:extLst>
            </p:cNvPr>
            <p:cNvSpPr/>
            <p:nvPr/>
          </p:nvSpPr>
          <p:spPr>
            <a:xfrm>
              <a:off x="7104345" y="2220772"/>
              <a:ext cx="132157" cy="54540"/>
            </a:xfrm>
            <a:custGeom>
              <a:avLst/>
              <a:gdLst>
                <a:gd name="connsiteX0" fmla="*/ 124243 w 132157"/>
                <a:gd name="connsiteY0" fmla="*/ 677 h 54540"/>
                <a:gd name="connsiteX1" fmla="*/ 2831 w 132157"/>
                <a:gd name="connsiteY1" fmla="*/ 43616 h 54540"/>
                <a:gd name="connsiteX2" fmla="*/ 5847 w 132157"/>
                <a:gd name="connsiteY2" fmla="*/ 54511 h 54540"/>
                <a:gd name="connsiteX3" fmla="*/ 127259 w 132157"/>
                <a:gd name="connsiteY3" fmla="*/ 11572 h 54540"/>
                <a:gd name="connsiteX4" fmla="*/ 124243 w 132157"/>
                <a:gd name="connsiteY4" fmla="*/ 677 h 5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540">
                  <a:moveTo>
                    <a:pt x="124243" y="677"/>
                  </a:moveTo>
                  <a:lnTo>
                    <a:pt x="2831" y="43616"/>
                  </a:lnTo>
                  <a:cubicBezTo>
                    <a:pt x="-3973" y="46010"/>
                    <a:pt x="-1052" y="56943"/>
                    <a:pt x="5847" y="54511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9F6A32EE-7C14-ADB3-3182-C7753C0E1A96}"/>
                </a:ext>
              </a:extLst>
            </p:cNvPr>
            <p:cNvSpPr/>
            <p:nvPr/>
          </p:nvSpPr>
          <p:spPr>
            <a:xfrm>
              <a:off x="7315429" y="2179402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C3BC57DE-F2C6-7630-4BE1-C3A3F99EE6CD}"/>
                </a:ext>
              </a:extLst>
            </p:cNvPr>
            <p:cNvSpPr/>
            <p:nvPr/>
          </p:nvSpPr>
          <p:spPr>
            <a:xfrm>
              <a:off x="7323992" y="2213159"/>
              <a:ext cx="87497" cy="34877"/>
            </a:xfrm>
            <a:custGeom>
              <a:avLst/>
              <a:gdLst>
                <a:gd name="connsiteX0" fmla="*/ 79503 w 87497"/>
                <a:gd name="connsiteY0" fmla="*/ 599 h 34877"/>
                <a:gd name="connsiteX1" fmla="*/ 2917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4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503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9A187F44-BE7C-DAE1-01F4-AD20A575E607}"/>
                </a:ext>
              </a:extLst>
            </p:cNvPr>
            <p:cNvSpPr/>
            <p:nvPr/>
          </p:nvSpPr>
          <p:spPr>
            <a:xfrm>
              <a:off x="7434240" y="2049782"/>
              <a:ext cx="245381" cy="213936"/>
            </a:xfrm>
            <a:custGeom>
              <a:avLst/>
              <a:gdLst>
                <a:gd name="connsiteX0" fmla="*/ -605 w 245381"/>
                <a:gd name="connsiteY0" fmla="*/ 54855 h 213936"/>
                <a:gd name="connsiteX1" fmla="*/ 54059 w 245381"/>
                <a:gd name="connsiteY1" fmla="*/ 191138 h 213936"/>
                <a:gd name="connsiteX2" fmla="*/ 61788 w 245381"/>
                <a:gd name="connsiteY2" fmla="*/ 210440 h 213936"/>
                <a:gd name="connsiteX3" fmla="*/ 72683 w 245381"/>
                <a:gd name="connsiteY3" fmla="*/ 207443 h 213936"/>
                <a:gd name="connsiteX4" fmla="*/ 53946 w 245381"/>
                <a:gd name="connsiteY4" fmla="*/ 97907 h 213936"/>
                <a:gd name="connsiteX5" fmla="*/ 61486 w 245381"/>
                <a:gd name="connsiteY5" fmla="*/ 63130 h 213936"/>
                <a:gd name="connsiteX6" fmla="*/ 97866 w 245381"/>
                <a:gd name="connsiteY6" fmla="*/ 46938 h 213936"/>
                <a:gd name="connsiteX7" fmla="*/ 117677 w 245381"/>
                <a:gd name="connsiteY7" fmla="*/ 77946 h 213936"/>
                <a:gd name="connsiteX8" fmla="*/ 130571 w 245381"/>
                <a:gd name="connsiteY8" fmla="*/ 113100 h 213936"/>
                <a:gd name="connsiteX9" fmla="*/ 147365 w 245381"/>
                <a:gd name="connsiteY9" fmla="*/ 166860 h 213936"/>
                <a:gd name="connsiteX10" fmla="*/ 158279 w 245381"/>
                <a:gd name="connsiteY10" fmla="*/ 163863 h 213936"/>
                <a:gd name="connsiteX11" fmla="*/ 142239 w 245381"/>
                <a:gd name="connsiteY11" fmla="*/ 52065 h 213936"/>
                <a:gd name="connsiteX12" fmla="*/ 159392 w 245381"/>
                <a:gd name="connsiteY12" fmla="*/ 18135 h 213936"/>
                <a:gd name="connsiteX13" fmla="*/ 196054 w 245381"/>
                <a:gd name="connsiteY13" fmla="*/ 28352 h 213936"/>
                <a:gd name="connsiteX14" fmla="*/ 215055 w 245381"/>
                <a:gd name="connsiteY14" fmla="*/ 81791 h 213936"/>
                <a:gd name="connsiteX15" fmla="*/ 233151 w 245381"/>
                <a:gd name="connsiteY15" fmla="*/ 137756 h 213936"/>
                <a:gd name="connsiteX16" fmla="*/ 244065 w 245381"/>
                <a:gd name="connsiteY16" fmla="*/ 134740 h 213936"/>
                <a:gd name="connsiteX17" fmla="*/ 209532 w 245381"/>
                <a:gd name="connsiteY17" fmla="*/ 31952 h 213936"/>
                <a:gd name="connsiteX18" fmla="*/ 193265 w 245381"/>
                <a:gd name="connsiteY18" fmla="*/ 6015 h 213936"/>
                <a:gd name="connsiteX19" fmla="*/ 161484 w 245381"/>
                <a:gd name="connsiteY19" fmla="*/ 3546 h 213936"/>
                <a:gd name="connsiteX20" fmla="*/ 136376 w 245381"/>
                <a:gd name="connsiteY20" fmla="*/ 124844 h 213936"/>
                <a:gd name="connsiteX21" fmla="*/ 147365 w 245381"/>
                <a:gd name="connsiteY21" fmla="*/ 166803 h 213936"/>
                <a:gd name="connsiteX22" fmla="*/ 158279 w 245381"/>
                <a:gd name="connsiteY22" fmla="*/ 163806 h 213936"/>
                <a:gd name="connsiteX23" fmla="*/ 141070 w 245381"/>
                <a:gd name="connsiteY23" fmla="*/ 108859 h 213936"/>
                <a:gd name="connsiteX24" fmla="*/ 126330 w 245381"/>
                <a:gd name="connsiteY24" fmla="*/ 69501 h 213936"/>
                <a:gd name="connsiteX25" fmla="*/ 104558 w 245381"/>
                <a:gd name="connsiteY25" fmla="*/ 37758 h 213936"/>
                <a:gd name="connsiteX26" fmla="*/ 46030 w 245381"/>
                <a:gd name="connsiteY26" fmla="*/ 72555 h 213936"/>
                <a:gd name="connsiteX27" fmla="*/ 47744 w 245381"/>
                <a:gd name="connsiteY27" fmla="*/ 154098 h 213936"/>
                <a:gd name="connsiteX28" fmla="*/ 61825 w 245381"/>
                <a:gd name="connsiteY28" fmla="*/ 210384 h 213936"/>
                <a:gd name="connsiteX29" fmla="*/ 72720 w 245381"/>
                <a:gd name="connsiteY29" fmla="*/ 207387 h 213936"/>
                <a:gd name="connsiteX30" fmla="*/ 18038 w 245381"/>
                <a:gd name="connsiteY30" fmla="*/ 71141 h 213936"/>
                <a:gd name="connsiteX31" fmla="*/ 10309 w 245381"/>
                <a:gd name="connsiteY31" fmla="*/ 51839 h 213936"/>
                <a:gd name="connsiteX32" fmla="*/ -605 w 245381"/>
                <a:gd name="connsiteY32" fmla="*/ 54855 h 2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381" h="213936">
                  <a:moveTo>
                    <a:pt x="-605" y="54855"/>
                  </a:moveTo>
                  <a:cubicBezTo>
                    <a:pt x="17585" y="100282"/>
                    <a:pt x="35813" y="145710"/>
                    <a:pt x="54059" y="191138"/>
                  </a:cubicBezTo>
                  <a:cubicBezTo>
                    <a:pt x="56566" y="197572"/>
                    <a:pt x="59149" y="204007"/>
                    <a:pt x="61788" y="210440"/>
                  </a:cubicBezTo>
                  <a:cubicBezTo>
                    <a:pt x="64426" y="217019"/>
                    <a:pt x="74983" y="214493"/>
                    <a:pt x="72683" y="207443"/>
                  </a:cubicBezTo>
                  <a:cubicBezTo>
                    <a:pt x="61185" y="172760"/>
                    <a:pt x="52608" y="134532"/>
                    <a:pt x="53946" y="97907"/>
                  </a:cubicBezTo>
                  <a:cubicBezTo>
                    <a:pt x="54379" y="86032"/>
                    <a:pt x="56133" y="73893"/>
                    <a:pt x="61486" y="63130"/>
                  </a:cubicBezTo>
                  <a:cubicBezTo>
                    <a:pt x="68065" y="49784"/>
                    <a:pt x="82900" y="37174"/>
                    <a:pt x="97866" y="46938"/>
                  </a:cubicBezTo>
                  <a:cubicBezTo>
                    <a:pt x="108158" y="53648"/>
                    <a:pt x="113210" y="67032"/>
                    <a:pt x="117677" y="77946"/>
                  </a:cubicBezTo>
                  <a:cubicBezTo>
                    <a:pt x="122409" y="89500"/>
                    <a:pt x="126574" y="101282"/>
                    <a:pt x="130571" y="113100"/>
                  </a:cubicBezTo>
                  <a:cubicBezTo>
                    <a:pt x="136564" y="130881"/>
                    <a:pt x="142163" y="148802"/>
                    <a:pt x="147365" y="166860"/>
                  </a:cubicBezTo>
                  <a:lnTo>
                    <a:pt x="158279" y="163863"/>
                  </a:lnTo>
                  <a:cubicBezTo>
                    <a:pt x="146800" y="129236"/>
                    <a:pt x="136866" y="88464"/>
                    <a:pt x="142239" y="52065"/>
                  </a:cubicBezTo>
                  <a:cubicBezTo>
                    <a:pt x="144124" y="39228"/>
                    <a:pt x="149099" y="26637"/>
                    <a:pt x="159392" y="18135"/>
                  </a:cubicBezTo>
                  <a:cubicBezTo>
                    <a:pt x="173944" y="6166"/>
                    <a:pt x="188948" y="12575"/>
                    <a:pt x="196054" y="28352"/>
                  </a:cubicBezTo>
                  <a:cubicBezTo>
                    <a:pt x="203763" y="45430"/>
                    <a:pt x="209060" y="64053"/>
                    <a:pt x="215055" y="81791"/>
                  </a:cubicBezTo>
                  <a:cubicBezTo>
                    <a:pt x="221332" y="100352"/>
                    <a:pt x="227363" y="119006"/>
                    <a:pt x="233151" y="137756"/>
                  </a:cubicBezTo>
                  <a:cubicBezTo>
                    <a:pt x="235299" y="144674"/>
                    <a:pt x="246232" y="141714"/>
                    <a:pt x="244065" y="134740"/>
                  </a:cubicBezTo>
                  <a:cubicBezTo>
                    <a:pt x="233358" y="100226"/>
                    <a:pt x="221973" y="65882"/>
                    <a:pt x="209532" y="31952"/>
                  </a:cubicBezTo>
                  <a:cubicBezTo>
                    <a:pt x="206007" y="22301"/>
                    <a:pt x="201785" y="12349"/>
                    <a:pt x="193265" y="6015"/>
                  </a:cubicBezTo>
                  <a:cubicBezTo>
                    <a:pt x="183915" y="-567"/>
                    <a:pt x="171738" y="-1514"/>
                    <a:pt x="161484" y="3546"/>
                  </a:cubicBezTo>
                  <a:cubicBezTo>
                    <a:pt x="118130" y="23677"/>
                    <a:pt x="128704" y="87879"/>
                    <a:pt x="136376" y="124844"/>
                  </a:cubicBezTo>
                  <a:cubicBezTo>
                    <a:pt x="139241" y="139028"/>
                    <a:pt x="142899" y="153039"/>
                    <a:pt x="147365" y="166803"/>
                  </a:cubicBezTo>
                  <a:cubicBezTo>
                    <a:pt x="149646" y="173664"/>
                    <a:pt x="160297" y="170856"/>
                    <a:pt x="158279" y="163806"/>
                  </a:cubicBezTo>
                  <a:cubicBezTo>
                    <a:pt x="153002" y="145347"/>
                    <a:pt x="147271" y="127030"/>
                    <a:pt x="141070" y="108859"/>
                  </a:cubicBezTo>
                  <a:cubicBezTo>
                    <a:pt x="136564" y="95664"/>
                    <a:pt x="131834" y="82470"/>
                    <a:pt x="126330" y="69501"/>
                  </a:cubicBezTo>
                  <a:cubicBezTo>
                    <a:pt x="121315" y="57720"/>
                    <a:pt x="115453" y="45241"/>
                    <a:pt x="104558" y="37758"/>
                  </a:cubicBezTo>
                  <a:cubicBezTo>
                    <a:pt x="77527" y="19134"/>
                    <a:pt x="52457" y="47918"/>
                    <a:pt x="46030" y="72555"/>
                  </a:cubicBezTo>
                  <a:cubicBezTo>
                    <a:pt x="39168" y="98944"/>
                    <a:pt x="42957" y="127746"/>
                    <a:pt x="47744" y="154098"/>
                  </a:cubicBezTo>
                  <a:cubicBezTo>
                    <a:pt x="51118" y="173165"/>
                    <a:pt x="55831" y="191971"/>
                    <a:pt x="61825" y="210384"/>
                  </a:cubicBezTo>
                  <a:lnTo>
                    <a:pt x="72720" y="207387"/>
                  </a:lnTo>
                  <a:lnTo>
                    <a:pt x="18038" y="71141"/>
                  </a:lnTo>
                  <a:cubicBezTo>
                    <a:pt x="15455" y="64719"/>
                    <a:pt x="12872" y="58285"/>
                    <a:pt x="10309" y="51839"/>
                  </a:cubicBezTo>
                  <a:cubicBezTo>
                    <a:pt x="7632" y="45166"/>
                    <a:pt x="-3319" y="48069"/>
                    <a:pt x="-605" y="548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E8CF2C30-A612-A123-D84D-9F3A4D8810A0}"/>
                </a:ext>
              </a:extLst>
            </p:cNvPr>
            <p:cNvSpPr/>
            <p:nvPr/>
          </p:nvSpPr>
          <p:spPr>
            <a:xfrm>
              <a:off x="7689115" y="1995963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4979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1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E179108A-C14F-D2C1-C27E-38E83E303A3F}"/>
                </a:ext>
              </a:extLst>
            </p:cNvPr>
            <p:cNvSpPr/>
            <p:nvPr/>
          </p:nvSpPr>
          <p:spPr>
            <a:xfrm>
              <a:off x="7735237" y="1867397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A90B136F-FBB1-4109-1B56-B65BAA8E75F9}"/>
                </a:ext>
              </a:extLst>
            </p:cNvPr>
            <p:cNvSpPr/>
            <p:nvPr/>
          </p:nvSpPr>
          <p:spPr>
            <a:xfrm>
              <a:off x="10808078" y="2726975"/>
              <a:ext cx="251188" cy="314546"/>
            </a:xfrm>
            <a:custGeom>
              <a:avLst/>
              <a:gdLst>
                <a:gd name="connsiteX0" fmla="*/ 159484 w 251188"/>
                <a:gd name="connsiteY0" fmla="*/ 721 h 314546"/>
                <a:gd name="connsiteX1" fmla="*/ 22767 w 251188"/>
                <a:gd name="connsiteY1" fmla="*/ 51615 h 314546"/>
                <a:gd name="connsiteX2" fmla="*/ 3107 w 251188"/>
                <a:gd name="connsiteY2" fmla="*/ 58929 h 314546"/>
                <a:gd name="connsiteX3" fmla="*/ -852 w 251188"/>
                <a:gd name="connsiteY3" fmla="*/ 65885 h 314546"/>
                <a:gd name="connsiteX4" fmla="*/ 71550 w 251188"/>
                <a:gd name="connsiteY4" fmla="*/ 280771 h 314546"/>
                <a:gd name="connsiteX5" fmla="*/ 81653 w 251188"/>
                <a:gd name="connsiteY5" fmla="*/ 310705 h 314546"/>
                <a:gd name="connsiteX6" fmla="*/ 88609 w 251188"/>
                <a:gd name="connsiteY6" fmla="*/ 314663 h 314546"/>
                <a:gd name="connsiteX7" fmla="*/ 88609 w 251188"/>
                <a:gd name="connsiteY7" fmla="*/ 314663 h 314546"/>
                <a:gd name="connsiteX8" fmla="*/ 226438 w 251188"/>
                <a:gd name="connsiteY8" fmla="*/ 267407 h 314546"/>
                <a:gd name="connsiteX9" fmla="*/ 246268 w 251188"/>
                <a:gd name="connsiteY9" fmla="*/ 260602 h 314546"/>
                <a:gd name="connsiteX10" fmla="*/ 243252 w 251188"/>
                <a:gd name="connsiteY10" fmla="*/ 249688 h 314546"/>
                <a:gd name="connsiteX11" fmla="*/ 105424 w 251188"/>
                <a:gd name="connsiteY11" fmla="*/ 296944 h 314546"/>
                <a:gd name="connsiteX12" fmla="*/ 85594 w 251188"/>
                <a:gd name="connsiteY12" fmla="*/ 303749 h 314546"/>
                <a:gd name="connsiteX13" fmla="*/ 92549 w 251188"/>
                <a:gd name="connsiteY13" fmla="*/ 307689 h 314546"/>
                <a:gd name="connsiteX14" fmla="*/ 20147 w 251188"/>
                <a:gd name="connsiteY14" fmla="*/ 92802 h 314546"/>
                <a:gd name="connsiteX15" fmla="*/ 10062 w 251188"/>
                <a:gd name="connsiteY15" fmla="*/ 62869 h 314546"/>
                <a:gd name="connsiteX16" fmla="*/ 6104 w 251188"/>
                <a:gd name="connsiteY16" fmla="*/ 69824 h 314546"/>
                <a:gd name="connsiteX17" fmla="*/ 142821 w 251188"/>
                <a:gd name="connsiteY17" fmla="*/ 18930 h 314546"/>
                <a:gd name="connsiteX18" fmla="*/ 162482 w 251188"/>
                <a:gd name="connsiteY18" fmla="*/ 11597 h 314546"/>
                <a:gd name="connsiteX19" fmla="*/ 159484 w 251188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8" y="59796"/>
                    <a:pt x="-1624" y="62869"/>
                    <a:pt x="-852" y="65885"/>
                  </a:cubicBezTo>
                  <a:lnTo>
                    <a:pt x="71550" y="280771"/>
                  </a:lnTo>
                  <a:lnTo>
                    <a:pt x="81653" y="310705"/>
                  </a:lnTo>
                  <a:cubicBezTo>
                    <a:pt x="82483" y="313721"/>
                    <a:pt x="85594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0" y="258265"/>
                    <a:pt x="250170" y="247407"/>
                    <a:pt x="243252" y="249688"/>
                  </a:cubicBezTo>
                  <a:lnTo>
                    <a:pt x="105424" y="296944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7"/>
                  </a:lnTo>
                  <a:cubicBezTo>
                    <a:pt x="169248" y="9090"/>
                    <a:pt x="166252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EE66B522-65A4-36BA-5609-724EA688F5CE}"/>
                </a:ext>
              </a:extLst>
            </p:cNvPr>
            <p:cNvSpPr/>
            <p:nvPr/>
          </p:nvSpPr>
          <p:spPr>
            <a:xfrm>
              <a:off x="10848843" y="2872030"/>
              <a:ext cx="132157" cy="54465"/>
            </a:xfrm>
            <a:custGeom>
              <a:avLst/>
              <a:gdLst>
                <a:gd name="connsiteX0" fmla="*/ 124243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F7C42982-785A-AB0B-E078-E6442DA61739}"/>
                </a:ext>
              </a:extLst>
            </p:cNvPr>
            <p:cNvSpPr/>
            <p:nvPr/>
          </p:nvSpPr>
          <p:spPr>
            <a:xfrm>
              <a:off x="11059926" y="28306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1994FA37-3908-B133-2671-7EB51547C771}"/>
                </a:ext>
              </a:extLst>
            </p:cNvPr>
            <p:cNvSpPr/>
            <p:nvPr/>
          </p:nvSpPr>
          <p:spPr>
            <a:xfrm>
              <a:off x="11068507" y="2864417"/>
              <a:ext cx="87498" cy="34877"/>
            </a:xfrm>
            <a:custGeom>
              <a:avLst/>
              <a:gdLst>
                <a:gd name="connsiteX0" fmla="*/ 79484 w 87498"/>
                <a:gd name="connsiteY0" fmla="*/ 599 h 34877"/>
                <a:gd name="connsiteX1" fmla="*/ 2917 w 87498"/>
                <a:gd name="connsiteY1" fmla="*/ 24011 h 34877"/>
                <a:gd name="connsiteX2" fmla="*/ 5913 w 87498"/>
                <a:gd name="connsiteY2" fmla="*/ 34925 h 34877"/>
                <a:gd name="connsiteX3" fmla="*/ 82501 w 87498"/>
                <a:gd name="connsiteY3" fmla="*/ 11495 h 34877"/>
                <a:gd name="connsiteX4" fmla="*/ 79503 w 87498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8" h="34877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0" y="37055"/>
                    <a:pt x="5913" y="34925"/>
                  </a:cubicBezTo>
                  <a:lnTo>
                    <a:pt x="82501" y="11495"/>
                  </a:lnTo>
                  <a:cubicBezTo>
                    <a:pt x="89456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0E2AAEE2-C424-334D-C44F-84A749702164}"/>
                </a:ext>
              </a:extLst>
            </p:cNvPr>
            <p:cNvSpPr/>
            <p:nvPr/>
          </p:nvSpPr>
          <p:spPr>
            <a:xfrm>
              <a:off x="11178850" y="2701044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4 h 213932"/>
                <a:gd name="connsiteX7" fmla="*/ 117564 w 245268"/>
                <a:gd name="connsiteY7" fmla="*/ 77941 h 213932"/>
                <a:gd name="connsiteX8" fmla="*/ 130458 w 245268"/>
                <a:gd name="connsiteY8" fmla="*/ 113096 h 213932"/>
                <a:gd name="connsiteX9" fmla="*/ 147252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1 h 213932"/>
                <a:gd name="connsiteX12" fmla="*/ 159279 w 245268"/>
                <a:gd name="connsiteY12" fmla="*/ 18131 h 213932"/>
                <a:gd name="connsiteX13" fmla="*/ 195941 w 245268"/>
                <a:gd name="connsiteY13" fmla="*/ 28348 h 213932"/>
                <a:gd name="connsiteX14" fmla="*/ 214942 w 245268"/>
                <a:gd name="connsiteY14" fmla="*/ 81787 h 213932"/>
                <a:gd name="connsiteX15" fmla="*/ 233038 w 245268"/>
                <a:gd name="connsiteY15" fmla="*/ 137751 h 213932"/>
                <a:gd name="connsiteX16" fmla="*/ 243952 w 245268"/>
                <a:gd name="connsiteY16" fmla="*/ 134735 h 213932"/>
                <a:gd name="connsiteX17" fmla="*/ 209418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2 w 245268"/>
                <a:gd name="connsiteY21" fmla="*/ 166799 h 213932"/>
                <a:gd name="connsiteX22" fmla="*/ 158166 w 245268"/>
                <a:gd name="connsiteY22" fmla="*/ 163802 h 213932"/>
                <a:gd name="connsiteX23" fmla="*/ 140957 w 245268"/>
                <a:gd name="connsiteY23" fmla="*/ 108855 h 213932"/>
                <a:gd name="connsiteX24" fmla="*/ 126216 w 245268"/>
                <a:gd name="connsiteY24" fmla="*/ 69497 h 213932"/>
                <a:gd name="connsiteX25" fmla="*/ 104444 w 245268"/>
                <a:gd name="connsiteY25" fmla="*/ 37754 h 213932"/>
                <a:gd name="connsiteX26" fmla="*/ 45916 w 245268"/>
                <a:gd name="connsiteY26" fmla="*/ 72550 h 213932"/>
                <a:gd name="connsiteX27" fmla="*/ 47631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2"/>
                    <a:pt x="59036" y="204008"/>
                    <a:pt x="61675" y="210436"/>
                  </a:cubicBezTo>
                  <a:cubicBezTo>
                    <a:pt x="64313" y="217015"/>
                    <a:pt x="74869" y="214489"/>
                    <a:pt x="72570" y="207439"/>
                  </a:cubicBezTo>
                  <a:cubicBezTo>
                    <a:pt x="61072" y="172755"/>
                    <a:pt x="52494" y="134528"/>
                    <a:pt x="53833" y="97903"/>
                  </a:cubicBezTo>
                  <a:cubicBezTo>
                    <a:pt x="54266" y="86028"/>
                    <a:pt x="56020" y="73889"/>
                    <a:pt x="61373" y="63125"/>
                  </a:cubicBezTo>
                  <a:cubicBezTo>
                    <a:pt x="67952" y="49780"/>
                    <a:pt x="82787" y="37169"/>
                    <a:pt x="97753" y="46934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8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4"/>
                    <a:pt x="142125" y="52061"/>
                  </a:cubicBezTo>
                  <a:cubicBezTo>
                    <a:pt x="144010" y="39224"/>
                    <a:pt x="148986" y="26632"/>
                    <a:pt x="159279" y="18131"/>
                  </a:cubicBezTo>
                  <a:cubicBezTo>
                    <a:pt x="173830" y="6162"/>
                    <a:pt x="188835" y="12476"/>
                    <a:pt x="195941" y="28348"/>
                  </a:cubicBezTo>
                  <a:cubicBezTo>
                    <a:pt x="203650" y="45425"/>
                    <a:pt x="208947" y="64049"/>
                    <a:pt x="214942" y="81787"/>
                  </a:cubicBezTo>
                  <a:cubicBezTo>
                    <a:pt x="221219" y="100354"/>
                    <a:pt x="227250" y="119015"/>
                    <a:pt x="233038" y="137751"/>
                  </a:cubicBezTo>
                  <a:cubicBezTo>
                    <a:pt x="235186" y="144669"/>
                    <a:pt x="246119" y="141710"/>
                    <a:pt x="243952" y="134735"/>
                  </a:cubicBezTo>
                  <a:cubicBezTo>
                    <a:pt x="233245" y="100222"/>
                    <a:pt x="221859" y="65877"/>
                    <a:pt x="209418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8"/>
                    <a:pt x="147252" y="166799"/>
                  </a:cubicBezTo>
                  <a:cubicBezTo>
                    <a:pt x="149533" y="173660"/>
                    <a:pt x="160184" y="170852"/>
                    <a:pt x="158166" y="163802"/>
                  </a:cubicBezTo>
                  <a:cubicBezTo>
                    <a:pt x="152889" y="145348"/>
                    <a:pt x="147158" y="127045"/>
                    <a:pt x="140957" y="108855"/>
                  </a:cubicBezTo>
                  <a:cubicBezTo>
                    <a:pt x="136451" y="95660"/>
                    <a:pt x="131720" y="82465"/>
                    <a:pt x="126216" y="69497"/>
                  </a:cubicBezTo>
                  <a:cubicBezTo>
                    <a:pt x="121202" y="57716"/>
                    <a:pt x="115340" y="45237"/>
                    <a:pt x="104444" y="37754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40"/>
                    <a:pt x="42844" y="127742"/>
                    <a:pt x="47631" y="154094"/>
                  </a:cubicBezTo>
                  <a:cubicBezTo>
                    <a:pt x="51005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72" y="58206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E0EB0F43-FD1F-AFC4-7A0B-0CB07BF8FD50}"/>
                </a:ext>
              </a:extLst>
            </p:cNvPr>
            <p:cNvSpPr/>
            <p:nvPr/>
          </p:nvSpPr>
          <p:spPr>
            <a:xfrm>
              <a:off x="11433612" y="2647164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5074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522A25B6-959F-E4E5-4FDF-0F4C9874B281}"/>
                </a:ext>
              </a:extLst>
            </p:cNvPr>
            <p:cNvSpPr/>
            <p:nvPr/>
          </p:nvSpPr>
          <p:spPr>
            <a:xfrm>
              <a:off x="11479734" y="25186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2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1F3FE75E-05E0-BD3A-496B-084D8DB7EF9A}"/>
                </a:ext>
              </a:extLst>
            </p:cNvPr>
            <p:cNvSpPr/>
            <p:nvPr/>
          </p:nvSpPr>
          <p:spPr>
            <a:xfrm>
              <a:off x="7529439" y="1031522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8 h 257016"/>
                <a:gd name="connsiteX2" fmla="*/ 35843 w 36901"/>
                <a:gd name="connsiteY2" fmla="*/ 251908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E30D6597-8A03-B25C-2A62-67FE949CC4BB}"/>
                </a:ext>
              </a:extLst>
            </p:cNvPr>
            <p:cNvSpPr/>
            <p:nvPr/>
          </p:nvSpPr>
          <p:spPr>
            <a:xfrm>
              <a:off x="7550375" y="1136216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6791DA06-C558-7AA4-A6FA-9EF7CCA5992A}"/>
                </a:ext>
              </a:extLst>
            </p:cNvPr>
            <p:cNvSpPr/>
            <p:nvPr/>
          </p:nvSpPr>
          <p:spPr>
            <a:xfrm>
              <a:off x="7645364" y="1013723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67" y="88574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4EA96D80-721D-3275-9C49-44C280297442}"/>
                </a:ext>
              </a:extLst>
            </p:cNvPr>
            <p:cNvSpPr/>
            <p:nvPr/>
          </p:nvSpPr>
          <p:spPr>
            <a:xfrm>
              <a:off x="7702716" y="1213051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59"/>
                    <a:pt x="13835" y="88224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38"/>
                    <a:pt x="31233" y="81468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40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076BE43F-146E-8B37-8521-05B49B6EC63B}"/>
                </a:ext>
              </a:extLst>
            </p:cNvPr>
            <p:cNvSpPr/>
            <p:nvPr/>
          </p:nvSpPr>
          <p:spPr>
            <a:xfrm>
              <a:off x="7778500" y="978734"/>
              <a:ext cx="163305" cy="272263"/>
            </a:xfrm>
            <a:custGeom>
              <a:avLst/>
              <a:gdLst>
                <a:gd name="connsiteX0" fmla="*/ -122 w 163305"/>
                <a:gd name="connsiteY0" fmla="*/ 174350 h 272263"/>
                <a:gd name="connsiteX1" fmla="*/ 24289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3 w 163305"/>
                <a:gd name="connsiteY4" fmla="*/ 4627 h 272263"/>
                <a:gd name="connsiteX5" fmla="*/ 47775 w 163305"/>
                <a:gd name="connsiteY5" fmla="*/ 7568 h 272263"/>
                <a:gd name="connsiteX6" fmla="*/ 17332 w 163305"/>
                <a:gd name="connsiteY6" fmla="*/ 47906 h 272263"/>
                <a:gd name="connsiteX7" fmla="*/ -66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3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122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8"/>
                    <a:pt x="72619" y="278497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3"/>
                    <a:pt x="133862" y="59762"/>
                    <a:pt x="142551" y="93937"/>
                  </a:cubicBezTo>
                  <a:cubicBezTo>
                    <a:pt x="154370" y="140420"/>
                    <a:pt x="160647" y="201494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AEC99EAB-A7C3-0919-F558-1C140757D18A}"/>
                </a:ext>
              </a:extLst>
            </p:cNvPr>
            <p:cNvSpPr/>
            <p:nvPr/>
          </p:nvSpPr>
          <p:spPr>
            <a:xfrm>
              <a:off x="10469996" y="1845830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8 h 257016"/>
                <a:gd name="connsiteX2" fmla="*/ 35843 w 36901"/>
                <a:gd name="connsiteY2" fmla="*/ 251908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7A72D828-2AE3-4E5A-5DE5-9514CF0857E1}"/>
                </a:ext>
              </a:extLst>
            </p:cNvPr>
            <p:cNvSpPr/>
            <p:nvPr/>
          </p:nvSpPr>
          <p:spPr>
            <a:xfrm>
              <a:off x="10490932" y="195052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4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FAE80EC9-7E9B-03D3-245E-CD517BA9303F}"/>
                </a:ext>
              </a:extLst>
            </p:cNvPr>
            <p:cNvSpPr/>
            <p:nvPr/>
          </p:nvSpPr>
          <p:spPr>
            <a:xfrm>
              <a:off x="10585920" y="182803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67" y="88575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7D9BB84A-85FC-9D2A-AD58-225A19A35BA7}"/>
                </a:ext>
              </a:extLst>
            </p:cNvPr>
            <p:cNvSpPr/>
            <p:nvPr/>
          </p:nvSpPr>
          <p:spPr>
            <a:xfrm>
              <a:off x="10643273" y="202735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90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59"/>
                    <a:pt x="13835" y="88224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90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38"/>
                    <a:pt x="31233" y="81468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431DF2D4-EC9D-EC48-29E3-D0E7AECA35A5}"/>
                </a:ext>
              </a:extLst>
            </p:cNvPr>
            <p:cNvSpPr/>
            <p:nvPr/>
          </p:nvSpPr>
          <p:spPr>
            <a:xfrm>
              <a:off x="10719056" y="1793042"/>
              <a:ext cx="163305" cy="272263"/>
            </a:xfrm>
            <a:custGeom>
              <a:avLst/>
              <a:gdLst>
                <a:gd name="connsiteX0" fmla="*/ -122 w 163305"/>
                <a:gd name="connsiteY0" fmla="*/ 174350 h 272263"/>
                <a:gd name="connsiteX1" fmla="*/ 24289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3 w 163305"/>
                <a:gd name="connsiteY4" fmla="*/ 4627 h 272263"/>
                <a:gd name="connsiteX5" fmla="*/ 47775 w 163305"/>
                <a:gd name="connsiteY5" fmla="*/ 7568 h 272263"/>
                <a:gd name="connsiteX6" fmla="*/ 17332 w 163305"/>
                <a:gd name="connsiteY6" fmla="*/ 47906 h 272263"/>
                <a:gd name="connsiteX7" fmla="*/ -66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2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122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8"/>
                    <a:pt x="72619" y="278496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2" y="59763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DE0E1173-E87F-8BC7-77A1-9C974E746886}"/>
                </a:ext>
              </a:extLst>
            </p:cNvPr>
            <p:cNvSpPr/>
            <p:nvPr/>
          </p:nvSpPr>
          <p:spPr>
            <a:xfrm>
              <a:off x="8787726" y="909169"/>
              <a:ext cx="213363" cy="209812"/>
            </a:xfrm>
            <a:custGeom>
              <a:avLst/>
              <a:gdLst>
                <a:gd name="connsiteX0" fmla="*/ 124538 w 213363"/>
                <a:gd name="connsiteY0" fmla="*/ 3242 h 209812"/>
                <a:gd name="connsiteX1" fmla="*/ 90269 w 213363"/>
                <a:gd name="connsiteY1" fmla="*/ 75870 h 209812"/>
                <a:gd name="connsiteX2" fmla="*/ 97998 w 213363"/>
                <a:gd name="connsiteY2" fmla="*/ 73834 h 209812"/>
                <a:gd name="connsiteX3" fmla="*/ 23428 w 213363"/>
                <a:gd name="connsiteY3" fmla="*/ 39320 h 209812"/>
                <a:gd name="connsiteX4" fmla="*/ 15681 w 213363"/>
                <a:gd name="connsiteY4" fmla="*/ 41356 h 209812"/>
                <a:gd name="connsiteX5" fmla="*/ -379 w 213363"/>
                <a:gd name="connsiteY5" fmla="*/ 78245 h 209812"/>
                <a:gd name="connsiteX6" fmla="*/ 1638 w 213363"/>
                <a:gd name="connsiteY6" fmla="*/ 85974 h 209812"/>
                <a:gd name="connsiteX7" fmla="*/ 77150 w 213363"/>
                <a:gd name="connsiteY7" fmla="*/ 120789 h 209812"/>
                <a:gd name="connsiteX8" fmla="*/ 75114 w 213363"/>
                <a:gd name="connsiteY8" fmla="*/ 113061 h 209812"/>
                <a:gd name="connsiteX9" fmla="*/ 42448 w 213363"/>
                <a:gd name="connsiteY9" fmla="*/ 186763 h 209812"/>
                <a:gd name="connsiteX10" fmla="*/ 44766 w 213363"/>
                <a:gd name="connsiteY10" fmla="*/ 194610 h 209812"/>
                <a:gd name="connsiteX11" fmla="*/ 45840 w 213363"/>
                <a:gd name="connsiteY11" fmla="*/ 195057 h 209812"/>
                <a:gd name="connsiteX12" fmla="*/ 81824 w 213363"/>
                <a:gd name="connsiteY12" fmla="*/ 209929 h 209812"/>
                <a:gd name="connsiteX13" fmla="*/ 88215 w 213363"/>
                <a:gd name="connsiteY13" fmla="*/ 207328 h 209812"/>
                <a:gd name="connsiteX14" fmla="*/ 122955 w 213363"/>
                <a:gd name="connsiteY14" fmla="*/ 134380 h 209812"/>
                <a:gd name="connsiteX15" fmla="*/ 112606 w 213363"/>
                <a:gd name="connsiteY15" fmla="*/ 130025 h 209812"/>
                <a:gd name="connsiteX16" fmla="*/ 112437 w 213363"/>
                <a:gd name="connsiteY16" fmla="*/ 131024 h 209812"/>
                <a:gd name="connsiteX17" fmla="*/ 115019 w 213363"/>
                <a:gd name="connsiteY17" fmla="*/ 137414 h 209812"/>
                <a:gd name="connsiteX18" fmla="*/ 186233 w 213363"/>
                <a:gd name="connsiteY18" fmla="*/ 169572 h 209812"/>
                <a:gd name="connsiteX19" fmla="*/ 193980 w 213363"/>
                <a:gd name="connsiteY19" fmla="*/ 167536 h 209812"/>
                <a:gd name="connsiteX20" fmla="*/ 211661 w 213363"/>
                <a:gd name="connsiteY20" fmla="*/ 130760 h 209812"/>
                <a:gd name="connsiteX21" fmla="*/ 209626 w 213363"/>
                <a:gd name="connsiteY21" fmla="*/ 123032 h 209812"/>
                <a:gd name="connsiteX22" fmla="*/ 138223 w 213363"/>
                <a:gd name="connsiteY22" fmla="*/ 90497 h 209812"/>
                <a:gd name="connsiteX23" fmla="*/ 140240 w 213363"/>
                <a:gd name="connsiteY23" fmla="*/ 98245 h 209812"/>
                <a:gd name="connsiteX24" fmla="*/ 173245 w 213363"/>
                <a:gd name="connsiteY24" fmla="*/ 26880 h 209812"/>
                <a:gd name="connsiteX25" fmla="*/ 171229 w 213363"/>
                <a:gd name="connsiteY25" fmla="*/ 19132 h 209812"/>
                <a:gd name="connsiteX26" fmla="*/ 132267 w 213363"/>
                <a:gd name="connsiteY26" fmla="*/ 1187 h 209812"/>
                <a:gd name="connsiteX27" fmla="*/ 126612 w 213363"/>
                <a:gd name="connsiteY27" fmla="*/ 10952 h 209812"/>
                <a:gd name="connsiteX28" fmla="*/ 165574 w 213363"/>
                <a:gd name="connsiteY28" fmla="*/ 28897 h 209812"/>
                <a:gd name="connsiteX29" fmla="*/ 163538 w 213363"/>
                <a:gd name="connsiteY29" fmla="*/ 21168 h 209812"/>
                <a:gd name="connsiteX30" fmla="*/ 130533 w 213363"/>
                <a:gd name="connsiteY30" fmla="*/ 92533 h 209812"/>
                <a:gd name="connsiteX31" fmla="*/ 132568 w 213363"/>
                <a:gd name="connsiteY31" fmla="*/ 100262 h 209812"/>
                <a:gd name="connsiteX32" fmla="*/ 203971 w 213363"/>
                <a:gd name="connsiteY32" fmla="*/ 132796 h 209812"/>
                <a:gd name="connsiteX33" fmla="*/ 201954 w 213363"/>
                <a:gd name="connsiteY33" fmla="*/ 125049 h 209812"/>
                <a:gd name="connsiteX34" fmla="*/ 184273 w 213363"/>
                <a:gd name="connsiteY34" fmla="*/ 161844 h 209812"/>
                <a:gd name="connsiteX35" fmla="*/ 192001 w 213363"/>
                <a:gd name="connsiteY35" fmla="*/ 159808 h 209812"/>
                <a:gd name="connsiteX36" fmla="*/ 120787 w 213363"/>
                <a:gd name="connsiteY36" fmla="*/ 127631 h 209812"/>
                <a:gd name="connsiteX37" fmla="*/ 123388 w 213363"/>
                <a:gd name="connsiteY37" fmla="*/ 134021 h 209812"/>
                <a:gd name="connsiteX38" fmla="*/ 123576 w 213363"/>
                <a:gd name="connsiteY38" fmla="*/ 133022 h 209812"/>
                <a:gd name="connsiteX39" fmla="*/ 113247 w 213363"/>
                <a:gd name="connsiteY39" fmla="*/ 128668 h 209812"/>
                <a:gd name="connsiteX40" fmla="*/ 78488 w 213363"/>
                <a:gd name="connsiteY40" fmla="*/ 201598 h 209812"/>
                <a:gd name="connsiteX41" fmla="*/ 84878 w 213363"/>
                <a:gd name="connsiteY41" fmla="*/ 198996 h 209812"/>
                <a:gd name="connsiteX42" fmla="*/ 48894 w 213363"/>
                <a:gd name="connsiteY42" fmla="*/ 184143 h 209812"/>
                <a:gd name="connsiteX43" fmla="*/ 52269 w 213363"/>
                <a:gd name="connsiteY43" fmla="*/ 192437 h 209812"/>
                <a:gd name="connsiteX44" fmla="*/ 84934 w 213363"/>
                <a:gd name="connsiteY44" fmla="*/ 118753 h 209812"/>
                <a:gd name="connsiteX45" fmla="*/ 82899 w 213363"/>
                <a:gd name="connsiteY45" fmla="*/ 111006 h 209812"/>
                <a:gd name="connsiteX46" fmla="*/ 7406 w 213363"/>
                <a:gd name="connsiteY46" fmla="*/ 76191 h 209812"/>
                <a:gd name="connsiteX47" fmla="*/ 9442 w 213363"/>
                <a:gd name="connsiteY47" fmla="*/ 83938 h 209812"/>
                <a:gd name="connsiteX48" fmla="*/ 25502 w 213363"/>
                <a:gd name="connsiteY48" fmla="*/ 47049 h 209812"/>
                <a:gd name="connsiteX49" fmla="*/ 17773 w 213363"/>
                <a:gd name="connsiteY49" fmla="*/ 49066 h 209812"/>
                <a:gd name="connsiteX50" fmla="*/ 92343 w 213363"/>
                <a:gd name="connsiteY50" fmla="*/ 83580 h 209812"/>
                <a:gd name="connsiteX51" fmla="*/ 100090 w 213363"/>
                <a:gd name="connsiteY51" fmla="*/ 81563 h 209812"/>
                <a:gd name="connsiteX52" fmla="*/ 134359 w 213363"/>
                <a:gd name="connsiteY52" fmla="*/ 8916 h 209812"/>
                <a:gd name="connsiteX53" fmla="*/ 124538 w 213363"/>
                <a:gd name="connsiteY53" fmla="*/ 3242 h 20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3" h="209812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1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16"/>
                    <a:pt x="53323" y="162183"/>
                    <a:pt x="42448" y="186763"/>
                  </a:cubicBezTo>
                  <a:cubicBezTo>
                    <a:pt x="40921" y="189572"/>
                    <a:pt x="41957" y="193085"/>
                    <a:pt x="44766" y="194610"/>
                  </a:cubicBezTo>
                  <a:cubicBezTo>
                    <a:pt x="45105" y="194793"/>
                    <a:pt x="45463" y="194944"/>
                    <a:pt x="45840" y="195057"/>
                  </a:cubicBezTo>
                  <a:lnTo>
                    <a:pt x="81824" y="209929"/>
                  </a:lnTo>
                  <a:cubicBezTo>
                    <a:pt x="84294" y="210612"/>
                    <a:pt x="86914" y="209545"/>
                    <a:pt x="88215" y="207328"/>
                  </a:cubicBezTo>
                  <a:cubicBezTo>
                    <a:pt x="99789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5" y="133490"/>
                    <a:pt x="112851" y="136086"/>
                    <a:pt x="115019" y="137414"/>
                  </a:cubicBezTo>
                  <a:lnTo>
                    <a:pt x="186233" y="169572"/>
                  </a:lnTo>
                  <a:cubicBezTo>
                    <a:pt x="188834" y="170741"/>
                    <a:pt x="192548" y="170515"/>
                    <a:pt x="193980" y="167536"/>
                  </a:cubicBezTo>
                  <a:cubicBezTo>
                    <a:pt x="199861" y="155284"/>
                    <a:pt x="205761" y="143026"/>
                    <a:pt x="211661" y="130760"/>
                  </a:cubicBezTo>
                  <a:cubicBezTo>
                    <a:pt x="212868" y="128235"/>
                    <a:pt x="212585" y="124370"/>
                    <a:pt x="209626" y="123032"/>
                  </a:cubicBezTo>
                  <a:lnTo>
                    <a:pt x="138223" y="90497"/>
                  </a:lnTo>
                  <a:cubicBezTo>
                    <a:pt x="138902" y="93080"/>
                    <a:pt x="139580" y="95662"/>
                    <a:pt x="140240" y="98245"/>
                  </a:cubicBezTo>
                  <a:cubicBezTo>
                    <a:pt x="151248" y="74456"/>
                    <a:pt x="162256" y="50668"/>
                    <a:pt x="173245" y="26880"/>
                  </a:cubicBezTo>
                  <a:cubicBezTo>
                    <a:pt x="174433" y="24316"/>
                    <a:pt x="174207" y="20508"/>
                    <a:pt x="171229" y="19132"/>
                  </a:cubicBezTo>
                  <a:lnTo>
                    <a:pt x="132267" y="1187"/>
                  </a:lnTo>
                  <a:cubicBezTo>
                    <a:pt x="125707" y="-1828"/>
                    <a:pt x="119957" y="7917"/>
                    <a:pt x="126612" y="10952"/>
                  </a:cubicBezTo>
                  <a:lnTo>
                    <a:pt x="165574" y="28897"/>
                  </a:lnTo>
                  <a:lnTo>
                    <a:pt x="163538" y="21168"/>
                  </a:lnTo>
                  <a:cubicBezTo>
                    <a:pt x="152549" y="44957"/>
                    <a:pt x="141559" y="68745"/>
                    <a:pt x="130533" y="92533"/>
                  </a:cubicBezTo>
                  <a:cubicBezTo>
                    <a:pt x="129364" y="95078"/>
                    <a:pt x="129590" y="98904"/>
                    <a:pt x="132568" y="100262"/>
                  </a:cubicBezTo>
                  <a:lnTo>
                    <a:pt x="203971" y="132796"/>
                  </a:lnTo>
                  <a:cubicBezTo>
                    <a:pt x="203292" y="130214"/>
                    <a:pt x="202613" y="127631"/>
                    <a:pt x="201954" y="125049"/>
                  </a:cubicBezTo>
                  <a:cubicBezTo>
                    <a:pt x="196054" y="137326"/>
                    <a:pt x="190172" y="149591"/>
                    <a:pt x="184273" y="161844"/>
                  </a:cubicBezTo>
                  <a:lnTo>
                    <a:pt x="192001" y="159808"/>
                  </a:lnTo>
                  <a:lnTo>
                    <a:pt x="120787" y="127631"/>
                  </a:lnTo>
                  <a:lnTo>
                    <a:pt x="123388" y="134021"/>
                  </a:lnTo>
                  <a:lnTo>
                    <a:pt x="123576" y="133022"/>
                  </a:lnTo>
                  <a:cubicBezTo>
                    <a:pt x="124670" y="127179"/>
                    <a:pt x="116187" y="122467"/>
                    <a:pt x="113247" y="128668"/>
                  </a:cubicBezTo>
                  <a:cubicBezTo>
                    <a:pt x="101654" y="152960"/>
                    <a:pt x="90062" y="177268"/>
                    <a:pt x="78488" y="201598"/>
                  </a:cubicBezTo>
                  <a:lnTo>
                    <a:pt x="84878" y="198996"/>
                  </a:lnTo>
                  <a:lnTo>
                    <a:pt x="48894" y="184143"/>
                  </a:lnTo>
                  <a:lnTo>
                    <a:pt x="52269" y="192437"/>
                  </a:lnTo>
                  <a:lnTo>
                    <a:pt x="84934" y="118753"/>
                  </a:lnTo>
                  <a:cubicBezTo>
                    <a:pt x="86085" y="116171"/>
                    <a:pt x="85915" y="112401"/>
                    <a:pt x="82899" y="111006"/>
                  </a:cubicBezTo>
                  <a:lnTo>
                    <a:pt x="7406" y="76191"/>
                  </a:lnTo>
                  <a:lnTo>
                    <a:pt x="9442" y="83938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3" y="2394"/>
                    <a:pt x="127630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A3498F3C-F0AC-702F-A6B5-106AB2407CB7}"/>
                </a:ext>
              </a:extLst>
            </p:cNvPr>
            <p:cNvSpPr/>
            <p:nvPr/>
          </p:nvSpPr>
          <p:spPr>
            <a:xfrm>
              <a:off x="6152861" y="2453568"/>
              <a:ext cx="176240" cy="175363"/>
            </a:xfrm>
            <a:custGeom>
              <a:avLst/>
              <a:gdLst>
                <a:gd name="connsiteX0" fmla="*/ 21405 w 176240"/>
                <a:gd name="connsiteY0" fmla="*/ 29176 h 175363"/>
                <a:gd name="connsiteX1" fmla="*/ 58973 w 176240"/>
                <a:gd name="connsiteY1" fmla="*/ 87327 h 175363"/>
                <a:gd name="connsiteX2" fmla="*/ 61008 w 176240"/>
                <a:gd name="connsiteY2" fmla="*/ 79599 h 175363"/>
                <a:gd name="connsiteX3" fmla="*/ 1782 w 176240"/>
                <a:gd name="connsiteY3" fmla="*/ 118467 h 175363"/>
                <a:gd name="connsiteX4" fmla="*/ -272 w 176240"/>
                <a:gd name="connsiteY4" fmla="*/ 126195 h 175363"/>
                <a:gd name="connsiteX5" fmla="*/ -254 w 176240"/>
                <a:gd name="connsiteY5" fmla="*/ 126214 h 175363"/>
                <a:gd name="connsiteX6" fmla="*/ 19426 w 176240"/>
                <a:gd name="connsiteY6" fmla="*/ 154771 h 175363"/>
                <a:gd name="connsiteX7" fmla="*/ 27154 w 176240"/>
                <a:gd name="connsiteY7" fmla="*/ 156788 h 175363"/>
                <a:gd name="connsiteX8" fmla="*/ 27173 w 176240"/>
                <a:gd name="connsiteY8" fmla="*/ 156788 h 175363"/>
                <a:gd name="connsiteX9" fmla="*/ 87039 w 176240"/>
                <a:gd name="connsiteY9" fmla="*/ 117392 h 175363"/>
                <a:gd name="connsiteX10" fmla="*/ 79292 w 176240"/>
                <a:gd name="connsiteY10" fmla="*/ 115357 h 175363"/>
                <a:gd name="connsiteX11" fmla="*/ 118368 w 176240"/>
                <a:gd name="connsiteY11" fmla="*/ 172811 h 175363"/>
                <a:gd name="connsiteX12" fmla="*/ 126115 w 176240"/>
                <a:gd name="connsiteY12" fmla="*/ 174846 h 175363"/>
                <a:gd name="connsiteX13" fmla="*/ 153371 w 176240"/>
                <a:gd name="connsiteY13" fmla="*/ 155280 h 175363"/>
                <a:gd name="connsiteX14" fmla="*/ 155407 w 176240"/>
                <a:gd name="connsiteY14" fmla="*/ 147533 h 175363"/>
                <a:gd name="connsiteX15" fmla="*/ 117840 w 176240"/>
                <a:gd name="connsiteY15" fmla="*/ 88892 h 175363"/>
                <a:gd name="connsiteX16" fmla="*/ 108962 w 176240"/>
                <a:gd name="connsiteY16" fmla="*/ 95734 h 175363"/>
                <a:gd name="connsiteX17" fmla="*/ 109603 w 176240"/>
                <a:gd name="connsiteY17" fmla="*/ 96337 h 175363"/>
                <a:gd name="connsiteX18" fmla="*/ 116445 w 176240"/>
                <a:gd name="connsiteY18" fmla="*/ 97223 h 175363"/>
                <a:gd name="connsiteX19" fmla="*/ 172429 w 176240"/>
                <a:gd name="connsiteY19" fmla="*/ 59750 h 175363"/>
                <a:gd name="connsiteX20" fmla="*/ 174465 w 176240"/>
                <a:gd name="connsiteY20" fmla="*/ 52003 h 175363"/>
                <a:gd name="connsiteX21" fmla="*/ 155615 w 176240"/>
                <a:gd name="connsiteY21" fmla="*/ 22314 h 175363"/>
                <a:gd name="connsiteX22" fmla="*/ 147887 w 176240"/>
                <a:gd name="connsiteY22" fmla="*/ 20298 h 175363"/>
                <a:gd name="connsiteX23" fmla="*/ 91526 w 176240"/>
                <a:gd name="connsiteY23" fmla="*/ 57752 h 175363"/>
                <a:gd name="connsiteX24" fmla="*/ 99273 w 176240"/>
                <a:gd name="connsiteY24" fmla="*/ 59769 h 175363"/>
                <a:gd name="connsiteX25" fmla="*/ 62045 w 176240"/>
                <a:gd name="connsiteY25" fmla="*/ 3125 h 175363"/>
                <a:gd name="connsiteX26" fmla="*/ 54317 w 176240"/>
                <a:gd name="connsiteY26" fmla="*/ 1090 h 175363"/>
                <a:gd name="connsiteX27" fmla="*/ 23441 w 176240"/>
                <a:gd name="connsiteY27" fmla="*/ 21428 h 175363"/>
                <a:gd name="connsiteX28" fmla="*/ 29096 w 176240"/>
                <a:gd name="connsiteY28" fmla="*/ 31211 h 175363"/>
                <a:gd name="connsiteX29" fmla="*/ 59971 w 176240"/>
                <a:gd name="connsiteY29" fmla="*/ 10854 h 175363"/>
                <a:gd name="connsiteX30" fmla="*/ 52224 w 176240"/>
                <a:gd name="connsiteY30" fmla="*/ 8837 h 175363"/>
                <a:gd name="connsiteX31" fmla="*/ 89433 w 176240"/>
                <a:gd name="connsiteY31" fmla="*/ 65480 h 175363"/>
                <a:gd name="connsiteX32" fmla="*/ 97162 w 176240"/>
                <a:gd name="connsiteY32" fmla="*/ 67516 h 175363"/>
                <a:gd name="connsiteX33" fmla="*/ 97181 w 176240"/>
                <a:gd name="connsiteY33" fmla="*/ 67516 h 175363"/>
                <a:gd name="connsiteX34" fmla="*/ 153504 w 176240"/>
                <a:gd name="connsiteY34" fmla="*/ 30062 h 175363"/>
                <a:gd name="connsiteX35" fmla="*/ 145757 w 176240"/>
                <a:gd name="connsiteY35" fmla="*/ 28026 h 175363"/>
                <a:gd name="connsiteX36" fmla="*/ 164607 w 176240"/>
                <a:gd name="connsiteY36" fmla="*/ 57714 h 175363"/>
                <a:gd name="connsiteX37" fmla="*/ 166623 w 176240"/>
                <a:gd name="connsiteY37" fmla="*/ 49986 h 175363"/>
                <a:gd name="connsiteX38" fmla="*/ 110659 w 176240"/>
                <a:gd name="connsiteY38" fmla="*/ 87459 h 175363"/>
                <a:gd name="connsiteX39" fmla="*/ 117501 w 176240"/>
                <a:gd name="connsiteY39" fmla="*/ 88345 h 175363"/>
                <a:gd name="connsiteX40" fmla="*/ 116860 w 176240"/>
                <a:gd name="connsiteY40" fmla="*/ 87742 h 175363"/>
                <a:gd name="connsiteX41" fmla="*/ 107982 w 176240"/>
                <a:gd name="connsiteY41" fmla="*/ 94603 h 175363"/>
                <a:gd name="connsiteX42" fmla="*/ 145549 w 176240"/>
                <a:gd name="connsiteY42" fmla="*/ 153245 h 175363"/>
                <a:gd name="connsiteX43" fmla="*/ 147567 w 176240"/>
                <a:gd name="connsiteY43" fmla="*/ 145497 h 175363"/>
                <a:gd name="connsiteX44" fmla="*/ 120310 w 176240"/>
                <a:gd name="connsiteY44" fmla="*/ 165082 h 175363"/>
                <a:gd name="connsiteX45" fmla="*/ 128038 w 176240"/>
                <a:gd name="connsiteY45" fmla="*/ 167118 h 175363"/>
                <a:gd name="connsiteX46" fmla="*/ 88962 w 176240"/>
                <a:gd name="connsiteY46" fmla="*/ 109645 h 175363"/>
                <a:gd name="connsiteX47" fmla="*/ 81234 w 176240"/>
                <a:gd name="connsiteY47" fmla="*/ 107609 h 175363"/>
                <a:gd name="connsiteX48" fmla="*/ 21405 w 176240"/>
                <a:gd name="connsiteY48" fmla="*/ 147024 h 175363"/>
                <a:gd name="connsiteX49" fmla="*/ 29152 w 176240"/>
                <a:gd name="connsiteY49" fmla="*/ 149060 h 175363"/>
                <a:gd name="connsiteX50" fmla="*/ 9473 w 176240"/>
                <a:gd name="connsiteY50" fmla="*/ 120503 h 175363"/>
                <a:gd name="connsiteX51" fmla="*/ 7437 w 176240"/>
                <a:gd name="connsiteY51" fmla="*/ 128231 h 175363"/>
                <a:gd name="connsiteX52" fmla="*/ 66663 w 176240"/>
                <a:gd name="connsiteY52" fmla="*/ 89363 h 175363"/>
                <a:gd name="connsiteX53" fmla="*/ 68680 w 176240"/>
                <a:gd name="connsiteY53" fmla="*/ 81616 h 175363"/>
                <a:gd name="connsiteX54" fmla="*/ 31132 w 176240"/>
                <a:gd name="connsiteY54" fmla="*/ 23464 h 175363"/>
                <a:gd name="connsiteX55" fmla="*/ 21405 w 176240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3">
                  <a:moveTo>
                    <a:pt x="21405" y="29176"/>
                  </a:moveTo>
                  <a:cubicBezTo>
                    <a:pt x="33978" y="48553"/>
                    <a:pt x="46494" y="67931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1"/>
                    <a:pt x="-1837" y="123500"/>
                    <a:pt x="-272" y="126195"/>
                  </a:cubicBezTo>
                  <a:cubicBezTo>
                    <a:pt x="-254" y="126195"/>
                    <a:pt x="-254" y="126214"/>
                    <a:pt x="-254" y="126214"/>
                  </a:cubicBezTo>
                  <a:cubicBezTo>
                    <a:pt x="6325" y="135733"/>
                    <a:pt x="12885" y="145252"/>
                    <a:pt x="19426" y="154771"/>
                  </a:cubicBezTo>
                  <a:cubicBezTo>
                    <a:pt x="21009" y="157467"/>
                    <a:pt x="24459" y="158372"/>
                    <a:pt x="27154" y="156788"/>
                  </a:cubicBezTo>
                  <a:cubicBezTo>
                    <a:pt x="27173" y="156788"/>
                    <a:pt x="27173" y="156788"/>
                    <a:pt x="27173" y="156788"/>
                  </a:cubicBezTo>
                  <a:lnTo>
                    <a:pt x="87039" y="117392"/>
                  </a:lnTo>
                  <a:lnTo>
                    <a:pt x="79292" y="115357"/>
                  </a:lnTo>
                  <a:lnTo>
                    <a:pt x="118368" y="172811"/>
                  </a:lnTo>
                  <a:cubicBezTo>
                    <a:pt x="119970" y="175167"/>
                    <a:pt x="123495" y="176731"/>
                    <a:pt x="126115" y="174846"/>
                  </a:cubicBezTo>
                  <a:lnTo>
                    <a:pt x="153371" y="155280"/>
                  </a:lnTo>
                  <a:cubicBezTo>
                    <a:pt x="156030" y="153659"/>
                    <a:pt x="156934" y="150247"/>
                    <a:pt x="155407" y="147533"/>
                  </a:cubicBezTo>
                  <a:cubicBezTo>
                    <a:pt x="142835" y="127986"/>
                    <a:pt x="130318" y="108439"/>
                    <a:pt x="117840" y="88892"/>
                  </a:cubicBezTo>
                  <a:lnTo>
                    <a:pt x="108962" y="95734"/>
                  </a:lnTo>
                  <a:lnTo>
                    <a:pt x="109603" y="96337"/>
                  </a:lnTo>
                  <a:cubicBezTo>
                    <a:pt x="111431" y="98109"/>
                    <a:pt x="114221" y="98467"/>
                    <a:pt x="116445" y="97223"/>
                  </a:cubicBezTo>
                  <a:lnTo>
                    <a:pt x="172429" y="59750"/>
                  </a:lnTo>
                  <a:cubicBezTo>
                    <a:pt x="175086" y="58129"/>
                    <a:pt x="175991" y="54717"/>
                    <a:pt x="174465" y="52003"/>
                  </a:cubicBezTo>
                  <a:lnTo>
                    <a:pt x="155615" y="22314"/>
                  </a:lnTo>
                  <a:cubicBezTo>
                    <a:pt x="154031" y="19626"/>
                    <a:pt x="150582" y="18725"/>
                    <a:pt x="14788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76"/>
                    <a:pt x="94466" y="69099"/>
                    <a:pt x="97162" y="67516"/>
                  </a:cubicBezTo>
                  <a:cubicBezTo>
                    <a:pt x="97162" y="67516"/>
                    <a:pt x="97181" y="67516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0"/>
                    <a:pt x="133071" y="133698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8962" y="109645"/>
                  </a:lnTo>
                  <a:cubicBezTo>
                    <a:pt x="87397" y="106950"/>
                    <a:pt x="83929" y="106045"/>
                    <a:pt x="81234" y="107609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63" y="89363"/>
                  </a:lnTo>
                  <a:cubicBezTo>
                    <a:pt x="69302" y="87742"/>
                    <a:pt x="70207" y="84311"/>
                    <a:pt x="68680" y="81616"/>
                  </a:cubicBezTo>
                  <a:lnTo>
                    <a:pt x="3113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D7D15A86-449B-9E1A-62BB-7165F9E430B7}"/>
                </a:ext>
              </a:extLst>
            </p:cNvPr>
            <p:cNvSpPr/>
            <p:nvPr/>
          </p:nvSpPr>
          <p:spPr>
            <a:xfrm>
              <a:off x="10121670" y="2890978"/>
              <a:ext cx="176240" cy="175266"/>
            </a:xfrm>
            <a:custGeom>
              <a:avLst/>
              <a:gdLst>
                <a:gd name="connsiteX0" fmla="*/ 21405 w 176240"/>
                <a:gd name="connsiteY0" fmla="*/ 29079 h 175266"/>
                <a:gd name="connsiteX1" fmla="*/ 58973 w 176240"/>
                <a:gd name="connsiteY1" fmla="*/ 87231 h 175266"/>
                <a:gd name="connsiteX2" fmla="*/ 61008 w 176240"/>
                <a:gd name="connsiteY2" fmla="*/ 79502 h 175266"/>
                <a:gd name="connsiteX3" fmla="*/ 1782 w 176240"/>
                <a:gd name="connsiteY3" fmla="*/ 118370 h 175266"/>
                <a:gd name="connsiteX4" fmla="*/ -272 w 176240"/>
                <a:gd name="connsiteY4" fmla="*/ 126099 h 175266"/>
                <a:gd name="connsiteX5" fmla="*/ -254 w 176240"/>
                <a:gd name="connsiteY5" fmla="*/ 126118 h 175266"/>
                <a:gd name="connsiteX6" fmla="*/ 19426 w 176240"/>
                <a:gd name="connsiteY6" fmla="*/ 154675 h 175266"/>
                <a:gd name="connsiteX7" fmla="*/ 27154 w 176240"/>
                <a:gd name="connsiteY7" fmla="*/ 156692 h 175266"/>
                <a:gd name="connsiteX8" fmla="*/ 27173 w 176240"/>
                <a:gd name="connsiteY8" fmla="*/ 156692 h 175266"/>
                <a:gd name="connsiteX9" fmla="*/ 87039 w 176240"/>
                <a:gd name="connsiteY9" fmla="*/ 117296 h 175266"/>
                <a:gd name="connsiteX10" fmla="*/ 79292 w 176240"/>
                <a:gd name="connsiteY10" fmla="*/ 115260 h 175266"/>
                <a:gd name="connsiteX11" fmla="*/ 118368 w 176240"/>
                <a:gd name="connsiteY11" fmla="*/ 172714 h 175266"/>
                <a:gd name="connsiteX12" fmla="*/ 126115 w 176240"/>
                <a:gd name="connsiteY12" fmla="*/ 174750 h 175266"/>
                <a:gd name="connsiteX13" fmla="*/ 153371 w 176240"/>
                <a:gd name="connsiteY13" fmla="*/ 155184 h 175266"/>
                <a:gd name="connsiteX14" fmla="*/ 155407 w 176240"/>
                <a:gd name="connsiteY14" fmla="*/ 147437 h 175266"/>
                <a:gd name="connsiteX15" fmla="*/ 117840 w 176240"/>
                <a:gd name="connsiteY15" fmla="*/ 88795 h 175266"/>
                <a:gd name="connsiteX16" fmla="*/ 108962 w 176240"/>
                <a:gd name="connsiteY16" fmla="*/ 95638 h 175266"/>
                <a:gd name="connsiteX17" fmla="*/ 109603 w 176240"/>
                <a:gd name="connsiteY17" fmla="*/ 96241 h 175266"/>
                <a:gd name="connsiteX18" fmla="*/ 116445 w 176240"/>
                <a:gd name="connsiteY18" fmla="*/ 97127 h 175266"/>
                <a:gd name="connsiteX19" fmla="*/ 172429 w 176240"/>
                <a:gd name="connsiteY19" fmla="*/ 59654 h 175266"/>
                <a:gd name="connsiteX20" fmla="*/ 174465 w 176240"/>
                <a:gd name="connsiteY20" fmla="*/ 51906 h 175266"/>
                <a:gd name="connsiteX21" fmla="*/ 155615 w 176240"/>
                <a:gd name="connsiteY21" fmla="*/ 22218 h 175266"/>
                <a:gd name="connsiteX22" fmla="*/ 147887 w 176240"/>
                <a:gd name="connsiteY22" fmla="*/ 20201 h 175266"/>
                <a:gd name="connsiteX23" fmla="*/ 91526 w 176240"/>
                <a:gd name="connsiteY23" fmla="*/ 57656 h 175266"/>
                <a:gd name="connsiteX24" fmla="*/ 99273 w 176240"/>
                <a:gd name="connsiteY24" fmla="*/ 59672 h 175266"/>
                <a:gd name="connsiteX25" fmla="*/ 62045 w 176240"/>
                <a:gd name="connsiteY25" fmla="*/ 3123 h 175266"/>
                <a:gd name="connsiteX26" fmla="*/ 54317 w 176240"/>
                <a:gd name="connsiteY26" fmla="*/ 1088 h 175266"/>
                <a:gd name="connsiteX27" fmla="*/ 23441 w 176240"/>
                <a:gd name="connsiteY27" fmla="*/ 21426 h 175266"/>
                <a:gd name="connsiteX28" fmla="*/ 29096 w 176240"/>
                <a:gd name="connsiteY28" fmla="*/ 31209 h 175266"/>
                <a:gd name="connsiteX29" fmla="*/ 59971 w 176240"/>
                <a:gd name="connsiteY29" fmla="*/ 10852 h 175266"/>
                <a:gd name="connsiteX30" fmla="*/ 52224 w 176240"/>
                <a:gd name="connsiteY30" fmla="*/ 8835 h 175266"/>
                <a:gd name="connsiteX31" fmla="*/ 89433 w 176240"/>
                <a:gd name="connsiteY31" fmla="*/ 65384 h 175266"/>
                <a:gd name="connsiteX32" fmla="*/ 97162 w 176240"/>
                <a:gd name="connsiteY32" fmla="*/ 67420 h 175266"/>
                <a:gd name="connsiteX33" fmla="*/ 97181 w 176240"/>
                <a:gd name="connsiteY33" fmla="*/ 67420 h 175266"/>
                <a:gd name="connsiteX34" fmla="*/ 153504 w 176240"/>
                <a:gd name="connsiteY34" fmla="*/ 29965 h 175266"/>
                <a:gd name="connsiteX35" fmla="*/ 145757 w 176240"/>
                <a:gd name="connsiteY35" fmla="*/ 27930 h 175266"/>
                <a:gd name="connsiteX36" fmla="*/ 164607 w 176240"/>
                <a:gd name="connsiteY36" fmla="*/ 57618 h 175266"/>
                <a:gd name="connsiteX37" fmla="*/ 166623 w 176240"/>
                <a:gd name="connsiteY37" fmla="*/ 49889 h 175266"/>
                <a:gd name="connsiteX38" fmla="*/ 110659 w 176240"/>
                <a:gd name="connsiteY38" fmla="*/ 87363 h 175266"/>
                <a:gd name="connsiteX39" fmla="*/ 117501 w 176240"/>
                <a:gd name="connsiteY39" fmla="*/ 88249 h 175266"/>
                <a:gd name="connsiteX40" fmla="*/ 116860 w 176240"/>
                <a:gd name="connsiteY40" fmla="*/ 87646 h 175266"/>
                <a:gd name="connsiteX41" fmla="*/ 107982 w 176240"/>
                <a:gd name="connsiteY41" fmla="*/ 94507 h 175266"/>
                <a:gd name="connsiteX42" fmla="*/ 145549 w 176240"/>
                <a:gd name="connsiteY42" fmla="*/ 153148 h 175266"/>
                <a:gd name="connsiteX43" fmla="*/ 147567 w 176240"/>
                <a:gd name="connsiteY43" fmla="*/ 145401 h 175266"/>
                <a:gd name="connsiteX44" fmla="*/ 120366 w 176240"/>
                <a:gd name="connsiteY44" fmla="*/ 164986 h 175266"/>
                <a:gd name="connsiteX45" fmla="*/ 128095 w 176240"/>
                <a:gd name="connsiteY45" fmla="*/ 167022 h 175266"/>
                <a:gd name="connsiteX46" fmla="*/ 89019 w 176240"/>
                <a:gd name="connsiteY46" fmla="*/ 109549 h 175266"/>
                <a:gd name="connsiteX47" fmla="*/ 81291 w 176240"/>
                <a:gd name="connsiteY47" fmla="*/ 107513 h 175266"/>
                <a:gd name="connsiteX48" fmla="*/ 21423 w 176240"/>
                <a:gd name="connsiteY48" fmla="*/ 146928 h 175266"/>
                <a:gd name="connsiteX49" fmla="*/ 29171 w 176240"/>
                <a:gd name="connsiteY49" fmla="*/ 148963 h 175266"/>
                <a:gd name="connsiteX50" fmla="*/ 9492 w 176240"/>
                <a:gd name="connsiteY50" fmla="*/ 120406 h 175266"/>
                <a:gd name="connsiteX51" fmla="*/ 7456 w 176240"/>
                <a:gd name="connsiteY51" fmla="*/ 128135 h 175266"/>
                <a:gd name="connsiteX52" fmla="*/ 66682 w 176240"/>
                <a:gd name="connsiteY52" fmla="*/ 89267 h 175266"/>
                <a:gd name="connsiteX53" fmla="*/ 68699 w 176240"/>
                <a:gd name="connsiteY53" fmla="*/ 81519 h 175266"/>
                <a:gd name="connsiteX54" fmla="*/ 31150 w 176240"/>
                <a:gd name="connsiteY54" fmla="*/ 23368 h 175266"/>
                <a:gd name="connsiteX55" fmla="*/ 21405 w 176240"/>
                <a:gd name="connsiteY55" fmla="*/ 29079 h 17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266">
                  <a:moveTo>
                    <a:pt x="21405" y="29079"/>
                  </a:moveTo>
                  <a:cubicBezTo>
                    <a:pt x="33978" y="48457"/>
                    <a:pt x="46494" y="67834"/>
                    <a:pt x="58973" y="87231"/>
                  </a:cubicBezTo>
                  <a:lnTo>
                    <a:pt x="61008" y="79502"/>
                  </a:lnTo>
                  <a:lnTo>
                    <a:pt x="1782" y="118370"/>
                  </a:lnTo>
                  <a:cubicBezTo>
                    <a:pt x="-913" y="119935"/>
                    <a:pt x="-1837" y="123403"/>
                    <a:pt x="-272" y="126099"/>
                  </a:cubicBezTo>
                  <a:cubicBezTo>
                    <a:pt x="-254" y="126099"/>
                    <a:pt x="-254" y="126118"/>
                    <a:pt x="-254" y="126118"/>
                  </a:cubicBezTo>
                  <a:lnTo>
                    <a:pt x="19426" y="154675"/>
                  </a:lnTo>
                  <a:cubicBezTo>
                    <a:pt x="21009" y="157371"/>
                    <a:pt x="24459" y="158275"/>
                    <a:pt x="27154" y="156692"/>
                  </a:cubicBezTo>
                  <a:cubicBezTo>
                    <a:pt x="27173" y="156692"/>
                    <a:pt x="27173" y="156692"/>
                    <a:pt x="27173" y="156692"/>
                  </a:cubicBezTo>
                  <a:lnTo>
                    <a:pt x="87039" y="117296"/>
                  </a:lnTo>
                  <a:lnTo>
                    <a:pt x="79292" y="115260"/>
                  </a:lnTo>
                  <a:lnTo>
                    <a:pt x="118368" y="172714"/>
                  </a:lnTo>
                  <a:cubicBezTo>
                    <a:pt x="119970" y="175071"/>
                    <a:pt x="123495" y="176635"/>
                    <a:pt x="126115" y="174750"/>
                  </a:cubicBezTo>
                  <a:lnTo>
                    <a:pt x="153371" y="155184"/>
                  </a:lnTo>
                  <a:cubicBezTo>
                    <a:pt x="156030" y="153563"/>
                    <a:pt x="156934" y="150151"/>
                    <a:pt x="155407" y="147437"/>
                  </a:cubicBezTo>
                  <a:cubicBezTo>
                    <a:pt x="142835" y="127890"/>
                    <a:pt x="130318" y="108342"/>
                    <a:pt x="117840" y="88795"/>
                  </a:cubicBezTo>
                  <a:lnTo>
                    <a:pt x="108962" y="95638"/>
                  </a:lnTo>
                  <a:lnTo>
                    <a:pt x="109603" y="96241"/>
                  </a:lnTo>
                  <a:cubicBezTo>
                    <a:pt x="111431" y="98013"/>
                    <a:pt x="114221" y="98371"/>
                    <a:pt x="116445" y="97127"/>
                  </a:cubicBezTo>
                  <a:lnTo>
                    <a:pt x="172429" y="59654"/>
                  </a:lnTo>
                  <a:cubicBezTo>
                    <a:pt x="175086" y="58032"/>
                    <a:pt x="175991" y="54621"/>
                    <a:pt x="174465" y="51906"/>
                  </a:cubicBezTo>
                  <a:lnTo>
                    <a:pt x="155615" y="22218"/>
                  </a:lnTo>
                  <a:cubicBezTo>
                    <a:pt x="154031" y="19523"/>
                    <a:pt x="150582" y="18637"/>
                    <a:pt x="147887" y="20201"/>
                  </a:cubicBezTo>
                  <a:lnTo>
                    <a:pt x="91526" y="57656"/>
                  </a:lnTo>
                  <a:lnTo>
                    <a:pt x="99273" y="59672"/>
                  </a:lnTo>
                  <a:cubicBezTo>
                    <a:pt x="86852" y="40823"/>
                    <a:pt x="74429" y="21973"/>
                    <a:pt x="62045" y="3123"/>
                  </a:cubicBezTo>
                  <a:cubicBezTo>
                    <a:pt x="60480" y="428"/>
                    <a:pt x="57012" y="-477"/>
                    <a:pt x="54317" y="1088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80"/>
                    <a:pt x="94466" y="69003"/>
                    <a:pt x="97162" y="67420"/>
                  </a:cubicBezTo>
                  <a:cubicBezTo>
                    <a:pt x="97162" y="67420"/>
                    <a:pt x="97181" y="67420"/>
                    <a:pt x="97181" y="67420"/>
                  </a:cubicBezTo>
                  <a:lnTo>
                    <a:pt x="153504" y="29965"/>
                  </a:lnTo>
                  <a:lnTo>
                    <a:pt x="145757" y="27930"/>
                  </a:lnTo>
                  <a:lnTo>
                    <a:pt x="164607" y="57618"/>
                  </a:lnTo>
                  <a:cubicBezTo>
                    <a:pt x="165285" y="55035"/>
                    <a:pt x="165945" y="52453"/>
                    <a:pt x="166623" y="49889"/>
                  </a:cubicBezTo>
                  <a:lnTo>
                    <a:pt x="110659" y="87363"/>
                  </a:lnTo>
                  <a:lnTo>
                    <a:pt x="117501" y="88249"/>
                  </a:lnTo>
                  <a:lnTo>
                    <a:pt x="116860" y="87646"/>
                  </a:lnTo>
                  <a:cubicBezTo>
                    <a:pt x="112299" y="83480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66" y="164986"/>
                  </a:lnTo>
                  <a:lnTo>
                    <a:pt x="128095" y="167022"/>
                  </a:lnTo>
                  <a:lnTo>
                    <a:pt x="89019" y="109549"/>
                  </a:lnTo>
                  <a:cubicBezTo>
                    <a:pt x="87455" y="106853"/>
                    <a:pt x="83986" y="105949"/>
                    <a:pt x="81291" y="107513"/>
                  </a:cubicBezTo>
                  <a:lnTo>
                    <a:pt x="21423" y="146928"/>
                  </a:lnTo>
                  <a:lnTo>
                    <a:pt x="29171" y="148963"/>
                  </a:lnTo>
                  <a:lnTo>
                    <a:pt x="9492" y="120406"/>
                  </a:lnTo>
                  <a:lnTo>
                    <a:pt x="7456" y="128135"/>
                  </a:lnTo>
                  <a:lnTo>
                    <a:pt x="66682" y="89267"/>
                  </a:lnTo>
                  <a:cubicBezTo>
                    <a:pt x="69321" y="87646"/>
                    <a:pt x="70226" y="84215"/>
                    <a:pt x="68699" y="81519"/>
                  </a:cubicBezTo>
                  <a:lnTo>
                    <a:pt x="31150" y="23368"/>
                  </a:lnTo>
                  <a:cubicBezTo>
                    <a:pt x="27249" y="17279"/>
                    <a:pt x="17446" y="22934"/>
                    <a:pt x="21405" y="29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915D9958-D4D4-4286-C1A5-D597E079B4C3}"/>
                </a:ext>
              </a:extLst>
            </p:cNvPr>
            <p:cNvSpPr/>
            <p:nvPr/>
          </p:nvSpPr>
          <p:spPr>
            <a:xfrm>
              <a:off x="9985010" y="1890904"/>
              <a:ext cx="176221" cy="175419"/>
            </a:xfrm>
            <a:custGeom>
              <a:avLst/>
              <a:gdLst>
                <a:gd name="connsiteX0" fmla="*/ 21405 w 176221"/>
                <a:gd name="connsiteY0" fmla="*/ 29176 h 175419"/>
                <a:gd name="connsiteX1" fmla="*/ 58973 w 176221"/>
                <a:gd name="connsiteY1" fmla="*/ 87327 h 175419"/>
                <a:gd name="connsiteX2" fmla="*/ 61008 w 176221"/>
                <a:gd name="connsiteY2" fmla="*/ 79599 h 175419"/>
                <a:gd name="connsiteX3" fmla="*/ 1782 w 176221"/>
                <a:gd name="connsiteY3" fmla="*/ 118467 h 175419"/>
                <a:gd name="connsiteX4" fmla="*/ -272 w 176221"/>
                <a:gd name="connsiteY4" fmla="*/ 126199 h 175419"/>
                <a:gd name="connsiteX5" fmla="*/ -254 w 176221"/>
                <a:gd name="connsiteY5" fmla="*/ 126214 h 175419"/>
                <a:gd name="connsiteX6" fmla="*/ 19520 w 176221"/>
                <a:gd name="connsiteY6" fmla="*/ 154828 h 175419"/>
                <a:gd name="connsiteX7" fmla="*/ 27249 w 176221"/>
                <a:gd name="connsiteY7" fmla="*/ 156851 h 175419"/>
                <a:gd name="connsiteX8" fmla="*/ 27267 w 176221"/>
                <a:gd name="connsiteY8" fmla="*/ 156845 h 175419"/>
                <a:gd name="connsiteX9" fmla="*/ 87134 w 176221"/>
                <a:gd name="connsiteY9" fmla="*/ 117449 h 175419"/>
                <a:gd name="connsiteX10" fmla="*/ 79386 w 176221"/>
                <a:gd name="connsiteY10" fmla="*/ 115413 h 175419"/>
                <a:gd name="connsiteX11" fmla="*/ 118463 w 176221"/>
                <a:gd name="connsiteY11" fmla="*/ 172867 h 175419"/>
                <a:gd name="connsiteX12" fmla="*/ 126210 w 176221"/>
                <a:gd name="connsiteY12" fmla="*/ 174903 h 175419"/>
                <a:gd name="connsiteX13" fmla="*/ 153353 w 176221"/>
                <a:gd name="connsiteY13" fmla="*/ 155280 h 175419"/>
                <a:gd name="connsiteX14" fmla="*/ 155389 w 176221"/>
                <a:gd name="connsiteY14" fmla="*/ 147533 h 175419"/>
                <a:gd name="connsiteX15" fmla="*/ 117821 w 176221"/>
                <a:gd name="connsiteY15" fmla="*/ 88892 h 175419"/>
                <a:gd name="connsiteX16" fmla="*/ 108943 w 176221"/>
                <a:gd name="connsiteY16" fmla="*/ 95734 h 175419"/>
                <a:gd name="connsiteX17" fmla="*/ 109584 w 176221"/>
                <a:gd name="connsiteY17" fmla="*/ 96337 h 175419"/>
                <a:gd name="connsiteX18" fmla="*/ 116427 w 176221"/>
                <a:gd name="connsiteY18" fmla="*/ 97223 h 175419"/>
                <a:gd name="connsiteX19" fmla="*/ 172410 w 176221"/>
                <a:gd name="connsiteY19" fmla="*/ 59750 h 175419"/>
                <a:gd name="connsiteX20" fmla="*/ 174446 w 176221"/>
                <a:gd name="connsiteY20" fmla="*/ 52003 h 175419"/>
                <a:gd name="connsiteX21" fmla="*/ 155596 w 176221"/>
                <a:gd name="connsiteY21" fmla="*/ 22314 h 175419"/>
                <a:gd name="connsiteX22" fmla="*/ 147867 w 176221"/>
                <a:gd name="connsiteY22" fmla="*/ 20298 h 175419"/>
                <a:gd name="connsiteX23" fmla="*/ 91526 w 176221"/>
                <a:gd name="connsiteY23" fmla="*/ 57752 h 175419"/>
                <a:gd name="connsiteX24" fmla="*/ 99273 w 176221"/>
                <a:gd name="connsiteY24" fmla="*/ 59769 h 175419"/>
                <a:gd name="connsiteX25" fmla="*/ 62045 w 176221"/>
                <a:gd name="connsiteY25" fmla="*/ 3125 h 175419"/>
                <a:gd name="connsiteX26" fmla="*/ 54317 w 176221"/>
                <a:gd name="connsiteY26" fmla="*/ 1090 h 175419"/>
                <a:gd name="connsiteX27" fmla="*/ 23441 w 176221"/>
                <a:gd name="connsiteY27" fmla="*/ 21428 h 175419"/>
                <a:gd name="connsiteX28" fmla="*/ 29096 w 176221"/>
                <a:gd name="connsiteY28" fmla="*/ 31211 h 175419"/>
                <a:gd name="connsiteX29" fmla="*/ 59971 w 176221"/>
                <a:gd name="connsiteY29" fmla="*/ 10854 h 175419"/>
                <a:gd name="connsiteX30" fmla="*/ 52224 w 176221"/>
                <a:gd name="connsiteY30" fmla="*/ 8837 h 175419"/>
                <a:gd name="connsiteX31" fmla="*/ 89433 w 176221"/>
                <a:gd name="connsiteY31" fmla="*/ 65480 h 175419"/>
                <a:gd name="connsiteX32" fmla="*/ 97162 w 176221"/>
                <a:gd name="connsiteY32" fmla="*/ 67525 h 175419"/>
                <a:gd name="connsiteX33" fmla="*/ 97181 w 176221"/>
                <a:gd name="connsiteY33" fmla="*/ 67516 h 175419"/>
                <a:gd name="connsiteX34" fmla="*/ 153504 w 176221"/>
                <a:gd name="connsiteY34" fmla="*/ 30062 h 175419"/>
                <a:gd name="connsiteX35" fmla="*/ 145757 w 176221"/>
                <a:gd name="connsiteY35" fmla="*/ 28026 h 175419"/>
                <a:gd name="connsiteX36" fmla="*/ 164607 w 176221"/>
                <a:gd name="connsiteY36" fmla="*/ 57714 h 175419"/>
                <a:gd name="connsiteX37" fmla="*/ 166623 w 176221"/>
                <a:gd name="connsiteY37" fmla="*/ 49986 h 175419"/>
                <a:gd name="connsiteX38" fmla="*/ 110659 w 176221"/>
                <a:gd name="connsiteY38" fmla="*/ 87459 h 175419"/>
                <a:gd name="connsiteX39" fmla="*/ 117501 w 176221"/>
                <a:gd name="connsiteY39" fmla="*/ 88345 h 175419"/>
                <a:gd name="connsiteX40" fmla="*/ 116860 w 176221"/>
                <a:gd name="connsiteY40" fmla="*/ 87742 h 175419"/>
                <a:gd name="connsiteX41" fmla="*/ 107982 w 176221"/>
                <a:gd name="connsiteY41" fmla="*/ 94603 h 175419"/>
                <a:gd name="connsiteX42" fmla="*/ 145549 w 176221"/>
                <a:gd name="connsiteY42" fmla="*/ 153245 h 175419"/>
                <a:gd name="connsiteX43" fmla="*/ 147567 w 176221"/>
                <a:gd name="connsiteY43" fmla="*/ 145497 h 175419"/>
                <a:gd name="connsiteX44" fmla="*/ 120310 w 176221"/>
                <a:gd name="connsiteY44" fmla="*/ 165082 h 175419"/>
                <a:gd name="connsiteX45" fmla="*/ 128038 w 176221"/>
                <a:gd name="connsiteY45" fmla="*/ 167118 h 175419"/>
                <a:gd name="connsiteX46" fmla="*/ 89057 w 176221"/>
                <a:gd name="connsiteY46" fmla="*/ 109589 h 175419"/>
                <a:gd name="connsiteX47" fmla="*/ 81328 w 176221"/>
                <a:gd name="connsiteY47" fmla="*/ 107553 h 175419"/>
                <a:gd name="connsiteX48" fmla="*/ 21405 w 176221"/>
                <a:gd name="connsiteY48" fmla="*/ 147024 h 175419"/>
                <a:gd name="connsiteX49" fmla="*/ 29152 w 176221"/>
                <a:gd name="connsiteY49" fmla="*/ 149060 h 175419"/>
                <a:gd name="connsiteX50" fmla="*/ 9473 w 176221"/>
                <a:gd name="connsiteY50" fmla="*/ 120503 h 175419"/>
                <a:gd name="connsiteX51" fmla="*/ 7437 w 176221"/>
                <a:gd name="connsiteY51" fmla="*/ 128231 h 175419"/>
                <a:gd name="connsiteX52" fmla="*/ 66644 w 176221"/>
                <a:gd name="connsiteY52" fmla="*/ 89363 h 175419"/>
                <a:gd name="connsiteX53" fmla="*/ 68661 w 176221"/>
                <a:gd name="connsiteY53" fmla="*/ 81616 h 175419"/>
                <a:gd name="connsiteX54" fmla="*/ 31112 w 176221"/>
                <a:gd name="connsiteY54" fmla="*/ 23464 h 175419"/>
                <a:gd name="connsiteX55" fmla="*/ 21405 w 176221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21" h="175419">
                  <a:moveTo>
                    <a:pt x="21405" y="29176"/>
                  </a:moveTo>
                  <a:cubicBezTo>
                    <a:pt x="33978" y="48553"/>
                    <a:pt x="46494" y="67936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7"/>
                    <a:pt x="-1837" y="123498"/>
                    <a:pt x="-272" y="126199"/>
                  </a:cubicBezTo>
                  <a:cubicBezTo>
                    <a:pt x="-254" y="126203"/>
                    <a:pt x="-254" y="126208"/>
                    <a:pt x="-254" y="126214"/>
                  </a:cubicBezTo>
                  <a:lnTo>
                    <a:pt x="19520" y="154828"/>
                  </a:lnTo>
                  <a:cubicBezTo>
                    <a:pt x="21103" y="157523"/>
                    <a:pt x="24553" y="158428"/>
                    <a:pt x="27249" y="156851"/>
                  </a:cubicBezTo>
                  <a:cubicBezTo>
                    <a:pt x="27267" y="156849"/>
                    <a:pt x="27267" y="156847"/>
                    <a:pt x="27267" y="156845"/>
                  </a:cubicBezTo>
                  <a:lnTo>
                    <a:pt x="87134" y="117449"/>
                  </a:lnTo>
                  <a:lnTo>
                    <a:pt x="79386" y="115413"/>
                  </a:lnTo>
                  <a:lnTo>
                    <a:pt x="118463" y="172867"/>
                  </a:lnTo>
                  <a:cubicBezTo>
                    <a:pt x="120064" y="175223"/>
                    <a:pt x="123589" y="176788"/>
                    <a:pt x="126210" y="174903"/>
                  </a:cubicBezTo>
                  <a:lnTo>
                    <a:pt x="153353" y="155280"/>
                  </a:lnTo>
                  <a:cubicBezTo>
                    <a:pt x="156011" y="153667"/>
                    <a:pt x="156916" y="150242"/>
                    <a:pt x="155389" y="147533"/>
                  </a:cubicBezTo>
                  <a:cubicBezTo>
                    <a:pt x="142816" y="127992"/>
                    <a:pt x="130300" y="108444"/>
                    <a:pt x="117821" y="88892"/>
                  </a:cubicBezTo>
                  <a:lnTo>
                    <a:pt x="108943" y="95734"/>
                  </a:lnTo>
                  <a:lnTo>
                    <a:pt x="109584" y="96337"/>
                  </a:lnTo>
                  <a:cubicBezTo>
                    <a:pt x="111412" y="98115"/>
                    <a:pt x="114202" y="98475"/>
                    <a:pt x="116427" y="97223"/>
                  </a:cubicBezTo>
                  <a:lnTo>
                    <a:pt x="172410" y="59750"/>
                  </a:lnTo>
                  <a:cubicBezTo>
                    <a:pt x="175068" y="58136"/>
                    <a:pt x="175973" y="54712"/>
                    <a:pt x="174446" y="52003"/>
                  </a:cubicBezTo>
                  <a:lnTo>
                    <a:pt x="155596" y="22314"/>
                  </a:lnTo>
                  <a:cubicBezTo>
                    <a:pt x="154013" y="19626"/>
                    <a:pt x="150563" y="18725"/>
                    <a:pt x="14786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80"/>
                    <a:pt x="94466" y="69096"/>
                    <a:pt x="97162" y="67525"/>
                  </a:cubicBezTo>
                  <a:cubicBezTo>
                    <a:pt x="97162" y="67522"/>
                    <a:pt x="97181" y="67520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6"/>
                    <a:pt x="133071" y="133703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9057" y="109589"/>
                  </a:lnTo>
                  <a:cubicBezTo>
                    <a:pt x="87492" y="106893"/>
                    <a:pt x="84024" y="105983"/>
                    <a:pt x="81328" y="107553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44" y="89363"/>
                  </a:lnTo>
                  <a:cubicBezTo>
                    <a:pt x="69283" y="87744"/>
                    <a:pt x="70188" y="84321"/>
                    <a:pt x="68661" y="81616"/>
                  </a:cubicBezTo>
                  <a:lnTo>
                    <a:pt x="3111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B035E870-DE7B-0789-A2E7-677ED5FAB438}"/>
                </a:ext>
              </a:extLst>
            </p:cNvPr>
            <p:cNvSpPr/>
            <p:nvPr/>
          </p:nvSpPr>
          <p:spPr>
            <a:xfrm>
              <a:off x="6880461" y="1860744"/>
              <a:ext cx="176221" cy="175363"/>
            </a:xfrm>
            <a:custGeom>
              <a:avLst/>
              <a:gdLst>
                <a:gd name="connsiteX0" fmla="*/ 21405 w 176221"/>
                <a:gd name="connsiteY0" fmla="*/ 29176 h 175363"/>
                <a:gd name="connsiteX1" fmla="*/ 58973 w 176221"/>
                <a:gd name="connsiteY1" fmla="*/ 87327 h 175363"/>
                <a:gd name="connsiteX2" fmla="*/ 61008 w 176221"/>
                <a:gd name="connsiteY2" fmla="*/ 79599 h 175363"/>
                <a:gd name="connsiteX3" fmla="*/ 1782 w 176221"/>
                <a:gd name="connsiteY3" fmla="*/ 118467 h 175363"/>
                <a:gd name="connsiteX4" fmla="*/ -272 w 176221"/>
                <a:gd name="connsiteY4" fmla="*/ 126199 h 175363"/>
                <a:gd name="connsiteX5" fmla="*/ -254 w 176221"/>
                <a:gd name="connsiteY5" fmla="*/ 126214 h 175363"/>
                <a:gd name="connsiteX6" fmla="*/ 19426 w 176221"/>
                <a:gd name="connsiteY6" fmla="*/ 154771 h 175363"/>
                <a:gd name="connsiteX7" fmla="*/ 27154 w 176221"/>
                <a:gd name="connsiteY7" fmla="*/ 156794 h 175363"/>
                <a:gd name="connsiteX8" fmla="*/ 27173 w 176221"/>
                <a:gd name="connsiteY8" fmla="*/ 156788 h 175363"/>
                <a:gd name="connsiteX9" fmla="*/ 87039 w 176221"/>
                <a:gd name="connsiteY9" fmla="*/ 117392 h 175363"/>
                <a:gd name="connsiteX10" fmla="*/ 79292 w 176221"/>
                <a:gd name="connsiteY10" fmla="*/ 115357 h 175363"/>
                <a:gd name="connsiteX11" fmla="*/ 118368 w 176221"/>
                <a:gd name="connsiteY11" fmla="*/ 172811 h 175363"/>
                <a:gd name="connsiteX12" fmla="*/ 126115 w 176221"/>
                <a:gd name="connsiteY12" fmla="*/ 174846 h 175363"/>
                <a:gd name="connsiteX13" fmla="*/ 153353 w 176221"/>
                <a:gd name="connsiteY13" fmla="*/ 155280 h 175363"/>
                <a:gd name="connsiteX14" fmla="*/ 155389 w 176221"/>
                <a:gd name="connsiteY14" fmla="*/ 147533 h 175363"/>
                <a:gd name="connsiteX15" fmla="*/ 117821 w 176221"/>
                <a:gd name="connsiteY15" fmla="*/ 88892 h 175363"/>
                <a:gd name="connsiteX16" fmla="*/ 108943 w 176221"/>
                <a:gd name="connsiteY16" fmla="*/ 95734 h 175363"/>
                <a:gd name="connsiteX17" fmla="*/ 109584 w 176221"/>
                <a:gd name="connsiteY17" fmla="*/ 96337 h 175363"/>
                <a:gd name="connsiteX18" fmla="*/ 116427 w 176221"/>
                <a:gd name="connsiteY18" fmla="*/ 97223 h 175363"/>
                <a:gd name="connsiteX19" fmla="*/ 172410 w 176221"/>
                <a:gd name="connsiteY19" fmla="*/ 59750 h 175363"/>
                <a:gd name="connsiteX20" fmla="*/ 174446 w 176221"/>
                <a:gd name="connsiteY20" fmla="*/ 52003 h 175363"/>
                <a:gd name="connsiteX21" fmla="*/ 155596 w 176221"/>
                <a:gd name="connsiteY21" fmla="*/ 22314 h 175363"/>
                <a:gd name="connsiteX22" fmla="*/ 147867 w 176221"/>
                <a:gd name="connsiteY22" fmla="*/ 20298 h 175363"/>
                <a:gd name="connsiteX23" fmla="*/ 91526 w 176221"/>
                <a:gd name="connsiteY23" fmla="*/ 57752 h 175363"/>
                <a:gd name="connsiteX24" fmla="*/ 99273 w 176221"/>
                <a:gd name="connsiteY24" fmla="*/ 59769 h 175363"/>
                <a:gd name="connsiteX25" fmla="*/ 62045 w 176221"/>
                <a:gd name="connsiteY25" fmla="*/ 3125 h 175363"/>
                <a:gd name="connsiteX26" fmla="*/ 54317 w 176221"/>
                <a:gd name="connsiteY26" fmla="*/ 1090 h 175363"/>
                <a:gd name="connsiteX27" fmla="*/ 23441 w 176221"/>
                <a:gd name="connsiteY27" fmla="*/ 21428 h 175363"/>
                <a:gd name="connsiteX28" fmla="*/ 29096 w 176221"/>
                <a:gd name="connsiteY28" fmla="*/ 31211 h 175363"/>
                <a:gd name="connsiteX29" fmla="*/ 59971 w 176221"/>
                <a:gd name="connsiteY29" fmla="*/ 10854 h 175363"/>
                <a:gd name="connsiteX30" fmla="*/ 52224 w 176221"/>
                <a:gd name="connsiteY30" fmla="*/ 8837 h 175363"/>
                <a:gd name="connsiteX31" fmla="*/ 89433 w 176221"/>
                <a:gd name="connsiteY31" fmla="*/ 65480 h 175363"/>
                <a:gd name="connsiteX32" fmla="*/ 97162 w 176221"/>
                <a:gd name="connsiteY32" fmla="*/ 67525 h 175363"/>
                <a:gd name="connsiteX33" fmla="*/ 97181 w 176221"/>
                <a:gd name="connsiteY33" fmla="*/ 67516 h 175363"/>
                <a:gd name="connsiteX34" fmla="*/ 153504 w 176221"/>
                <a:gd name="connsiteY34" fmla="*/ 30062 h 175363"/>
                <a:gd name="connsiteX35" fmla="*/ 145757 w 176221"/>
                <a:gd name="connsiteY35" fmla="*/ 28026 h 175363"/>
                <a:gd name="connsiteX36" fmla="*/ 164607 w 176221"/>
                <a:gd name="connsiteY36" fmla="*/ 57714 h 175363"/>
                <a:gd name="connsiteX37" fmla="*/ 166623 w 176221"/>
                <a:gd name="connsiteY37" fmla="*/ 49986 h 175363"/>
                <a:gd name="connsiteX38" fmla="*/ 110659 w 176221"/>
                <a:gd name="connsiteY38" fmla="*/ 87459 h 175363"/>
                <a:gd name="connsiteX39" fmla="*/ 117501 w 176221"/>
                <a:gd name="connsiteY39" fmla="*/ 88345 h 175363"/>
                <a:gd name="connsiteX40" fmla="*/ 116860 w 176221"/>
                <a:gd name="connsiteY40" fmla="*/ 87742 h 175363"/>
                <a:gd name="connsiteX41" fmla="*/ 107982 w 176221"/>
                <a:gd name="connsiteY41" fmla="*/ 94603 h 175363"/>
                <a:gd name="connsiteX42" fmla="*/ 145549 w 176221"/>
                <a:gd name="connsiteY42" fmla="*/ 153245 h 175363"/>
                <a:gd name="connsiteX43" fmla="*/ 147567 w 176221"/>
                <a:gd name="connsiteY43" fmla="*/ 145497 h 175363"/>
                <a:gd name="connsiteX44" fmla="*/ 120310 w 176221"/>
                <a:gd name="connsiteY44" fmla="*/ 165082 h 175363"/>
                <a:gd name="connsiteX45" fmla="*/ 128038 w 176221"/>
                <a:gd name="connsiteY45" fmla="*/ 167118 h 175363"/>
                <a:gd name="connsiteX46" fmla="*/ 89057 w 176221"/>
                <a:gd name="connsiteY46" fmla="*/ 109589 h 175363"/>
                <a:gd name="connsiteX47" fmla="*/ 81328 w 176221"/>
                <a:gd name="connsiteY47" fmla="*/ 107553 h 175363"/>
                <a:gd name="connsiteX48" fmla="*/ 21405 w 176221"/>
                <a:gd name="connsiteY48" fmla="*/ 147024 h 175363"/>
                <a:gd name="connsiteX49" fmla="*/ 29152 w 176221"/>
                <a:gd name="connsiteY49" fmla="*/ 149060 h 175363"/>
                <a:gd name="connsiteX50" fmla="*/ 9473 w 176221"/>
                <a:gd name="connsiteY50" fmla="*/ 120503 h 175363"/>
                <a:gd name="connsiteX51" fmla="*/ 7437 w 176221"/>
                <a:gd name="connsiteY51" fmla="*/ 128231 h 175363"/>
                <a:gd name="connsiteX52" fmla="*/ 66644 w 176221"/>
                <a:gd name="connsiteY52" fmla="*/ 89363 h 175363"/>
                <a:gd name="connsiteX53" fmla="*/ 68661 w 176221"/>
                <a:gd name="connsiteY53" fmla="*/ 81616 h 175363"/>
                <a:gd name="connsiteX54" fmla="*/ 31112 w 176221"/>
                <a:gd name="connsiteY54" fmla="*/ 23464 h 175363"/>
                <a:gd name="connsiteX55" fmla="*/ 21405 w 176221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21" h="175363">
                  <a:moveTo>
                    <a:pt x="21405" y="29176"/>
                  </a:moveTo>
                  <a:cubicBezTo>
                    <a:pt x="33978" y="48553"/>
                    <a:pt x="46494" y="67936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7"/>
                    <a:pt x="-1837" y="123498"/>
                    <a:pt x="-272" y="126199"/>
                  </a:cubicBezTo>
                  <a:cubicBezTo>
                    <a:pt x="-254" y="126203"/>
                    <a:pt x="-254" y="126208"/>
                    <a:pt x="-254" y="126214"/>
                  </a:cubicBezTo>
                  <a:cubicBezTo>
                    <a:pt x="6325" y="135728"/>
                    <a:pt x="12885" y="145247"/>
                    <a:pt x="19426" y="154771"/>
                  </a:cubicBezTo>
                  <a:cubicBezTo>
                    <a:pt x="21009" y="157467"/>
                    <a:pt x="24459" y="158372"/>
                    <a:pt x="27154" y="156794"/>
                  </a:cubicBezTo>
                  <a:cubicBezTo>
                    <a:pt x="27173" y="156792"/>
                    <a:pt x="27173" y="156790"/>
                    <a:pt x="27173" y="156788"/>
                  </a:cubicBezTo>
                  <a:lnTo>
                    <a:pt x="87039" y="117392"/>
                  </a:lnTo>
                  <a:lnTo>
                    <a:pt x="79292" y="115357"/>
                  </a:lnTo>
                  <a:lnTo>
                    <a:pt x="118368" y="172811"/>
                  </a:lnTo>
                  <a:cubicBezTo>
                    <a:pt x="119970" y="175167"/>
                    <a:pt x="123495" y="176731"/>
                    <a:pt x="126115" y="174846"/>
                  </a:cubicBezTo>
                  <a:lnTo>
                    <a:pt x="153353" y="155280"/>
                  </a:lnTo>
                  <a:cubicBezTo>
                    <a:pt x="156011" y="153667"/>
                    <a:pt x="156916" y="150242"/>
                    <a:pt x="155389" y="147533"/>
                  </a:cubicBezTo>
                  <a:cubicBezTo>
                    <a:pt x="142816" y="127992"/>
                    <a:pt x="130300" y="108444"/>
                    <a:pt x="117821" y="88892"/>
                  </a:cubicBezTo>
                  <a:lnTo>
                    <a:pt x="108943" y="95734"/>
                  </a:lnTo>
                  <a:lnTo>
                    <a:pt x="109584" y="96337"/>
                  </a:lnTo>
                  <a:cubicBezTo>
                    <a:pt x="111412" y="98115"/>
                    <a:pt x="114202" y="98475"/>
                    <a:pt x="116427" y="97223"/>
                  </a:cubicBezTo>
                  <a:lnTo>
                    <a:pt x="172410" y="59750"/>
                  </a:lnTo>
                  <a:cubicBezTo>
                    <a:pt x="175068" y="58136"/>
                    <a:pt x="175973" y="54712"/>
                    <a:pt x="174446" y="52003"/>
                  </a:cubicBezTo>
                  <a:lnTo>
                    <a:pt x="155596" y="22314"/>
                  </a:lnTo>
                  <a:cubicBezTo>
                    <a:pt x="154013" y="19626"/>
                    <a:pt x="150563" y="18725"/>
                    <a:pt x="14786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80"/>
                    <a:pt x="94466" y="69096"/>
                    <a:pt x="97162" y="67525"/>
                  </a:cubicBezTo>
                  <a:cubicBezTo>
                    <a:pt x="97162" y="67522"/>
                    <a:pt x="97181" y="67520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6"/>
                    <a:pt x="133071" y="133703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9057" y="109589"/>
                  </a:lnTo>
                  <a:cubicBezTo>
                    <a:pt x="87492" y="106893"/>
                    <a:pt x="84024" y="105983"/>
                    <a:pt x="81328" y="107553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44" y="89363"/>
                  </a:lnTo>
                  <a:cubicBezTo>
                    <a:pt x="69283" y="87744"/>
                    <a:pt x="70188" y="84321"/>
                    <a:pt x="68661" y="81616"/>
                  </a:cubicBezTo>
                  <a:lnTo>
                    <a:pt x="3111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0657AF30-B585-AA08-8582-47C8016D4697}"/>
                </a:ext>
              </a:extLst>
            </p:cNvPr>
            <p:cNvSpPr/>
            <p:nvPr/>
          </p:nvSpPr>
          <p:spPr>
            <a:xfrm>
              <a:off x="8365360" y="2636083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06E336E1-CE96-45D0-EE0A-EF00993D31EF}"/>
                </a:ext>
              </a:extLst>
            </p:cNvPr>
            <p:cNvSpPr/>
            <p:nvPr/>
          </p:nvSpPr>
          <p:spPr>
            <a:xfrm>
              <a:off x="7527524" y="753477"/>
              <a:ext cx="163703" cy="151412"/>
            </a:xfrm>
            <a:custGeom>
              <a:avLst/>
              <a:gdLst>
                <a:gd name="connsiteX0" fmla="*/ 793 w 163703"/>
                <a:gd name="connsiteY0" fmla="*/ 124778 h 151412"/>
                <a:gd name="connsiteX1" fmla="*/ 23714 w 163703"/>
                <a:gd name="connsiteY1" fmla="*/ 150131 h 151412"/>
                <a:gd name="connsiteX2" fmla="*/ 31707 w 163703"/>
                <a:gd name="connsiteY2" fmla="*/ 150131 h 151412"/>
                <a:gd name="connsiteX3" fmla="*/ 144899 w 163703"/>
                <a:gd name="connsiteY3" fmla="*/ 50718 h 151412"/>
                <a:gd name="connsiteX4" fmla="*/ 161072 w 163703"/>
                <a:gd name="connsiteY4" fmla="*/ 36505 h 151412"/>
                <a:gd name="connsiteX5" fmla="*/ 161072 w 163703"/>
                <a:gd name="connsiteY5" fmla="*/ 28513 h 151412"/>
                <a:gd name="connsiteX6" fmla="*/ 138791 w 163703"/>
                <a:gd name="connsiteY6" fmla="*/ 1954 h 151412"/>
                <a:gd name="connsiteX7" fmla="*/ 130780 w 163703"/>
                <a:gd name="connsiteY7" fmla="*/ 1954 h 151412"/>
                <a:gd name="connsiteX8" fmla="*/ 17305 w 163703"/>
                <a:gd name="connsiteY8" fmla="*/ 102196 h 151412"/>
                <a:gd name="connsiteX9" fmla="*/ 793 w 163703"/>
                <a:gd name="connsiteY9" fmla="*/ 116767 h 151412"/>
                <a:gd name="connsiteX10" fmla="*/ 8785 w 163703"/>
                <a:gd name="connsiteY10" fmla="*/ 124778 h 151412"/>
                <a:gd name="connsiteX11" fmla="*/ 122279 w 163703"/>
                <a:gd name="connsiteY11" fmla="*/ 24536 h 151412"/>
                <a:gd name="connsiteX12" fmla="*/ 138791 w 163703"/>
                <a:gd name="connsiteY12" fmla="*/ 9946 h 151412"/>
                <a:gd name="connsiteX13" fmla="*/ 130780 w 163703"/>
                <a:gd name="connsiteY13" fmla="*/ 9946 h 151412"/>
                <a:gd name="connsiteX14" fmla="*/ 153080 w 163703"/>
                <a:gd name="connsiteY14" fmla="*/ 36505 h 151412"/>
                <a:gd name="connsiteX15" fmla="*/ 153080 w 163703"/>
                <a:gd name="connsiteY15" fmla="*/ 28513 h 151412"/>
                <a:gd name="connsiteX16" fmla="*/ 39887 w 163703"/>
                <a:gd name="connsiteY16" fmla="*/ 127926 h 151412"/>
                <a:gd name="connsiteX17" fmla="*/ 23714 w 163703"/>
                <a:gd name="connsiteY17" fmla="*/ 142120 h 151412"/>
                <a:gd name="connsiteX18" fmla="*/ 31707 w 163703"/>
                <a:gd name="connsiteY18" fmla="*/ 142120 h 151412"/>
                <a:gd name="connsiteX19" fmla="*/ 8785 w 163703"/>
                <a:gd name="connsiteY19" fmla="*/ 116767 h 151412"/>
                <a:gd name="connsiteX20" fmla="*/ 793 w 163703"/>
                <a:gd name="connsiteY20" fmla="*/ 124778 h 15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12">
                  <a:moveTo>
                    <a:pt x="793" y="124778"/>
                  </a:moveTo>
                  <a:cubicBezTo>
                    <a:pt x="8446" y="133223"/>
                    <a:pt x="16080" y="141673"/>
                    <a:pt x="23714" y="150131"/>
                  </a:cubicBezTo>
                  <a:cubicBezTo>
                    <a:pt x="25957" y="152267"/>
                    <a:pt x="29463" y="152267"/>
                    <a:pt x="31707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9"/>
                    <a:pt x="163202" y="30749"/>
                    <a:pt x="161072" y="28513"/>
                  </a:cubicBezTo>
                  <a:lnTo>
                    <a:pt x="138791" y="1954"/>
                  </a:lnTo>
                  <a:cubicBezTo>
                    <a:pt x="136737" y="-497"/>
                    <a:pt x="132911" y="69"/>
                    <a:pt x="130780" y="1954"/>
                  </a:cubicBezTo>
                  <a:lnTo>
                    <a:pt x="17305" y="102196"/>
                  </a:lnTo>
                  <a:lnTo>
                    <a:pt x="793" y="116767"/>
                  </a:lnTo>
                  <a:cubicBezTo>
                    <a:pt x="-4674" y="121612"/>
                    <a:pt x="3357" y="129585"/>
                    <a:pt x="8785" y="124778"/>
                  </a:cubicBezTo>
                  <a:lnTo>
                    <a:pt x="122279" y="24536"/>
                  </a:lnTo>
                  <a:lnTo>
                    <a:pt x="138791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7" y="142120"/>
                  </a:lnTo>
                  <a:lnTo>
                    <a:pt x="8785" y="116767"/>
                  </a:lnTo>
                  <a:cubicBezTo>
                    <a:pt x="3922" y="111357"/>
                    <a:pt x="-4071" y="119387"/>
                    <a:pt x="793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CFF24199-3A4B-45E8-0316-44F85659BE85}"/>
                </a:ext>
              </a:extLst>
            </p:cNvPr>
            <p:cNvSpPr/>
            <p:nvPr/>
          </p:nvSpPr>
          <p:spPr>
            <a:xfrm>
              <a:off x="6359750" y="743571"/>
              <a:ext cx="157668" cy="157996"/>
            </a:xfrm>
            <a:custGeom>
              <a:avLst/>
              <a:gdLst>
                <a:gd name="connsiteX0" fmla="*/ 24540 w 157668"/>
                <a:gd name="connsiteY0" fmla="*/ 2020 h 157996"/>
                <a:gd name="connsiteX1" fmla="*/ 620 w 157668"/>
                <a:gd name="connsiteY1" fmla="*/ 26524 h 157996"/>
                <a:gd name="connsiteX2" fmla="*/ 620 w 157668"/>
                <a:gd name="connsiteY2" fmla="*/ 34517 h 157996"/>
                <a:gd name="connsiteX3" fmla="*/ 106744 w 157668"/>
                <a:gd name="connsiteY3" fmla="*/ 141432 h 157996"/>
                <a:gd name="connsiteX4" fmla="*/ 121823 w 157668"/>
                <a:gd name="connsiteY4" fmla="*/ 156701 h 157996"/>
                <a:gd name="connsiteX5" fmla="*/ 129835 w 157668"/>
                <a:gd name="connsiteY5" fmla="*/ 156701 h 157996"/>
                <a:gd name="connsiteX6" fmla="*/ 154981 w 157668"/>
                <a:gd name="connsiteY6" fmla="*/ 132837 h 157996"/>
                <a:gd name="connsiteX7" fmla="*/ 154981 w 157668"/>
                <a:gd name="connsiteY7" fmla="*/ 124845 h 157996"/>
                <a:gd name="connsiteX8" fmla="*/ 48027 w 157668"/>
                <a:gd name="connsiteY8" fmla="*/ 17684 h 157996"/>
                <a:gd name="connsiteX9" fmla="*/ 32457 w 157668"/>
                <a:gd name="connsiteY9" fmla="*/ 2095 h 157996"/>
                <a:gd name="connsiteX10" fmla="*/ 24465 w 157668"/>
                <a:gd name="connsiteY10" fmla="*/ 10088 h 157996"/>
                <a:gd name="connsiteX11" fmla="*/ 131419 w 157668"/>
                <a:gd name="connsiteY11" fmla="*/ 117248 h 157996"/>
                <a:gd name="connsiteX12" fmla="*/ 146988 w 157668"/>
                <a:gd name="connsiteY12" fmla="*/ 132837 h 157996"/>
                <a:gd name="connsiteX13" fmla="*/ 146988 w 157668"/>
                <a:gd name="connsiteY13" fmla="*/ 124845 h 157996"/>
                <a:gd name="connsiteX14" fmla="*/ 121899 w 157668"/>
                <a:gd name="connsiteY14" fmla="*/ 148558 h 157996"/>
                <a:gd name="connsiteX15" fmla="*/ 129910 w 157668"/>
                <a:gd name="connsiteY15" fmla="*/ 148558 h 157996"/>
                <a:gd name="connsiteX16" fmla="*/ 23749 w 157668"/>
                <a:gd name="connsiteY16" fmla="*/ 41717 h 157996"/>
                <a:gd name="connsiteX17" fmla="*/ 8669 w 157668"/>
                <a:gd name="connsiteY17" fmla="*/ 26449 h 157996"/>
                <a:gd name="connsiteX18" fmla="*/ 8669 w 157668"/>
                <a:gd name="connsiteY18" fmla="*/ 34441 h 157996"/>
                <a:gd name="connsiteX19" fmla="*/ 32589 w 157668"/>
                <a:gd name="connsiteY19" fmla="*/ 9937 h 157996"/>
                <a:gd name="connsiteX20" fmla="*/ 24540 w 157668"/>
                <a:gd name="connsiteY20" fmla="*/ 2020 h 15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6">
                  <a:moveTo>
                    <a:pt x="24540" y="2020"/>
                  </a:moveTo>
                  <a:lnTo>
                    <a:pt x="620" y="26524"/>
                  </a:lnTo>
                  <a:cubicBezTo>
                    <a:pt x="-1585" y="28732"/>
                    <a:pt x="-1585" y="32309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57"/>
                    <a:pt x="127591" y="158857"/>
                    <a:pt x="129835" y="156701"/>
                  </a:cubicBezTo>
                  <a:lnTo>
                    <a:pt x="154981" y="132837"/>
                  </a:lnTo>
                  <a:cubicBezTo>
                    <a:pt x="157186" y="130630"/>
                    <a:pt x="157186" y="127052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70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7FC8C7A9-CC91-6DD3-2987-447779EF0C10}"/>
                </a:ext>
              </a:extLst>
            </p:cNvPr>
            <p:cNvSpPr/>
            <p:nvPr/>
          </p:nvSpPr>
          <p:spPr>
            <a:xfrm>
              <a:off x="8358475" y="899541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6 w 212920"/>
                <a:gd name="connsiteY4" fmla="*/ 50155 h 99463"/>
                <a:gd name="connsiteX5" fmla="*/ 211704 w 212920"/>
                <a:gd name="connsiteY5" fmla="*/ 43199 h 99463"/>
                <a:gd name="connsiteX6" fmla="*/ 202619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1 w 212920"/>
                <a:gd name="connsiteY9" fmla="*/ 50852 h 99463"/>
                <a:gd name="connsiteX10" fmla="*/ 6148 w 212920"/>
                <a:gd name="connsiteY10" fmla="*/ 61766 h 99463"/>
                <a:gd name="connsiteX11" fmla="*/ 174797 w 212920"/>
                <a:gd name="connsiteY11" fmla="*/ 17658 h 99463"/>
                <a:gd name="connsiteX12" fmla="*/ 198679 w 212920"/>
                <a:gd name="connsiteY12" fmla="*/ 11419 h 99463"/>
                <a:gd name="connsiteX13" fmla="*/ 191724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500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1" y="70375"/>
                    <a:pt x="6111" y="82986"/>
                    <a:pt x="9560" y="95639"/>
                  </a:cubicBezTo>
                  <a:cubicBezTo>
                    <a:pt x="10389" y="98648"/>
                    <a:pt x="13500" y="100410"/>
                    <a:pt x="16515" y="99579"/>
                  </a:cubicBezTo>
                  <a:lnTo>
                    <a:pt x="183750" y="56357"/>
                  </a:lnTo>
                  <a:lnTo>
                    <a:pt x="207746" y="50155"/>
                  </a:lnTo>
                  <a:cubicBezTo>
                    <a:pt x="210724" y="49278"/>
                    <a:pt x="212478" y="46206"/>
                    <a:pt x="211704" y="43199"/>
                  </a:cubicBezTo>
                  <a:cubicBezTo>
                    <a:pt x="208670" y="30282"/>
                    <a:pt x="205634" y="17370"/>
                    <a:pt x="202619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1" y="50852"/>
                  </a:lnTo>
                  <a:cubicBezTo>
                    <a:pt x="-3880" y="52737"/>
                    <a:pt x="-902" y="63614"/>
                    <a:pt x="6148" y="61766"/>
                  </a:cubicBezTo>
                  <a:lnTo>
                    <a:pt x="174797" y="17658"/>
                  </a:lnTo>
                  <a:lnTo>
                    <a:pt x="198679" y="11419"/>
                  </a:lnTo>
                  <a:lnTo>
                    <a:pt x="191724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500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ABCB4938-EFED-274F-1E2D-AC611FF97621}"/>
                </a:ext>
              </a:extLst>
            </p:cNvPr>
            <p:cNvSpPr/>
            <p:nvPr/>
          </p:nvSpPr>
          <p:spPr>
            <a:xfrm>
              <a:off x="8456026" y="987130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8 w 52591"/>
                <a:gd name="connsiteY4" fmla="*/ 2075 h 52653"/>
                <a:gd name="connsiteX5" fmla="*/ 31083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4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9" y="49942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6"/>
                    <a:pt x="28914" y="43455"/>
                    <a:pt x="21337" y="40999"/>
                  </a:cubicBezTo>
                  <a:cubicBezTo>
                    <a:pt x="13948" y="38969"/>
                    <a:pt x="9292" y="31684"/>
                    <a:pt x="10555" y="24129"/>
                  </a:cubicBezTo>
                  <a:cubicBezTo>
                    <a:pt x="12440" y="15137"/>
                    <a:pt x="22147" y="10255"/>
                    <a:pt x="30648" y="11745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40D2C5AB-296C-0362-8613-43612F7F4726}"/>
                </a:ext>
              </a:extLst>
            </p:cNvPr>
            <p:cNvSpPr/>
            <p:nvPr/>
          </p:nvSpPr>
          <p:spPr>
            <a:xfrm>
              <a:off x="8422399" y="859102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7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6 w 52607"/>
                <a:gd name="connsiteY7" fmla="*/ 40981 h 52635"/>
                <a:gd name="connsiteX8" fmla="*/ 10554 w 52607"/>
                <a:gd name="connsiteY8" fmla="*/ 24017 h 52635"/>
                <a:gd name="connsiteX9" fmla="*/ 30667 w 52607"/>
                <a:gd name="connsiteY9" fmla="*/ 11632 h 52635"/>
                <a:gd name="connsiteX10" fmla="*/ 33664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6" y="40981"/>
                  </a:cubicBezTo>
                  <a:cubicBezTo>
                    <a:pt x="13910" y="38940"/>
                    <a:pt x="9253" y="3160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1255358E-BFED-4F23-153A-EA12F240B2B0}"/>
                </a:ext>
              </a:extLst>
            </p:cNvPr>
            <p:cNvSpPr/>
            <p:nvPr/>
          </p:nvSpPr>
          <p:spPr>
            <a:xfrm>
              <a:off x="6398104" y="2852373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CCB3509A-0860-BDBA-EF3C-BA2F47ABF73E}"/>
                </a:ext>
              </a:extLst>
            </p:cNvPr>
            <p:cNvSpPr/>
            <p:nvPr/>
          </p:nvSpPr>
          <p:spPr>
            <a:xfrm>
              <a:off x="6495655" y="2939961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A8E9019A-D7B3-B7FA-29EE-1FC3AEA010EE}"/>
                </a:ext>
              </a:extLst>
            </p:cNvPr>
            <p:cNvSpPr/>
            <p:nvPr/>
          </p:nvSpPr>
          <p:spPr>
            <a:xfrm>
              <a:off x="6462028" y="2811933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81953668-B4A1-B80B-D525-023C233C0D88}"/>
                </a:ext>
              </a:extLst>
            </p:cNvPr>
            <p:cNvSpPr/>
            <p:nvPr/>
          </p:nvSpPr>
          <p:spPr>
            <a:xfrm>
              <a:off x="9866452" y="2618637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CB480161-B925-4F39-015B-8875ABE45DDF}"/>
                </a:ext>
              </a:extLst>
            </p:cNvPr>
            <p:cNvSpPr/>
            <p:nvPr/>
          </p:nvSpPr>
          <p:spPr>
            <a:xfrm>
              <a:off x="9964004" y="2706225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9FFA573E-7F1F-CECE-4BCE-D29CA84583B2}"/>
                </a:ext>
              </a:extLst>
            </p:cNvPr>
            <p:cNvSpPr/>
            <p:nvPr/>
          </p:nvSpPr>
          <p:spPr>
            <a:xfrm>
              <a:off x="9930376" y="2578196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B83EEE83-E6DB-1F5D-F9E5-2FE4CE92A746}"/>
                </a:ext>
              </a:extLst>
            </p:cNvPr>
            <p:cNvSpPr/>
            <p:nvPr/>
          </p:nvSpPr>
          <p:spPr>
            <a:xfrm>
              <a:off x="9632716" y="1057878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6 w 212920"/>
                <a:gd name="connsiteY4" fmla="*/ 50155 h 99463"/>
                <a:gd name="connsiteX5" fmla="*/ 211704 w 212920"/>
                <a:gd name="connsiteY5" fmla="*/ 43199 h 99463"/>
                <a:gd name="connsiteX6" fmla="*/ 202619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1 w 212920"/>
                <a:gd name="connsiteY9" fmla="*/ 50852 h 99463"/>
                <a:gd name="connsiteX10" fmla="*/ 6148 w 212920"/>
                <a:gd name="connsiteY10" fmla="*/ 61766 h 99463"/>
                <a:gd name="connsiteX11" fmla="*/ 174797 w 212920"/>
                <a:gd name="connsiteY11" fmla="*/ 17658 h 99463"/>
                <a:gd name="connsiteX12" fmla="*/ 198679 w 212920"/>
                <a:gd name="connsiteY12" fmla="*/ 11419 h 99463"/>
                <a:gd name="connsiteX13" fmla="*/ 191724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500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1" y="70375"/>
                    <a:pt x="6111" y="82986"/>
                    <a:pt x="9560" y="95639"/>
                  </a:cubicBezTo>
                  <a:cubicBezTo>
                    <a:pt x="10389" y="98648"/>
                    <a:pt x="13500" y="100410"/>
                    <a:pt x="16515" y="99579"/>
                  </a:cubicBezTo>
                  <a:lnTo>
                    <a:pt x="183750" y="56357"/>
                  </a:lnTo>
                  <a:lnTo>
                    <a:pt x="207746" y="50155"/>
                  </a:lnTo>
                  <a:cubicBezTo>
                    <a:pt x="210724" y="49278"/>
                    <a:pt x="212478" y="46206"/>
                    <a:pt x="211704" y="43199"/>
                  </a:cubicBezTo>
                  <a:cubicBezTo>
                    <a:pt x="208670" y="30282"/>
                    <a:pt x="205634" y="17370"/>
                    <a:pt x="202619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1" y="50852"/>
                  </a:lnTo>
                  <a:cubicBezTo>
                    <a:pt x="-3880" y="52737"/>
                    <a:pt x="-902" y="63614"/>
                    <a:pt x="6148" y="61766"/>
                  </a:cubicBezTo>
                  <a:lnTo>
                    <a:pt x="174797" y="17658"/>
                  </a:lnTo>
                  <a:lnTo>
                    <a:pt x="198679" y="11419"/>
                  </a:lnTo>
                  <a:lnTo>
                    <a:pt x="191724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500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BD2B041D-DD11-195B-2995-885559767814}"/>
                </a:ext>
              </a:extLst>
            </p:cNvPr>
            <p:cNvSpPr/>
            <p:nvPr/>
          </p:nvSpPr>
          <p:spPr>
            <a:xfrm>
              <a:off x="9730267" y="1145468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8 w 52591"/>
                <a:gd name="connsiteY4" fmla="*/ 2075 h 52653"/>
                <a:gd name="connsiteX5" fmla="*/ 31083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4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9" y="49942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6"/>
                    <a:pt x="28914" y="43455"/>
                    <a:pt x="21337" y="40999"/>
                  </a:cubicBezTo>
                  <a:cubicBezTo>
                    <a:pt x="13948" y="38969"/>
                    <a:pt x="9292" y="31684"/>
                    <a:pt x="10555" y="24129"/>
                  </a:cubicBezTo>
                  <a:cubicBezTo>
                    <a:pt x="12440" y="15137"/>
                    <a:pt x="22147" y="10255"/>
                    <a:pt x="30648" y="11745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1CC6FA76-4875-B1B3-22F0-E2800AD512CA}"/>
                </a:ext>
              </a:extLst>
            </p:cNvPr>
            <p:cNvSpPr/>
            <p:nvPr/>
          </p:nvSpPr>
          <p:spPr>
            <a:xfrm>
              <a:off x="9696640" y="1017440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7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6 w 52607"/>
                <a:gd name="connsiteY7" fmla="*/ 40981 h 52635"/>
                <a:gd name="connsiteX8" fmla="*/ 10554 w 52607"/>
                <a:gd name="connsiteY8" fmla="*/ 24017 h 52635"/>
                <a:gd name="connsiteX9" fmla="*/ 30667 w 52607"/>
                <a:gd name="connsiteY9" fmla="*/ 11632 h 52635"/>
                <a:gd name="connsiteX10" fmla="*/ 33664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6" y="40981"/>
                  </a:cubicBezTo>
                  <a:cubicBezTo>
                    <a:pt x="13910" y="38940"/>
                    <a:pt x="9253" y="3160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54BC1BC2-7991-5466-32A9-E20B3DB5ADE2}"/>
                </a:ext>
              </a:extLst>
            </p:cNvPr>
            <p:cNvSpPr/>
            <p:nvPr/>
          </p:nvSpPr>
          <p:spPr>
            <a:xfrm>
              <a:off x="11358777" y="903220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1BB00036-A63A-B09A-680A-DC2925C3A7F8}"/>
                </a:ext>
              </a:extLst>
            </p:cNvPr>
            <p:cNvSpPr/>
            <p:nvPr/>
          </p:nvSpPr>
          <p:spPr>
            <a:xfrm>
              <a:off x="11447660" y="900170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983DFF68-5A25-63D7-C6E8-FA7190423580}"/>
                </a:ext>
              </a:extLst>
            </p:cNvPr>
            <p:cNvSpPr/>
            <p:nvPr/>
          </p:nvSpPr>
          <p:spPr>
            <a:xfrm>
              <a:off x="11540034" y="1076109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474C5995-E0D1-189C-FAF1-BC06B464DADD}"/>
                </a:ext>
              </a:extLst>
            </p:cNvPr>
            <p:cNvSpPr/>
            <p:nvPr/>
          </p:nvSpPr>
          <p:spPr>
            <a:xfrm>
              <a:off x="11390187" y="1050326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83301D79-932B-F24C-686F-23E5A9401650}"/>
                </a:ext>
              </a:extLst>
            </p:cNvPr>
            <p:cNvSpPr/>
            <p:nvPr/>
          </p:nvSpPr>
          <p:spPr>
            <a:xfrm>
              <a:off x="6463371" y="1864200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43"/>
                    <a:pt x="23235" y="25667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623F5BC5-6E90-BBBF-AA26-2D3F0FE9255F}"/>
                </a:ext>
              </a:extLst>
            </p:cNvPr>
            <p:cNvSpPr/>
            <p:nvPr/>
          </p:nvSpPr>
          <p:spPr>
            <a:xfrm>
              <a:off x="6638983" y="2037131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B5A9B67B-9666-789B-BBE8-9832460236AB}"/>
                </a:ext>
              </a:extLst>
            </p:cNvPr>
            <p:cNvSpPr/>
            <p:nvPr/>
          </p:nvSpPr>
          <p:spPr>
            <a:xfrm>
              <a:off x="6659954" y="2010169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9C371495-E66F-D7C5-CA93-A48E2DD762D5}"/>
                </a:ext>
              </a:extLst>
            </p:cNvPr>
            <p:cNvSpPr/>
            <p:nvPr/>
          </p:nvSpPr>
          <p:spPr>
            <a:xfrm>
              <a:off x="8574540" y="2339213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44F26766-74C3-EA7D-3F71-9C8561749FB9}"/>
                </a:ext>
              </a:extLst>
            </p:cNvPr>
            <p:cNvSpPr/>
            <p:nvPr/>
          </p:nvSpPr>
          <p:spPr>
            <a:xfrm>
              <a:off x="8750152" y="2512144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4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97241F40-0060-56D1-CAA3-E829D47E31AA}"/>
                </a:ext>
              </a:extLst>
            </p:cNvPr>
            <p:cNvSpPr/>
            <p:nvPr/>
          </p:nvSpPr>
          <p:spPr>
            <a:xfrm>
              <a:off x="8771123" y="2485182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2C37EC2D-C679-334E-F94D-7C384CA246A4}"/>
                </a:ext>
              </a:extLst>
            </p:cNvPr>
            <p:cNvSpPr/>
            <p:nvPr/>
          </p:nvSpPr>
          <p:spPr>
            <a:xfrm>
              <a:off x="9803542" y="129116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43"/>
                    <a:pt x="23235" y="256675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2B75244C-A711-EE66-CFA6-5A24D5AA715C}"/>
                </a:ext>
              </a:extLst>
            </p:cNvPr>
            <p:cNvSpPr/>
            <p:nvPr/>
          </p:nvSpPr>
          <p:spPr>
            <a:xfrm>
              <a:off x="9979154" y="146410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87A5968A-540E-4F1C-737A-06B9701C2A7E}"/>
                </a:ext>
              </a:extLst>
            </p:cNvPr>
            <p:cNvSpPr/>
            <p:nvPr/>
          </p:nvSpPr>
          <p:spPr>
            <a:xfrm>
              <a:off x="10000125" y="143713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800FB872-369C-D929-8F85-451B861627BE}"/>
                </a:ext>
              </a:extLst>
            </p:cNvPr>
            <p:cNvSpPr/>
            <p:nvPr/>
          </p:nvSpPr>
          <p:spPr>
            <a:xfrm>
              <a:off x="9127111" y="1334257"/>
              <a:ext cx="138779" cy="197828"/>
            </a:xfrm>
            <a:custGeom>
              <a:avLst/>
              <a:gdLst>
                <a:gd name="connsiteX0" fmla="*/ 10332 w 138779"/>
                <a:gd name="connsiteY0" fmla="*/ 47964 h 197828"/>
                <a:gd name="connsiteX1" fmla="*/ 37909 w 138779"/>
                <a:gd name="connsiteY1" fmla="*/ 11924 h 197828"/>
                <a:gd name="connsiteX2" fmla="*/ 76777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7 w 138779"/>
                <a:gd name="connsiteY5" fmla="*/ 100876 h 197828"/>
                <a:gd name="connsiteX6" fmla="*/ 126484 w 138779"/>
                <a:gd name="connsiteY6" fmla="*/ 131733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7 w 138779"/>
                <a:gd name="connsiteY11" fmla="*/ 90018 h 197828"/>
                <a:gd name="connsiteX12" fmla="*/ 37608 w 138779"/>
                <a:gd name="connsiteY12" fmla="*/ 115164 h 197828"/>
                <a:gd name="connsiteX13" fmla="*/ 44469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2" y="47964"/>
                  </a:moveTo>
                  <a:cubicBezTo>
                    <a:pt x="10445" y="31565"/>
                    <a:pt x="21491" y="15750"/>
                    <a:pt x="37909" y="11924"/>
                  </a:cubicBezTo>
                  <a:cubicBezTo>
                    <a:pt x="53064" y="8819"/>
                    <a:pt x="68559" y="15445"/>
                    <a:pt x="76777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29" y="128792"/>
                    <a:pt x="43395" y="124928"/>
                  </a:cubicBezTo>
                  <a:cubicBezTo>
                    <a:pt x="58116" y="113920"/>
                    <a:pt x="74308" y="101460"/>
                    <a:pt x="93497" y="100876"/>
                  </a:cubicBezTo>
                  <a:cubicBezTo>
                    <a:pt x="112234" y="100310"/>
                    <a:pt x="126767" y="112581"/>
                    <a:pt x="126484" y="131733"/>
                  </a:cubicBezTo>
                  <a:cubicBezTo>
                    <a:pt x="125918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6" y="146171"/>
                    <a:pt x="137549" y="126982"/>
                  </a:cubicBezTo>
                  <a:cubicBezTo>
                    <a:pt x="135890" y="107134"/>
                    <a:pt x="121489" y="92657"/>
                    <a:pt x="101847" y="90018"/>
                  </a:cubicBezTo>
                  <a:cubicBezTo>
                    <a:pt x="77342" y="86719"/>
                    <a:pt x="56287" y="101196"/>
                    <a:pt x="37608" y="115164"/>
                  </a:cubicBezTo>
                  <a:lnTo>
                    <a:pt x="44469" y="124042"/>
                  </a:lnTo>
                  <a:cubicBezTo>
                    <a:pt x="62018" y="109283"/>
                    <a:pt x="80283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7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884F8B41-A2BE-F1F3-317F-B8B92287B949}"/>
                </a:ext>
              </a:extLst>
            </p:cNvPr>
            <p:cNvSpPr/>
            <p:nvPr/>
          </p:nvSpPr>
          <p:spPr>
            <a:xfrm>
              <a:off x="9321166" y="1468751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08"/>
                    <a:pt x="2512" y="22642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26"/>
                    <a:pt x="11711" y="11998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CFFE5768-3703-7DC7-D628-DF873795A9E4}"/>
                </a:ext>
              </a:extLst>
            </p:cNvPr>
            <p:cNvSpPr/>
            <p:nvPr/>
          </p:nvSpPr>
          <p:spPr>
            <a:xfrm>
              <a:off x="9308618" y="1283093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1" y="58330"/>
                    <a:pt x="44164" y="109629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7" y="105697"/>
                    <a:pt x="34117" y="53489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504DD859-D902-2FD5-D04C-615D0B92650B}"/>
                </a:ext>
              </a:extLst>
            </p:cNvPr>
            <p:cNvSpPr/>
            <p:nvPr/>
          </p:nvSpPr>
          <p:spPr>
            <a:xfrm>
              <a:off x="9373246" y="1261404"/>
              <a:ext cx="97103" cy="107506"/>
            </a:xfrm>
            <a:custGeom>
              <a:avLst/>
              <a:gdLst>
                <a:gd name="connsiteX0" fmla="*/ -880 w 97103"/>
                <a:gd name="connsiteY0" fmla="*/ 7418 h 107506"/>
                <a:gd name="connsiteX1" fmla="*/ 12315 w 97103"/>
                <a:gd name="connsiteY1" fmla="*/ 103664 h 107506"/>
                <a:gd name="connsiteX2" fmla="*/ 19270 w 97103"/>
                <a:gd name="connsiteY2" fmla="*/ 107625 h 107506"/>
                <a:gd name="connsiteX3" fmla="*/ 19270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80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880" y="7418"/>
                  </a:moveTo>
                  <a:cubicBezTo>
                    <a:pt x="3512" y="39500"/>
                    <a:pt x="7904" y="71582"/>
                    <a:pt x="12315" y="103664"/>
                  </a:cubicBezTo>
                  <a:cubicBezTo>
                    <a:pt x="13144" y="106677"/>
                    <a:pt x="16255" y="108450"/>
                    <a:pt x="19270" y="107625"/>
                  </a:cubicBezTo>
                  <a:cubicBezTo>
                    <a:pt x="19270" y="107625"/>
                    <a:pt x="19270" y="107623"/>
                    <a:pt x="19270" y="107623"/>
                  </a:cubicBezTo>
                  <a:lnTo>
                    <a:pt x="92181" y="82138"/>
                  </a:lnTo>
                  <a:cubicBezTo>
                    <a:pt x="99024" y="79763"/>
                    <a:pt x="96083" y="68830"/>
                    <a:pt x="89184" y="71243"/>
                  </a:cubicBezTo>
                  <a:lnTo>
                    <a:pt x="16180" y="96709"/>
                  </a:lnTo>
                  <a:lnTo>
                    <a:pt x="23135" y="100667"/>
                  </a:lnTo>
                  <a:cubicBezTo>
                    <a:pt x="18761" y="68585"/>
                    <a:pt x="14370" y="36503"/>
                    <a:pt x="9940" y="4421"/>
                  </a:cubicBezTo>
                  <a:cubicBezTo>
                    <a:pt x="8960" y="-2761"/>
                    <a:pt x="-1936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B5FA9014-9DA9-6E8B-8FA9-38B149B58145}"/>
                </a:ext>
              </a:extLst>
            </p:cNvPr>
            <p:cNvSpPr/>
            <p:nvPr/>
          </p:nvSpPr>
          <p:spPr>
            <a:xfrm>
              <a:off x="9440067" y="1293306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2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4" y="44657"/>
                    <a:pt x="12203" y="81898"/>
                    <a:pt x="18763" y="119132"/>
                  </a:cubicBezTo>
                  <a:cubicBezTo>
                    <a:pt x="20026" y="126295"/>
                    <a:pt x="30922" y="123260"/>
                    <a:pt x="29658" y="116135"/>
                  </a:cubicBezTo>
                  <a:lnTo>
                    <a:pt x="9979" y="4412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66EBBA0C-A17F-732F-DB88-C3EB3513EDD4}"/>
                </a:ext>
              </a:extLst>
            </p:cNvPr>
            <p:cNvSpPr/>
            <p:nvPr/>
          </p:nvSpPr>
          <p:spPr>
            <a:xfrm>
              <a:off x="6850767" y="1351767"/>
              <a:ext cx="731757" cy="501992"/>
            </a:xfrm>
            <a:custGeom>
              <a:avLst/>
              <a:gdLst>
                <a:gd name="connsiteX0" fmla="*/ 120691 w 731757"/>
                <a:gd name="connsiteY0" fmla="*/ 224437 h 501992"/>
                <a:gd name="connsiteX1" fmla="*/ 334165 w 731757"/>
                <a:gd name="connsiteY1" fmla="*/ 14545 h 501992"/>
                <a:gd name="connsiteX2" fmla="*/ 625864 w 731757"/>
                <a:gd name="connsiteY2" fmla="*/ 167228 h 501992"/>
                <a:gd name="connsiteX3" fmla="*/ 658625 w 731757"/>
                <a:gd name="connsiteY3" fmla="*/ 365414 h 501992"/>
                <a:gd name="connsiteX4" fmla="*/ 662772 w 731757"/>
                <a:gd name="connsiteY4" fmla="*/ 370880 h 501992"/>
                <a:gd name="connsiteX5" fmla="*/ 723525 w 731757"/>
                <a:gd name="connsiteY5" fmla="*/ 386695 h 501992"/>
                <a:gd name="connsiteX6" fmla="*/ 719585 w 731757"/>
                <a:gd name="connsiteY6" fmla="*/ 379739 h 501992"/>
                <a:gd name="connsiteX7" fmla="*/ 691311 w 731757"/>
                <a:gd name="connsiteY7" fmla="*/ 495175 h 501992"/>
                <a:gd name="connsiteX8" fmla="*/ 698266 w 731757"/>
                <a:gd name="connsiteY8" fmla="*/ 491217 h 501992"/>
                <a:gd name="connsiteX9" fmla="*/ 159164 w 731757"/>
                <a:gd name="connsiteY9" fmla="*/ 357704 h 501992"/>
                <a:gd name="connsiteX10" fmla="*/ 6086 w 731757"/>
                <a:gd name="connsiteY10" fmla="*/ 320212 h 501992"/>
                <a:gd name="connsiteX11" fmla="*/ 10044 w 731757"/>
                <a:gd name="connsiteY11" fmla="*/ 327167 h 501992"/>
                <a:gd name="connsiteX12" fmla="*/ 38319 w 731757"/>
                <a:gd name="connsiteY12" fmla="*/ 208207 h 501992"/>
                <a:gd name="connsiteX13" fmla="*/ 31362 w 731757"/>
                <a:gd name="connsiteY13" fmla="*/ 212147 h 501992"/>
                <a:gd name="connsiteX14" fmla="*/ 113567 w 731757"/>
                <a:gd name="connsiteY14" fmla="*/ 229809 h 501992"/>
                <a:gd name="connsiteX15" fmla="*/ 116563 w 731757"/>
                <a:gd name="connsiteY15" fmla="*/ 218914 h 501992"/>
                <a:gd name="connsiteX16" fmla="*/ 34378 w 731757"/>
                <a:gd name="connsiteY16" fmla="*/ 201251 h 501992"/>
                <a:gd name="connsiteX17" fmla="*/ 27423 w 731757"/>
                <a:gd name="connsiteY17" fmla="*/ 205191 h 501992"/>
                <a:gd name="connsiteX18" fmla="*/ -852 w 731757"/>
                <a:gd name="connsiteY18" fmla="*/ 324170 h 501992"/>
                <a:gd name="connsiteX19" fmla="*/ 3107 w 731757"/>
                <a:gd name="connsiteY19" fmla="*/ 331126 h 501992"/>
                <a:gd name="connsiteX20" fmla="*/ 542209 w 731757"/>
                <a:gd name="connsiteY20" fmla="*/ 464676 h 501992"/>
                <a:gd name="connsiteX21" fmla="*/ 695288 w 731757"/>
                <a:gd name="connsiteY21" fmla="*/ 502131 h 501992"/>
                <a:gd name="connsiteX22" fmla="*/ 702243 w 731757"/>
                <a:gd name="connsiteY22" fmla="*/ 498172 h 501992"/>
                <a:gd name="connsiteX23" fmla="*/ 730518 w 731757"/>
                <a:gd name="connsiteY23" fmla="*/ 382755 h 501992"/>
                <a:gd name="connsiteX24" fmla="*/ 726578 w 731757"/>
                <a:gd name="connsiteY24" fmla="*/ 375800 h 501992"/>
                <a:gd name="connsiteX25" fmla="*/ 665826 w 731757"/>
                <a:gd name="connsiteY25" fmla="*/ 359966 h 501992"/>
                <a:gd name="connsiteX26" fmla="*/ 669972 w 731757"/>
                <a:gd name="connsiteY26" fmla="*/ 365414 h 501992"/>
                <a:gd name="connsiteX27" fmla="*/ 644487 w 731757"/>
                <a:gd name="connsiteY27" fmla="*/ 180686 h 501992"/>
                <a:gd name="connsiteX28" fmla="*/ 525358 w 731757"/>
                <a:gd name="connsiteY28" fmla="*/ 41010 h 501992"/>
                <a:gd name="connsiteX29" fmla="*/ 198126 w 731757"/>
                <a:gd name="connsiteY29" fmla="*/ 65307 h 501992"/>
                <a:gd name="connsiteX30" fmla="*/ 109344 w 731757"/>
                <a:gd name="connsiteY30" fmla="*/ 224437 h 501992"/>
                <a:gd name="connsiteX31" fmla="*/ 120691 w 731757"/>
                <a:gd name="connsiteY31" fmla="*/ 224437 h 50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92">
                  <a:moveTo>
                    <a:pt x="120691" y="224437"/>
                  </a:moveTo>
                  <a:cubicBezTo>
                    <a:pt x="132001" y="115692"/>
                    <a:pt x="230020" y="31981"/>
                    <a:pt x="334165" y="14545"/>
                  </a:cubicBezTo>
                  <a:cubicBezTo>
                    <a:pt x="453691" y="-5455"/>
                    <a:pt x="572256" y="60123"/>
                    <a:pt x="625864" y="167228"/>
                  </a:cubicBezTo>
                  <a:cubicBezTo>
                    <a:pt x="656457" y="228357"/>
                    <a:pt x="664355" y="297950"/>
                    <a:pt x="658625" y="365414"/>
                  </a:cubicBezTo>
                  <a:cubicBezTo>
                    <a:pt x="658625" y="367962"/>
                    <a:pt x="660322" y="370201"/>
                    <a:pt x="662772" y="370880"/>
                  </a:cubicBezTo>
                  <a:cubicBezTo>
                    <a:pt x="682960" y="376403"/>
                    <a:pt x="703280" y="381398"/>
                    <a:pt x="723525" y="386695"/>
                  </a:cubicBezTo>
                  <a:cubicBezTo>
                    <a:pt x="722224" y="384376"/>
                    <a:pt x="720904" y="382058"/>
                    <a:pt x="719585" y="379739"/>
                  </a:cubicBezTo>
                  <a:cubicBezTo>
                    <a:pt x="710198" y="418230"/>
                    <a:pt x="700773" y="456708"/>
                    <a:pt x="691311" y="495175"/>
                  </a:cubicBezTo>
                  <a:lnTo>
                    <a:pt x="698266" y="491217"/>
                  </a:lnTo>
                  <a:cubicBezTo>
                    <a:pt x="518327" y="447711"/>
                    <a:pt x="338915" y="402152"/>
                    <a:pt x="159164" y="357704"/>
                  </a:cubicBezTo>
                  <a:cubicBezTo>
                    <a:pt x="108175" y="345137"/>
                    <a:pt x="57149" y="332640"/>
                    <a:pt x="6086" y="320212"/>
                  </a:cubicBezTo>
                  <a:lnTo>
                    <a:pt x="10044" y="327167"/>
                  </a:lnTo>
                  <a:lnTo>
                    <a:pt x="38319" y="208207"/>
                  </a:lnTo>
                  <a:lnTo>
                    <a:pt x="31362" y="212147"/>
                  </a:lnTo>
                  <a:cubicBezTo>
                    <a:pt x="58770" y="218028"/>
                    <a:pt x="86027" y="224474"/>
                    <a:pt x="113567" y="229809"/>
                  </a:cubicBezTo>
                  <a:cubicBezTo>
                    <a:pt x="120673" y="231204"/>
                    <a:pt x="123708" y="220290"/>
                    <a:pt x="116563" y="218914"/>
                  </a:cubicBezTo>
                  <a:cubicBezTo>
                    <a:pt x="89062" y="213560"/>
                    <a:pt x="61768" y="207132"/>
                    <a:pt x="34378" y="201251"/>
                  </a:cubicBezTo>
                  <a:cubicBezTo>
                    <a:pt x="31362" y="200420"/>
                    <a:pt x="28252" y="202183"/>
                    <a:pt x="27423" y="205191"/>
                  </a:cubicBezTo>
                  <a:cubicBezTo>
                    <a:pt x="17980" y="244851"/>
                    <a:pt x="8555" y="284511"/>
                    <a:pt x="-852" y="324170"/>
                  </a:cubicBezTo>
                  <a:cubicBezTo>
                    <a:pt x="-1625" y="327177"/>
                    <a:pt x="129" y="330249"/>
                    <a:pt x="3107" y="331126"/>
                  </a:cubicBezTo>
                  <a:cubicBezTo>
                    <a:pt x="183009" y="374688"/>
                    <a:pt x="362439" y="420247"/>
                    <a:pt x="542209" y="464676"/>
                  </a:cubicBezTo>
                  <a:cubicBezTo>
                    <a:pt x="593217" y="477243"/>
                    <a:pt x="644242" y="489728"/>
                    <a:pt x="695288" y="502131"/>
                  </a:cubicBezTo>
                  <a:cubicBezTo>
                    <a:pt x="698304" y="502905"/>
                    <a:pt x="701376" y="501154"/>
                    <a:pt x="702243" y="498172"/>
                  </a:cubicBezTo>
                  <a:cubicBezTo>
                    <a:pt x="711687" y="459706"/>
                    <a:pt x="721112" y="421233"/>
                    <a:pt x="730518" y="382755"/>
                  </a:cubicBezTo>
                  <a:cubicBezTo>
                    <a:pt x="731347" y="379747"/>
                    <a:pt x="729595" y="376633"/>
                    <a:pt x="726578" y="375800"/>
                  </a:cubicBezTo>
                  <a:cubicBezTo>
                    <a:pt x="706333" y="370503"/>
                    <a:pt x="686014" y="365489"/>
                    <a:pt x="665826" y="359966"/>
                  </a:cubicBezTo>
                  <a:cubicBezTo>
                    <a:pt x="667202" y="361851"/>
                    <a:pt x="668578" y="363604"/>
                    <a:pt x="669972" y="365414"/>
                  </a:cubicBezTo>
                  <a:cubicBezTo>
                    <a:pt x="675288" y="302964"/>
                    <a:pt x="668936" y="238894"/>
                    <a:pt x="644487" y="180686"/>
                  </a:cubicBezTo>
                  <a:cubicBezTo>
                    <a:pt x="620285" y="123157"/>
                    <a:pt x="578872" y="73431"/>
                    <a:pt x="525358" y="41010"/>
                  </a:cubicBezTo>
                  <a:cubicBezTo>
                    <a:pt x="422174" y="-21119"/>
                    <a:pt x="290999" y="-11381"/>
                    <a:pt x="198126" y="65307"/>
                  </a:cubicBezTo>
                  <a:cubicBezTo>
                    <a:pt x="149833" y="105325"/>
                    <a:pt x="115847" y="161535"/>
                    <a:pt x="109344" y="224437"/>
                  </a:cubicBezTo>
                  <a:cubicBezTo>
                    <a:pt x="108646" y="231675"/>
                    <a:pt x="119956" y="231618"/>
                    <a:pt x="120691" y="2244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08637866-AFB8-60D7-196F-07EB3AC3E257}"/>
                </a:ext>
              </a:extLst>
            </p:cNvPr>
            <p:cNvSpPr/>
            <p:nvPr/>
          </p:nvSpPr>
          <p:spPr>
            <a:xfrm>
              <a:off x="7063765" y="1453060"/>
              <a:ext cx="359304" cy="237780"/>
            </a:xfrm>
            <a:custGeom>
              <a:avLst/>
              <a:gdLst>
                <a:gd name="connsiteX0" fmla="*/ 10105 w 359304"/>
                <a:gd name="connsiteY0" fmla="*/ 144501 h 237780"/>
                <a:gd name="connsiteX1" fmla="*/ 154041 w 359304"/>
                <a:gd name="connsiteY1" fmla="*/ 13062 h 237780"/>
                <a:gd name="connsiteX2" fmla="*/ 329796 w 359304"/>
                <a:gd name="connsiteY2" fmla="*/ 106933 h 237780"/>
                <a:gd name="connsiteX3" fmla="*/ 345536 w 359304"/>
                <a:gd name="connsiteY3" fmla="*/ 232435 h 237780"/>
                <a:gd name="connsiteX4" fmla="*/ 352698 w 359304"/>
                <a:gd name="connsiteY4" fmla="*/ 226987 h 237780"/>
                <a:gd name="connsiteX5" fmla="*/ 6146 w 359304"/>
                <a:gd name="connsiteY5" fmla="*/ 137545 h 237780"/>
                <a:gd name="connsiteX6" fmla="*/ 3149 w 359304"/>
                <a:gd name="connsiteY6" fmla="*/ 148459 h 237780"/>
                <a:gd name="connsiteX7" fmla="*/ 349702 w 359304"/>
                <a:gd name="connsiteY7" fmla="*/ 237901 h 237780"/>
                <a:gd name="connsiteX8" fmla="*/ 356638 w 359304"/>
                <a:gd name="connsiteY8" fmla="*/ 233935 h 237780"/>
                <a:gd name="connsiteX9" fmla="*/ 356846 w 359304"/>
                <a:gd name="connsiteY9" fmla="*/ 232435 h 237780"/>
                <a:gd name="connsiteX10" fmla="*/ 343651 w 359304"/>
                <a:gd name="connsiteY10" fmla="*/ 110967 h 237780"/>
                <a:gd name="connsiteX11" fmla="*/ 272455 w 359304"/>
                <a:gd name="connsiteY11" fmla="*/ 25559 h 237780"/>
                <a:gd name="connsiteX12" fmla="*/ 66654 w 359304"/>
                <a:gd name="connsiteY12" fmla="*/ 39338 h 237780"/>
                <a:gd name="connsiteX13" fmla="*/ -828 w 359304"/>
                <a:gd name="connsiteY13" fmla="*/ 141504 h 237780"/>
                <a:gd name="connsiteX14" fmla="*/ 10105 w 359304"/>
                <a:gd name="connsiteY14" fmla="*/ 144501 h 23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0">
                  <a:moveTo>
                    <a:pt x="10105" y="144501"/>
                  </a:moveTo>
                  <a:cubicBezTo>
                    <a:pt x="27729" y="77905"/>
                    <a:pt x="85145" y="22882"/>
                    <a:pt x="154041" y="13062"/>
                  </a:cubicBezTo>
                  <a:cubicBezTo>
                    <a:pt x="226556" y="2713"/>
                    <a:pt x="299466" y="39583"/>
                    <a:pt x="329796" y="106933"/>
                  </a:cubicBezTo>
                  <a:cubicBezTo>
                    <a:pt x="347459" y="146141"/>
                    <a:pt x="348853" y="190249"/>
                    <a:pt x="345536" y="232435"/>
                  </a:cubicBezTo>
                  <a:lnTo>
                    <a:pt x="352698" y="226987"/>
                  </a:lnTo>
                  <a:cubicBezTo>
                    <a:pt x="238318" y="192869"/>
                    <a:pt x="121262" y="168949"/>
                    <a:pt x="6146" y="137545"/>
                  </a:cubicBezTo>
                  <a:cubicBezTo>
                    <a:pt x="-885" y="135660"/>
                    <a:pt x="-3882" y="146536"/>
                    <a:pt x="3149" y="148459"/>
                  </a:cubicBezTo>
                  <a:cubicBezTo>
                    <a:pt x="118264" y="179863"/>
                    <a:pt x="235321" y="203783"/>
                    <a:pt x="349702" y="237901"/>
                  </a:cubicBezTo>
                  <a:cubicBezTo>
                    <a:pt x="352717" y="238723"/>
                    <a:pt x="355828" y="236947"/>
                    <a:pt x="356638" y="233935"/>
                  </a:cubicBezTo>
                  <a:cubicBezTo>
                    <a:pt x="356789" y="233447"/>
                    <a:pt x="356846" y="232942"/>
                    <a:pt x="356846" y="232435"/>
                  </a:cubicBezTo>
                  <a:cubicBezTo>
                    <a:pt x="360050" y="191719"/>
                    <a:pt x="358731" y="149496"/>
                    <a:pt x="343651" y="110967"/>
                  </a:cubicBezTo>
                  <a:cubicBezTo>
                    <a:pt x="329796" y="75530"/>
                    <a:pt x="305272" y="45087"/>
                    <a:pt x="272455" y="25559"/>
                  </a:cubicBezTo>
                  <a:cubicBezTo>
                    <a:pt x="208140" y="-12725"/>
                    <a:pt x="125163" y="-6919"/>
                    <a:pt x="66654" y="39338"/>
                  </a:cubicBezTo>
                  <a:cubicBezTo>
                    <a:pt x="33761" y="65260"/>
                    <a:pt x="10105" y="101084"/>
                    <a:pt x="-828" y="141504"/>
                  </a:cubicBezTo>
                  <a:cubicBezTo>
                    <a:pt x="-2657" y="148535"/>
                    <a:pt x="8238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1C6B0070-FBAB-3E65-1F47-20BB83AC3F3C}"/>
                </a:ext>
              </a:extLst>
            </p:cNvPr>
            <p:cNvSpPr/>
            <p:nvPr/>
          </p:nvSpPr>
          <p:spPr>
            <a:xfrm>
              <a:off x="6950723" y="1683833"/>
              <a:ext cx="13568" cy="17407"/>
            </a:xfrm>
            <a:custGeom>
              <a:avLst/>
              <a:gdLst>
                <a:gd name="connsiteX0" fmla="*/ 1434 w 13568"/>
                <a:gd name="connsiteY0" fmla="*/ 4451 h 17407"/>
                <a:gd name="connsiteX1" fmla="*/ -828 w 13568"/>
                <a:gd name="connsiteY1" fmla="*/ 10596 h 17407"/>
                <a:gd name="connsiteX2" fmla="*/ 3111 w 13568"/>
                <a:gd name="connsiteY2" fmla="*/ 17552 h 17407"/>
                <a:gd name="connsiteX3" fmla="*/ 10066 w 13568"/>
                <a:gd name="connsiteY3" fmla="*/ 13612 h 17407"/>
                <a:gd name="connsiteX4" fmla="*/ 12329 w 13568"/>
                <a:gd name="connsiteY4" fmla="*/ 7448 h 17407"/>
                <a:gd name="connsiteX5" fmla="*/ 8389 w 13568"/>
                <a:gd name="connsiteY5" fmla="*/ 493 h 17407"/>
                <a:gd name="connsiteX6" fmla="*/ 1434 w 13568"/>
                <a:gd name="connsiteY6" fmla="*/ 4451 h 1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7">
                  <a:moveTo>
                    <a:pt x="1434" y="4451"/>
                  </a:moveTo>
                  <a:lnTo>
                    <a:pt x="-828" y="10596"/>
                  </a:lnTo>
                  <a:cubicBezTo>
                    <a:pt x="-1658" y="13605"/>
                    <a:pt x="96" y="16719"/>
                    <a:pt x="3111" y="17552"/>
                  </a:cubicBezTo>
                  <a:cubicBezTo>
                    <a:pt x="6109" y="18308"/>
                    <a:pt x="9181" y="16573"/>
                    <a:pt x="10066" y="13612"/>
                  </a:cubicBezTo>
                  <a:lnTo>
                    <a:pt x="12329" y="7448"/>
                  </a:lnTo>
                  <a:cubicBezTo>
                    <a:pt x="13158" y="4440"/>
                    <a:pt x="11406" y="1326"/>
                    <a:pt x="8389" y="493"/>
                  </a:cubicBezTo>
                  <a:cubicBezTo>
                    <a:pt x="5392" y="-252"/>
                    <a:pt x="2319" y="1490"/>
                    <a:pt x="1434" y="4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F4E092C8-9840-2D26-CA9A-2841800B315D}"/>
                </a:ext>
              </a:extLst>
            </p:cNvPr>
            <p:cNvSpPr/>
            <p:nvPr/>
          </p:nvSpPr>
          <p:spPr>
            <a:xfrm>
              <a:off x="7025789" y="1705071"/>
              <a:ext cx="12636" cy="17509"/>
            </a:xfrm>
            <a:custGeom>
              <a:avLst/>
              <a:gdLst>
                <a:gd name="connsiteX0" fmla="*/ 485 w 12636"/>
                <a:gd name="connsiteY0" fmla="*/ 4476 h 17509"/>
                <a:gd name="connsiteX1" fmla="*/ -873 w 12636"/>
                <a:gd name="connsiteY1" fmla="*/ 10829 h 17509"/>
                <a:gd name="connsiteX2" fmla="*/ 3274 w 12636"/>
                <a:gd name="connsiteY2" fmla="*/ 17667 h 17509"/>
                <a:gd name="connsiteX3" fmla="*/ 10023 w 12636"/>
                <a:gd name="connsiteY3" fmla="*/ 13844 h 17509"/>
                <a:gd name="connsiteX4" fmla="*/ 11399 w 12636"/>
                <a:gd name="connsiteY4" fmla="*/ 7492 h 17509"/>
                <a:gd name="connsiteX5" fmla="*/ 7440 w 12636"/>
                <a:gd name="connsiteY5" fmla="*/ 527 h 17509"/>
                <a:gd name="connsiteX6" fmla="*/ 485 w 12636"/>
                <a:gd name="connsiteY6" fmla="*/ 4476 h 17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09">
                  <a:moveTo>
                    <a:pt x="485" y="4476"/>
                  </a:moveTo>
                  <a:lnTo>
                    <a:pt x="-873" y="10829"/>
                  </a:lnTo>
                  <a:cubicBezTo>
                    <a:pt x="-1607" y="13861"/>
                    <a:pt x="240" y="16925"/>
                    <a:pt x="3274" y="17667"/>
                  </a:cubicBezTo>
                  <a:cubicBezTo>
                    <a:pt x="6177" y="18380"/>
                    <a:pt x="9136" y="16704"/>
                    <a:pt x="10023" y="13844"/>
                  </a:cubicBezTo>
                  <a:cubicBezTo>
                    <a:pt x="10494" y="11714"/>
                    <a:pt x="10946" y="9603"/>
                    <a:pt x="11399" y="7492"/>
                  </a:cubicBezTo>
                  <a:cubicBezTo>
                    <a:pt x="12228" y="4478"/>
                    <a:pt x="10456" y="1360"/>
                    <a:pt x="7440" y="527"/>
                  </a:cubicBezTo>
                  <a:cubicBezTo>
                    <a:pt x="4443" y="-306"/>
                    <a:pt x="1314" y="1462"/>
                    <a:pt x="485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ADF948CC-472F-C740-156E-99AF7BD7DC17}"/>
                </a:ext>
              </a:extLst>
            </p:cNvPr>
            <p:cNvSpPr/>
            <p:nvPr/>
          </p:nvSpPr>
          <p:spPr>
            <a:xfrm>
              <a:off x="7100997" y="1721424"/>
              <a:ext cx="13458" cy="21465"/>
            </a:xfrm>
            <a:custGeom>
              <a:avLst/>
              <a:gdLst>
                <a:gd name="connsiteX0" fmla="*/ 1335 w 13458"/>
                <a:gd name="connsiteY0" fmla="*/ 4484 h 21465"/>
                <a:gd name="connsiteX1" fmla="*/ -852 w 13458"/>
                <a:gd name="connsiteY1" fmla="*/ 14625 h 21465"/>
                <a:gd name="connsiteX2" fmla="*/ 3107 w 13458"/>
                <a:gd name="connsiteY2" fmla="*/ 21581 h 21465"/>
                <a:gd name="connsiteX3" fmla="*/ 10063 w 13458"/>
                <a:gd name="connsiteY3" fmla="*/ 17641 h 21465"/>
                <a:gd name="connsiteX4" fmla="*/ 12249 w 13458"/>
                <a:gd name="connsiteY4" fmla="*/ 7481 h 21465"/>
                <a:gd name="connsiteX5" fmla="*/ 8291 w 13458"/>
                <a:gd name="connsiteY5" fmla="*/ 525 h 21465"/>
                <a:gd name="connsiteX6" fmla="*/ 1335 w 13458"/>
                <a:gd name="connsiteY6" fmla="*/ 4476 h 21465"/>
                <a:gd name="connsiteX7" fmla="*/ 1335 w 13458"/>
                <a:gd name="connsiteY7" fmla="*/ 4484 h 2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8" h="21465">
                  <a:moveTo>
                    <a:pt x="1335" y="4484"/>
                  </a:moveTo>
                  <a:lnTo>
                    <a:pt x="-852" y="14625"/>
                  </a:lnTo>
                  <a:cubicBezTo>
                    <a:pt x="-1625" y="17632"/>
                    <a:pt x="129" y="20704"/>
                    <a:pt x="3107" y="21581"/>
                  </a:cubicBezTo>
                  <a:cubicBezTo>
                    <a:pt x="6123" y="22412"/>
                    <a:pt x="9233" y="20649"/>
                    <a:pt x="10063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76"/>
                    <a:pt x="11250" y="1411"/>
                    <a:pt x="8291" y="525"/>
                  </a:cubicBezTo>
                  <a:cubicBezTo>
                    <a:pt x="5275" y="-304"/>
                    <a:pt x="2165" y="1464"/>
                    <a:pt x="1335" y="4476"/>
                  </a:cubicBezTo>
                  <a:cubicBezTo>
                    <a:pt x="1335" y="4478"/>
                    <a:pt x="1335" y="4482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243406A5-678A-E4C5-7FB0-250F4AFDBDB5}"/>
                </a:ext>
              </a:extLst>
            </p:cNvPr>
            <p:cNvSpPr/>
            <p:nvPr/>
          </p:nvSpPr>
          <p:spPr>
            <a:xfrm>
              <a:off x="7175504" y="1741713"/>
              <a:ext cx="14364" cy="18445"/>
            </a:xfrm>
            <a:custGeom>
              <a:avLst/>
              <a:gdLst>
                <a:gd name="connsiteX0" fmla="*/ 2831 w 14364"/>
                <a:gd name="connsiteY0" fmla="*/ 3045 h 18445"/>
                <a:gd name="connsiteX1" fmla="*/ -317 w 14364"/>
                <a:gd name="connsiteY1" fmla="*/ 10340 h 18445"/>
                <a:gd name="connsiteX2" fmla="*/ 1719 w 14364"/>
                <a:gd name="connsiteY2" fmla="*/ 18068 h 18445"/>
                <a:gd name="connsiteX3" fmla="*/ 9447 w 14364"/>
                <a:gd name="connsiteY3" fmla="*/ 16052 h 18445"/>
                <a:gd name="connsiteX4" fmla="*/ 12613 w 14364"/>
                <a:gd name="connsiteY4" fmla="*/ 8757 h 18445"/>
                <a:gd name="connsiteX5" fmla="*/ 10577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31" y="3045"/>
                  </a:moveTo>
                  <a:lnTo>
                    <a:pt x="-317" y="10340"/>
                  </a:lnTo>
                  <a:cubicBezTo>
                    <a:pt x="-1806" y="13047"/>
                    <a:pt x="-902" y="16444"/>
                    <a:pt x="1719" y="18068"/>
                  </a:cubicBezTo>
                  <a:cubicBezTo>
                    <a:pt x="4150" y="19369"/>
                    <a:pt x="8203" y="18936"/>
                    <a:pt x="9447" y="16052"/>
                  </a:cubicBezTo>
                  <a:lnTo>
                    <a:pt x="12613" y="8757"/>
                  </a:lnTo>
                  <a:cubicBezTo>
                    <a:pt x="14103" y="6044"/>
                    <a:pt x="13198" y="2642"/>
                    <a:pt x="10577" y="1009"/>
                  </a:cubicBezTo>
                  <a:cubicBezTo>
                    <a:pt x="8147" y="-272"/>
                    <a:pt x="4113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C07835D8-9C7E-4F4B-939F-524C57EFFA70}"/>
                </a:ext>
              </a:extLst>
            </p:cNvPr>
            <p:cNvSpPr/>
            <p:nvPr/>
          </p:nvSpPr>
          <p:spPr>
            <a:xfrm>
              <a:off x="7252794" y="1757930"/>
              <a:ext cx="12478" cy="20201"/>
            </a:xfrm>
            <a:custGeom>
              <a:avLst/>
              <a:gdLst>
                <a:gd name="connsiteX0" fmla="*/ 374 w 12478"/>
                <a:gd name="connsiteY0" fmla="*/ 4415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50 w 12478"/>
                <a:gd name="connsiteY3" fmla="*/ 16441 h 20201"/>
                <a:gd name="connsiteX4" fmla="*/ 11268 w 12478"/>
                <a:gd name="connsiteY4" fmla="*/ 7412 h 20201"/>
                <a:gd name="connsiteX5" fmla="*/ 7329 w 12478"/>
                <a:gd name="connsiteY5" fmla="*/ 456 h 20201"/>
                <a:gd name="connsiteX6" fmla="*/ 374 w 12478"/>
                <a:gd name="connsiteY6" fmla="*/ 4415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4" y="4415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50" y="16441"/>
                  </a:cubicBezTo>
                  <a:cubicBezTo>
                    <a:pt x="10401" y="13312"/>
                    <a:pt x="10835" y="10428"/>
                    <a:pt x="11268" y="7412"/>
                  </a:cubicBezTo>
                  <a:cubicBezTo>
                    <a:pt x="12022" y="4415"/>
                    <a:pt x="10288" y="1357"/>
                    <a:pt x="7329" y="456"/>
                  </a:cubicBezTo>
                  <a:cubicBezTo>
                    <a:pt x="4653" y="-147"/>
                    <a:pt x="826" y="1286"/>
                    <a:pt x="374" y="44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2A2D9344-C2F2-0110-CDCD-C07D4E6ABC78}"/>
                </a:ext>
              </a:extLst>
            </p:cNvPr>
            <p:cNvSpPr/>
            <p:nvPr/>
          </p:nvSpPr>
          <p:spPr>
            <a:xfrm>
              <a:off x="7327285" y="1776794"/>
              <a:ext cx="13829" cy="20051"/>
            </a:xfrm>
            <a:custGeom>
              <a:avLst/>
              <a:gdLst>
                <a:gd name="connsiteX0" fmla="*/ 1677 w 13829"/>
                <a:gd name="connsiteY0" fmla="*/ 4476 h 20051"/>
                <a:gd name="connsiteX1" fmla="*/ -830 w 13829"/>
                <a:gd name="connsiteY1" fmla="*/ 13241 h 20051"/>
                <a:gd name="connsiteX2" fmla="*/ 3129 w 13829"/>
                <a:gd name="connsiteY2" fmla="*/ 20195 h 20051"/>
                <a:gd name="connsiteX3" fmla="*/ 3129 w 13829"/>
                <a:gd name="connsiteY3" fmla="*/ 20197 h 20051"/>
                <a:gd name="connsiteX4" fmla="*/ 10084 w 13829"/>
                <a:gd name="connsiteY4" fmla="*/ 16238 h 20051"/>
                <a:gd name="connsiteX5" fmla="*/ 12591 w 13829"/>
                <a:gd name="connsiteY5" fmla="*/ 7492 h 20051"/>
                <a:gd name="connsiteX6" fmla="*/ 8633 w 13829"/>
                <a:gd name="connsiteY6" fmla="*/ 527 h 20051"/>
                <a:gd name="connsiteX7" fmla="*/ 1677 w 13829"/>
                <a:gd name="connsiteY7" fmla="*/ 4476 h 2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1">
                  <a:moveTo>
                    <a:pt x="1677" y="4476"/>
                  </a:moveTo>
                  <a:cubicBezTo>
                    <a:pt x="848" y="7398"/>
                    <a:pt x="0" y="10319"/>
                    <a:pt x="-830" y="13241"/>
                  </a:cubicBezTo>
                  <a:cubicBezTo>
                    <a:pt x="-1659" y="16252"/>
                    <a:pt x="113" y="19365"/>
                    <a:pt x="3129" y="20195"/>
                  </a:cubicBezTo>
                  <a:cubicBezTo>
                    <a:pt x="3129" y="20195"/>
                    <a:pt x="3129" y="20197"/>
                    <a:pt x="3129" y="20197"/>
                  </a:cubicBezTo>
                  <a:cubicBezTo>
                    <a:pt x="6126" y="20951"/>
                    <a:pt x="9198" y="19207"/>
                    <a:pt x="10084" y="16238"/>
                  </a:cubicBezTo>
                  <a:cubicBezTo>
                    <a:pt x="10914" y="13317"/>
                    <a:pt x="11743" y="10395"/>
                    <a:pt x="12591" y="7492"/>
                  </a:cubicBezTo>
                  <a:cubicBezTo>
                    <a:pt x="13421" y="4478"/>
                    <a:pt x="11649" y="1360"/>
                    <a:pt x="8633" y="527"/>
                  </a:cubicBezTo>
                  <a:cubicBezTo>
                    <a:pt x="5636" y="-306"/>
                    <a:pt x="2507" y="1462"/>
                    <a:pt x="16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6BF07633-1A34-9A33-9574-4D1EDDF7B289}"/>
                </a:ext>
              </a:extLst>
            </p:cNvPr>
            <p:cNvSpPr/>
            <p:nvPr/>
          </p:nvSpPr>
          <p:spPr>
            <a:xfrm>
              <a:off x="7404227" y="1796971"/>
              <a:ext cx="11969" cy="17813"/>
            </a:xfrm>
            <a:custGeom>
              <a:avLst/>
              <a:gdLst>
                <a:gd name="connsiteX0" fmla="*/ -374 w 11969"/>
                <a:gd name="connsiteY0" fmla="*/ 5976 h 17813"/>
                <a:gd name="connsiteX1" fmla="*/ -1034 w 11969"/>
                <a:gd name="connsiteY1" fmla="*/ 12479 h 17813"/>
                <a:gd name="connsiteX2" fmla="*/ 4621 w 11969"/>
                <a:gd name="connsiteY2" fmla="*/ 18134 h 17813"/>
                <a:gd name="connsiteX3" fmla="*/ 10276 w 11969"/>
                <a:gd name="connsiteY3" fmla="*/ 12479 h 17813"/>
                <a:gd name="connsiteX4" fmla="*/ 10936 w 11969"/>
                <a:gd name="connsiteY4" fmla="*/ 5976 h 17813"/>
                <a:gd name="connsiteX5" fmla="*/ 5281 w 11969"/>
                <a:gd name="connsiteY5" fmla="*/ 321 h 17813"/>
                <a:gd name="connsiteX6" fmla="*/ -374 w 11969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3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2"/>
                    <a:pt x="1492" y="18134"/>
                    <a:pt x="4621" y="18134"/>
                  </a:cubicBezTo>
                  <a:cubicBezTo>
                    <a:pt x="7713" y="18045"/>
                    <a:pt x="10182" y="15565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53"/>
                    <a:pt x="8410" y="321"/>
                    <a:pt x="5281" y="321"/>
                  </a:cubicBezTo>
                  <a:cubicBezTo>
                    <a:pt x="2209" y="419"/>
                    <a:pt x="-280" y="289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E72437DD-BAA8-E732-F4D8-E4A3B7A70550}"/>
                </a:ext>
              </a:extLst>
            </p:cNvPr>
            <p:cNvSpPr/>
            <p:nvPr/>
          </p:nvSpPr>
          <p:spPr>
            <a:xfrm>
              <a:off x="7479044" y="1814581"/>
              <a:ext cx="12962" cy="18860"/>
            </a:xfrm>
            <a:custGeom>
              <a:avLst/>
              <a:gdLst>
                <a:gd name="connsiteX0" fmla="*/ 810 w 12962"/>
                <a:gd name="connsiteY0" fmla="*/ 4483 h 18860"/>
                <a:gd name="connsiteX1" fmla="*/ -830 w 12962"/>
                <a:gd name="connsiteY1" fmla="*/ 12023 h 18860"/>
                <a:gd name="connsiteX2" fmla="*/ 3129 w 12962"/>
                <a:gd name="connsiteY2" fmla="*/ 18978 h 18860"/>
                <a:gd name="connsiteX3" fmla="*/ 10084 w 12962"/>
                <a:gd name="connsiteY3" fmla="*/ 15020 h 18860"/>
                <a:gd name="connsiteX4" fmla="*/ 11724 w 12962"/>
                <a:gd name="connsiteY4" fmla="*/ 7480 h 18860"/>
                <a:gd name="connsiteX5" fmla="*/ 7766 w 12962"/>
                <a:gd name="connsiteY5" fmla="*/ 524 h 18860"/>
                <a:gd name="connsiteX6" fmla="*/ 810 w 12962"/>
                <a:gd name="connsiteY6" fmla="*/ 4483 h 1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0">
                  <a:moveTo>
                    <a:pt x="810" y="4483"/>
                  </a:moveTo>
                  <a:lnTo>
                    <a:pt x="-830" y="12023"/>
                  </a:lnTo>
                  <a:cubicBezTo>
                    <a:pt x="-1659" y="15037"/>
                    <a:pt x="113" y="18151"/>
                    <a:pt x="3129" y="18978"/>
                  </a:cubicBezTo>
                  <a:cubicBezTo>
                    <a:pt x="6145" y="19806"/>
                    <a:pt x="9255" y="18034"/>
                    <a:pt x="10084" y="15020"/>
                  </a:cubicBezTo>
                  <a:lnTo>
                    <a:pt x="11724" y="7480"/>
                  </a:lnTo>
                  <a:cubicBezTo>
                    <a:pt x="12554" y="4466"/>
                    <a:pt x="10782" y="1352"/>
                    <a:pt x="7766" y="524"/>
                  </a:cubicBezTo>
                  <a:cubicBezTo>
                    <a:pt x="4751" y="-303"/>
                    <a:pt x="1640" y="1469"/>
                    <a:pt x="810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93772436-CA5A-EC0D-8911-6E59C156034E}"/>
                </a:ext>
              </a:extLst>
            </p:cNvPr>
            <p:cNvSpPr/>
            <p:nvPr/>
          </p:nvSpPr>
          <p:spPr>
            <a:xfrm>
              <a:off x="10236118" y="1213713"/>
              <a:ext cx="731854" cy="502541"/>
            </a:xfrm>
            <a:custGeom>
              <a:avLst/>
              <a:gdLst>
                <a:gd name="connsiteX0" fmla="*/ 620269 w 731854"/>
                <a:gd name="connsiteY0" fmla="*/ 224888 h 502541"/>
                <a:gd name="connsiteX1" fmla="*/ 399991 w 731854"/>
                <a:gd name="connsiteY1" fmla="*/ 4346 h 502541"/>
                <a:gd name="connsiteX2" fmla="*/ 95399 w 731854"/>
                <a:gd name="connsiteY2" fmla="*/ 159329 h 502541"/>
                <a:gd name="connsiteX3" fmla="*/ 59734 w 731854"/>
                <a:gd name="connsiteY3" fmla="*/ 365941 h 502541"/>
                <a:gd name="connsiteX4" fmla="*/ 63881 w 731854"/>
                <a:gd name="connsiteY4" fmla="*/ 360493 h 502541"/>
                <a:gd name="connsiteX5" fmla="*/ 3129 w 731854"/>
                <a:gd name="connsiteY5" fmla="*/ 376327 h 502541"/>
                <a:gd name="connsiteX6" fmla="*/ -830 w 731854"/>
                <a:gd name="connsiteY6" fmla="*/ 383275 h 502541"/>
                <a:gd name="connsiteX7" fmla="*/ -830 w 731854"/>
                <a:gd name="connsiteY7" fmla="*/ 383282 h 502541"/>
                <a:gd name="connsiteX8" fmla="*/ 27540 w 731854"/>
                <a:gd name="connsiteY8" fmla="*/ 498699 h 502541"/>
                <a:gd name="connsiteX9" fmla="*/ 34495 w 731854"/>
                <a:gd name="connsiteY9" fmla="*/ 502660 h 502541"/>
                <a:gd name="connsiteX10" fmla="*/ 34495 w 731854"/>
                <a:gd name="connsiteY10" fmla="*/ 502658 h 502541"/>
                <a:gd name="connsiteX11" fmla="*/ 573597 w 731854"/>
                <a:gd name="connsiteY11" fmla="*/ 369145 h 502541"/>
                <a:gd name="connsiteX12" fmla="*/ 726676 w 731854"/>
                <a:gd name="connsiteY12" fmla="*/ 331653 h 502541"/>
                <a:gd name="connsiteX13" fmla="*/ 730615 w 731854"/>
                <a:gd name="connsiteY13" fmla="*/ 324697 h 502541"/>
                <a:gd name="connsiteX14" fmla="*/ 702340 w 731854"/>
                <a:gd name="connsiteY14" fmla="*/ 205718 h 502541"/>
                <a:gd name="connsiteX15" fmla="*/ 695385 w 731854"/>
                <a:gd name="connsiteY15" fmla="*/ 201778 h 502541"/>
                <a:gd name="connsiteX16" fmla="*/ 613200 w 731854"/>
                <a:gd name="connsiteY16" fmla="*/ 219441 h 502541"/>
                <a:gd name="connsiteX17" fmla="*/ 616197 w 731854"/>
                <a:gd name="connsiteY17" fmla="*/ 230336 h 502541"/>
                <a:gd name="connsiteX18" fmla="*/ 698401 w 731854"/>
                <a:gd name="connsiteY18" fmla="*/ 212674 h 502541"/>
                <a:gd name="connsiteX19" fmla="*/ 691426 w 731854"/>
                <a:gd name="connsiteY19" fmla="*/ 208734 h 502541"/>
                <a:gd name="connsiteX20" fmla="*/ 719701 w 731854"/>
                <a:gd name="connsiteY20" fmla="*/ 327695 h 502541"/>
                <a:gd name="connsiteX21" fmla="*/ 723640 w 731854"/>
                <a:gd name="connsiteY21" fmla="*/ 320739 h 502541"/>
                <a:gd name="connsiteX22" fmla="*/ 184538 w 731854"/>
                <a:gd name="connsiteY22" fmla="*/ 454289 h 502541"/>
                <a:gd name="connsiteX23" fmla="*/ 31460 w 731854"/>
                <a:gd name="connsiteY23" fmla="*/ 491744 h 502541"/>
                <a:gd name="connsiteX24" fmla="*/ 38416 w 731854"/>
                <a:gd name="connsiteY24" fmla="*/ 495702 h 502541"/>
                <a:gd name="connsiteX25" fmla="*/ 10141 w 731854"/>
                <a:gd name="connsiteY25" fmla="*/ 380267 h 502541"/>
                <a:gd name="connsiteX26" fmla="*/ 6183 w 731854"/>
                <a:gd name="connsiteY26" fmla="*/ 387222 h 502541"/>
                <a:gd name="connsiteX27" fmla="*/ 66954 w 731854"/>
                <a:gd name="connsiteY27" fmla="*/ 371407 h 502541"/>
                <a:gd name="connsiteX28" fmla="*/ 71101 w 731854"/>
                <a:gd name="connsiteY28" fmla="*/ 365941 h 502541"/>
                <a:gd name="connsiteX29" fmla="*/ 93909 w 731854"/>
                <a:gd name="connsiteY29" fmla="*/ 189828 h 502541"/>
                <a:gd name="connsiteX30" fmla="*/ 206386 w 731854"/>
                <a:gd name="connsiteY30" fmla="*/ 53676 h 502541"/>
                <a:gd name="connsiteX31" fmla="*/ 521477 w 731854"/>
                <a:gd name="connsiteY31" fmla="*/ 72036 h 502541"/>
                <a:gd name="connsiteX32" fmla="*/ 609016 w 731854"/>
                <a:gd name="connsiteY32" fmla="*/ 224888 h 502541"/>
                <a:gd name="connsiteX33" fmla="*/ 620269 w 731854"/>
                <a:gd name="connsiteY33" fmla="*/ 224888 h 50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854" h="502541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6"/>
                  </a:cubicBezTo>
                  <a:cubicBezTo>
                    <a:pt x="276261" y="-17010"/>
                    <a:pt x="152324" y="48342"/>
                    <a:pt x="95399" y="159329"/>
                  </a:cubicBezTo>
                  <a:cubicBezTo>
                    <a:pt x="62826" y="222871"/>
                    <a:pt x="53741" y="295424"/>
                    <a:pt x="59734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2"/>
                    <a:pt x="-1659" y="380263"/>
                    <a:pt x="-830" y="383275"/>
                  </a:cubicBezTo>
                  <a:cubicBezTo>
                    <a:pt x="-830" y="383277"/>
                    <a:pt x="-830" y="383281"/>
                    <a:pt x="-830" y="383282"/>
                  </a:cubicBezTo>
                  <a:cubicBezTo>
                    <a:pt x="8577" y="421774"/>
                    <a:pt x="18020" y="460246"/>
                    <a:pt x="27540" y="498699"/>
                  </a:cubicBezTo>
                  <a:cubicBezTo>
                    <a:pt x="28369" y="501711"/>
                    <a:pt x="31479" y="503485"/>
                    <a:pt x="34495" y="502660"/>
                  </a:cubicBezTo>
                  <a:cubicBezTo>
                    <a:pt x="34495" y="502660"/>
                    <a:pt x="34495" y="502658"/>
                    <a:pt x="34495" y="502658"/>
                  </a:cubicBezTo>
                  <a:cubicBezTo>
                    <a:pt x="214415" y="459134"/>
                    <a:pt x="393827" y="413593"/>
                    <a:pt x="573597" y="369145"/>
                  </a:cubicBezTo>
                  <a:cubicBezTo>
                    <a:pt x="624605" y="356578"/>
                    <a:pt x="675630" y="344081"/>
                    <a:pt x="726676" y="331653"/>
                  </a:cubicBezTo>
                  <a:cubicBezTo>
                    <a:pt x="729692" y="330820"/>
                    <a:pt x="731444" y="327706"/>
                    <a:pt x="730615" y="324697"/>
                  </a:cubicBezTo>
                  <a:lnTo>
                    <a:pt x="702340" y="205718"/>
                  </a:lnTo>
                  <a:cubicBezTo>
                    <a:pt x="701455" y="202751"/>
                    <a:pt x="698382" y="201011"/>
                    <a:pt x="695385" y="201778"/>
                  </a:cubicBezTo>
                  <a:cubicBezTo>
                    <a:pt x="667977" y="207660"/>
                    <a:pt x="640721" y="214087"/>
                    <a:pt x="613200" y="219441"/>
                  </a:cubicBezTo>
                  <a:cubicBezTo>
                    <a:pt x="606056" y="220817"/>
                    <a:pt x="609072" y="231731"/>
                    <a:pt x="616197" y="230336"/>
                  </a:cubicBezTo>
                  <a:cubicBezTo>
                    <a:pt x="643718" y="225001"/>
                    <a:pt x="670993" y="218555"/>
                    <a:pt x="698401" y="212674"/>
                  </a:cubicBezTo>
                  <a:lnTo>
                    <a:pt x="691426" y="208734"/>
                  </a:lnTo>
                  <a:cubicBezTo>
                    <a:pt x="700870" y="248394"/>
                    <a:pt x="710295" y="288048"/>
                    <a:pt x="719701" y="327695"/>
                  </a:cubicBezTo>
                  <a:cubicBezTo>
                    <a:pt x="721021" y="325376"/>
                    <a:pt x="722340" y="323058"/>
                    <a:pt x="723640" y="320739"/>
                  </a:cubicBezTo>
                  <a:cubicBezTo>
                    <a:pt x="543739" y="364301"/>
                    <a:pt x="364327" y="409879"/>
                    <a:pt x="184538" y="454289"/>
                  </a:cubicBezTo>
                  <a:cubicBezTo>
                    <a:pt x="133550" y="466856"/>
                    <a:pt x="82524" y="479341"/>
                    <a:pt x="31460" y="491744"/>
                  </a:cubicBezTo>
                  <a:lnTo>
                    <a:pt x="38416" y="495702"/>
                  </a:lnTo>
                  <a:cubicBezTo>
                    <a:pt x="28972" y="457224"/>
                    <a:pt x="19547" y="418744"/>
                    <a:pt x="10141" y="380267"/>
                  </a:cubicBezTo>
                  <a:lnTo>
                    <a:pt x="6183" y="387222"/>
                  </a:lnTo>
                  <a:cubicBezTo>
                    <a:pt x="26446" y="381925"/>
                    <a:pt x="46766" y="376930"/>
                    <a:pt x="66954" y="371407"/>
                  </a:cubicBezTo>
                  <a:cubicBezTo>
                    <a:pt x="69405" y="370727"/>
                    <a:pt x="71101" y="368489"/>
                    <a:pt x="71101" y="365941"/>
                  </a:cubicBezTo>
                  <a:cubicBezTo>
                    <a:pt x="66031" y="306432"/>
                    <a:pt x="71497" y="245585"/>
                    <a:pt x="93909" y="189828"/>
                  </a:cubicBezTo>
                  <a:cubicBezTo>
                    <a:pt x="116321" y="134070"/>
                    <a:pt x="155510" y="85626"/>
                    <a:pt x="206386" y="53676"/>
                  </a:cubicBezTo>
                  <a:cubicBezTo>
                    <a:pt x="303971" y="-7623"/>
                    <a:pt x="431866" y="-743"/>
                    <a:pt x="521477" y="72036"/>
                  </a:cubicBezTo>
                  <a:cubicBezTo>
                    <a:pt x="568356" y="110131"/>
                    <a:pt x="602739" y="164041"/>
                    <a:pt x="609016" y="224888"/>
                  </a:cubicBezTo>
                  <a:cubicBezTo>
                    <a:pt x="609713" y="232051"/>
                    <a:pt x="621022" y="232127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564EF2B6-0CF5-C215-BECD-CE3CB5113833}"/>
                </a:ext>
              </a:extLst>
            </p:cNvPr>
            <p:cNvSpPr/>
            <p:nvPr/>
          </p:nvSpPr>
          <p:spPr>
            <a:xfrm>
              <a:off x="10395589" y="1315262"/>
              <a:ext cx="359239" cy="237932"/>
            </a:xfrm>
            <a:custGeom>
              <a:avLst/>
              <a:gdLst>
                <a:gd name="connsiteX0" fmla="*/ 357991 w 359239"/>
                <a:gd name="connsiteY0" fmla="*/ 141698 h 237932"/>
                <a:gd name="connsiteX1" fmla="*/ 205403 w 359239"/>
                <a:gd name="connsiteY1" fmla="*/ 2210 h 237932"/>
                <a:gd name="connsiteX2" fmla="*/ 18904 w 359239"/>
                <a:gd name="connsiteY2" fmla="*/ 98627 h 237932"/>
                <a:gd name="connsiteX3" fmla="*/ 337 w 359239"/>
                <a:gd name="connsiteY3" fmla="*/ 232611 h 237932"/>
                <a:gd name="connsiteX4" fmla="*/ 6199 w 359239"/>
                <a:gd name="connsiteY4" fmla="*/ 238252 h 237932"/>
                <a:gd name="connsiteX5" fmla="*/ 7500 w 359239"/>
                <a:gd name="connsiteY5" fmla="*/ 238077 h 237932"/>
                <a:gd name="connsiteX6" fmla="*/ 354052 w 359239"/>
                <a:gd name="connsiteY6" fmla="*/ 148635 h 237932"/>
                <a:gd name="connsiteX7" fmla="*/ 351036 w 359239"/>
                <a:gd name="connsiteY7" fmla="*/ 137721 h 237932"/>
                <a:gd name="connsiteX8" fmla="*/ 4503 w 359239"/>
                <a:gd name="connsiteY8" fmla="*/ 227163 h 237932"/>
                <a:gd name="connsiteX9" fmla="*/ 11647 w 359239"/>
                <a:gd name="connsiteY9" fmla="*/ 232611 h 237932"/>
                <a:gd name="connsiteX10" fmla="*/ 21844 w 359239"/>
                <a:gd name="connsiteY10" fmla="*/ 121246 h 237932"/>
                <a:gd name="connsiteX11" fmla="*/ 89232 w 359239"/>
                <a:gd name="connsiteY11" fmla="*/ 36234 h 237932"/>
                <a:gd name="connsiteX12" fmla="*/ 284685 w 359239"/>
                <a:gd name="connsiteY12" fmla="*/ 49240 h 237932"/>
                <a:gd name="connsiteX13" fmla="*/ 347097 w 359239"/>
                <a:gd name="connsiteY13" fmla="*/ 144677 h 237932"/>
                <a:gd name="connsiteX14" fmla="*/ 357991 w 359239"/>
                <a:gd name="connsiteY14" fmla="*/ 141698 h 2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239" h="237932">
                  <a:moveTo>
                    <a:pt x="357991" y="141698"/>
                  </a:moveTo>
                  <a:cubicBezTo>
                    <a:pt x="339330" y="71125"/>
                    <a:pt x="278371" y="12747"/>
                    <a:pt x="205403" y="2210"/>
                  </a:cubicBezTo>
                  <a:cubicBezTo>
                    <a:pt x="129589" y="-8741"/>
                    <a:pt x="52061" y="28506"/>
                    <a:pt x="18904" y="98627"/>
                  </a:cubicBezTo>
                  <a:cubicBezTo>
                    <a:pt x="-832" y="140379"/>
                    <a:pt x="-3207" y="187220"/>
                    <a:pt x="337" y="232611"/>
                  </a:cubicBezTo>
                  <a:cubicBezTo>
                    <a:pt x="393" y="235785"/>
                    <a:pt x="3014" y="238311"/>
                    <a:pt x="6199" y="238252"/>
                  </a:cubicBezTo>
                  <a:cubicBezTo>
                    <a:pt x="6633" y="238245"/>
                    <a:pt x="7066" y="238186"/>
                    <a:pt x="7500" y="238077"/>
                  </a:cubicBezTo>
                  <a:cubicBezTo>
                    <a:pt x="121880" y="203959"/>
                    <a:pt x="238937" y="180039"/>
                    <a:pt x="354052" y="148635"/>
                  </a:cubicBezTo>
                  <a:cubicBezTo>
                    <a:pt x="361064" y="146750"/>
                    <a:pt x="358086" y="135798"/>
                    <a:pt x="351036" y="137721"/>
                  </a:cubicBezTo>
                  <a:cubicBezTo>
                    <a:pt x="235939" y="169125"/>
                    <a:pt x="118882" y="193045"/>
                    <a:pt x="4503" y="227163"/>
                  </a:cubicBezTo>
                  <a:lnTo>
                    <a:pt x="11647" y="232611"/>
                  </a:lnTo>
                  <a:cubicBezTo>
                    <a:pt x="8725" y="195250"/>
                    <a:pt x="9536" y="157023"/>
                    <a:pt x="21844" y="121246"/>
                  </a:cubicBezTo>
                  <a:cubicBezTo>
                    <a:pt x="33909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0" y="73647"/>
                    <a:pt x="336918" y="107062"/>
                    <a:pt x="347097" y="144677"/>
                  </a:cubicBezTo>
                  <a:cubicBezTo>
                    <a:pt x="348944" y="151783"/>
                    <a:pt x="359858" y="148748"/>
                    <a:pt x="357991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7C08602E-B160-B8DE-458B-BDABDD2D6D81}"/>
                </a:ext>
              </a:extLst>
            </p:cNvPr>
            <p:cNvSpPr/>
            <p:nvPr/>
          </p:nvSpPr>
          <p:spPr>
            <a:xfrm>
              <a:off x="10854313" y="1546274"/>
              <a:ext cx="13586" cy="17443"/>
            </a:xfrm>
            <a:custGeom>
              <a:avLst/>
              <a:gdLst>
                <a:gd name="connsiteX0" fmla="*/ -830 w 13586"/>
                <a:gd name="connsiteY0" fmla="*/ 7480 h 17443"/>
                <a:gd name="connsiteX1" fmla="*/ 1451 w 13586"/>
                <a:gd name="connsiteY1" fmla="*/ 13644 h 17443"/>
                <a:gd name="connsiteX2" fmla="*/ 8406 w 13586"/>
                <a:gd name="connsiteY2" fmla="*/ 17583 h 17443"/>
                <a:gd name="connsiteX3" fmla="*/ 12347 w 13586"/>
                <a:gd name="connsiteY3" fmla="*/ 10628 h 17443"/>
                <a:gd name="connsiteX4" fmla="*/ 10084 w 13586"/>
                <a:gd name="connsiteY4" fmla="*/ 4483 h 17443"/>
                <a:gd name="connsiteX5" fmla="*/ 3129 w 13586"/>
                <a:gd name="connsiteY5" fmla="*/ 524 h 17443"/>
                <a:gd name="connsiteX6" fmla="*/ -830 w 13586"/>
                <a:gd name="connsiteY6" fmla="*/ 7480 h 1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3">
                  <a:moveTo>
                    <a:pt x="-830" y="7480"/>
                  </a:moveTo>
                  <a:lnTo>
                    <a:pt x="1451" y="13644"/>
                  </a:lnTo>
                  <a:cubicBezTo>
                    <a:pt x="2337" y="16611"/>
                    <a:pt x="5410" y="18351"/>
                    <a:pt x="8406" y="17583"/>
                  </a:cubicBezTo>
                  <a:cubicBezTo>
                    <a:pt x="11423" y="16750"/>
                    <a:pt x="13176" y="13636"/>
                    <a:pt x="12347" y="10628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C5CF4A65-BEB3-3C2A-1F3D-980C8658C9A5}"/>
                </a:ext>
              </a:extLst>
            </p:cNvPr>
            <p:cNvSpPr/>
            <p:nvPr/>
          </p:nvSpPr>
          <p:spPr>
            <a:xfrm>
              <a:off x="10780111" y="1567472"/>
              <a:ext cx="12621" cy="17664"/>
            </a:xfrm>
            <a:custGeom>
              <a:avLst/>
              <a:gdLst>
                <a:gd name="connsiteX0" fmla="*/ -858 w 12621"/>
                <a:gd name="connsiteY0" fmla="*/ 7488 h 17664"/>
                <a:gd name="connsiteX1" fmla="*/ 500 w 12621"/>
                <a:gd name="connsiteY1" fmla="*/ 13840 h 17664"/>
                <a:gd name="connsiteX2" fmla="*/ 7455 w 12621"/>
                <a:gd name="connsiteY2" fmla="*/ 17780 h 17664"/>
                <a:gd name="connsiteX3" fmla="*/ 11413 w 12621"/>
                <a:gd name="connsiteY3" fmla="*/ 10824 h 17664"/>
                <a:gd name="connsiteX4" fmla="*/ 10056 w 12621"/>
                <a:gd name="connsiteY4" fmla="*/ 4472 h 17664"/>
                <a:gd name="connsiteX5" fmla="*/ 3101 w 12621"/>
                <a:gd name="connsiteY5" fmla="*/ 526 h 17664"/>
                <a:gd name="connsiteX6" fmla="*/ 3081 w 12621"/>
                <a:gd name="connsiteY6" fmla="*/ 532 h 17664"/>
                <a:gd name="connsiteX7" fmla="*/ -858 w 12621"/>
                <a:gd name="connsiteY7" fmla="*/ 7488 h 1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64">
                  <a:moveTo>
                    <a:pt x="-858" y="7488"/>
                  </a:moveTo>
                  <a:lnTo>
                    <a:pt x="500" y="13840"/>
                  </a:lnTo>
                  <a:cubicBezTo>
                    <a:pt x="1329" y="16848"/>
                    <a:pt x="4439" y="18611"/>
                    <a:pt x="7455" y="17780"/>
                  </a:cubicBezTo>
                  <a:cubicBezTo>
                    <a:pt x="10414" y="16894"/>
                    <a:pt x="12167" y="13829"/>
                    <a:pt x="11413" y="10824"/>
                  </a:cubicBezTo>
                  <a:lnTo>
                    <a:pt x="10056" y="4472"/>
                  </a:lnTo>
                  <a:cubicBezTo>
                    <a:pt x="9227" y="1461"/>
                    <a:pt x="6117" y="-305"/>
                    <a:pt x="3101" y="526"/>
                  </a:cubicBezTo>
                  <a:cubicBezTo>
                    <a:pt x="3101" y="528"/>
                    <a:pt x="3081" y="530"/>
                    <a:pt x="3081" y="532"/>
                  </a:cubicBezTo>
                  <a:cubicBezTo>
                    <a:pt x="122" y="1426"/>
                    <a:pt x="-1612" y="4489"/>
                    <a:pt x="-858" y="7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119249DD-23E9-BCC4-5C51-74F9E9FF9E00}"/>
                </a:ext>
              </a:extLst>
            </p:cNvPr>
            <p:cNvSpPr/>
            <p:nvPr/>
          </p:nvSpPr>
          <p:spPr>
            <a:xfrm>
              <a:off x="10704138" y="1583823"/>
              <a:ext cx="13487" cy="21464"/>
            </a:xfrm>
            <a:custGeom>
              <a:avLst/>
              <a:gdLst>
                <a:gd name="connsiteX0" fmla="*/ -830 w 13487"/>
                <a:gd name="connsiteY0" fmla="*/ 7480 h 21464"/>
                <a:gd name="connsiteX1" fmla="*/ 1357 w 13487"/>
                <a:gd name="connsiteY1" fmla="*/ 17640 h 21464"/>
                <a:gd name="connsiteX2" fmla="*/ 8313 w 13487"/>
                <a:gd name="connsiteY2" fmla="*/ 21580 h 21464"/>
                <a:gd name="connsiteX3" fmla="*/ 12271 w 13487"/>
                <a:gd name="connsiteY3" fmla="*/ 14624 h 21464"/>
                <a:gd name="connsiteX4" fmla="*/ 10084 w 13487"/>
                <a:gd name="connsiteY4" fmla="*/ 4483 h 21464"/>
                <a:gd name="connsiteX5" fmla="*/ 3129 w 13487"/>
                <a:gd name="connsiteY5" fmla="*/ 524 h 21464"/>
                <a:gd name="connsiteX6" fmla="*/ -830 w 13487"/>
                <a:gd name="connsiteY6" fmla="*/ 7480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0"/>
                  </a:moveTo>
                  <a:cubicBezTo>
                    <a:pt x="-94" y="10873"/>
                    <a:pt x="622" y="14247"/>
                    <a:pt x="1357" y="17640"/>
                  </a:cubicBezTo>
                  <a:cubicBezTo>
                    <a:pt x="2186" y="20648"/>
                    <a:pt x="5296" y="22411"/>
                    <a:pt x="8313" y="21580"/>
                  </a:cubicBezTo>
                  <a:cubicBezTo>
                    <a:pt x="11291" y="20703"/>
                    <a:pt x="13043" y="17631"/>
                    <a:pt x="12271" y="14624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A9ECC9AB-12E6-16C1-6942-E9C94D5290D9}"/>
                </a:ext>
              </a:extLst>
            </p:cNvPr>
            <p:cNvSpPr/>
            <p:nvPr/>
          </p:nvSpPr>
          <p:spPr>
            <a:xfrm>
              <a:off x="10628777" y="1604021"/>
              <a:ext cx="14351" cy="18617"/>
            </a:xfrm>
            <a:custGeom>
              <a:avLst/>
              <a:gdLst>
                <a:gd name="connsiteX0" fmla="*/ -321 w 14351"/>
                <a:gd name="connsiteY0" fmla="*/ 8845 h 18617"/>
                <a:gd name="connsiteX1" fmla="*/ 2827 w 14351"/>
                <a:gd name="connsiteY1" fmla="*/ 16140 h 18617"/>
                <a:gd name="connsiteX2" fmla="*/ 10555 w 14351"/>
                <a:gd name="connsiteY2" fmla="*/ 18163 h 18617"/>
                <a:gd name="connsiteX3" fmla="*/ 10574 w 14351"/>
                <a:gd name="connsiteY3" fmla="*/ 18157 h 18617"/>
                <a:gd name="connsiteX4" fmla="*/ 12609 w 14351"/>
                <a:gd name="connsiteY4" fmla="*/ 10429 h 18617"/>
                <a:gd name="connsiteX5" fmla="*/ 9443 w 14351"/>
                <a:gd name="connsiteY5" fmla="*/ 3134 h 18617"/>
                <a:gd name="connsiteX6" fmla="*/ 1715 w 14351"/>
                <a:gd name="connsiteY6" fmla="*/ 1088 h 18617"/>
                <a:gd name="connsiteX7" fmla="*/ 1695 w 14351"/>
                <a:gd name="connsiteY7" fmla="*/ 1098 h 18617"/>
                <a:gd name="connsiteX8" fmla="*/ -321 w 14351"/>
                <a:gd name="connsiteY8" fmla="*/ 8845 h 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1" h="18617">
                  <a:moveTo>
                    <a:pt x="-321" y="8845"/>
                  </a:moveTo>
                  <a:cubicBezTo>
                    <a:pt x="735" y="11277"/>
                    <a:pt x="1790" y="13708"/>
                    <a:pt x="2827" y="16140"/>
                  </a:cubicBezTo>
                  <a:cubicBezTo>
                    <a:pt x="4410" y="18835"/>
                    <a:pt x="7859" y="19740"/>
                    <a:pt x="10555" y="18163"/>
                  </a:cubicBezTo>
                  <a:cubicBezTo>
                    <a:pt x="10574" y="18161"/>
                    <a:pt x="10574" y="18159"/>
                    <a:pt x="10574" y="18157"/>
                  </a:cubicBezTo>
                  <a:cubicBezTo>
                    <a:pt x="13194" y="16526"/>
                    <a:pt x="14080" y="13137"/>
                    <a:pt x="12609" y="10429"/>
                  </a:cubicBezTo>
                  <a:lnTo>
                    <a:pt x="9443" y="3134"/>
                  </a:lnTo>
                  <a:cubicBezTo>
                    <a:pt x="7879" y="434"/>
                    <a:pt x="4410" y="-482"/>
                    <a:pt x="1715" y="1088"/>
                  </a:cubicBezTo>
                  <a:cubicBezTo>
                    <a:pt x="1715" y="1092"/>
                    <a:pt x="1695" y="1094"/>
                    <a:pt x="1695" y="1098"/>
                  </a:cubicBezTo>
                  <a:cubicBezTo>
                    <a:pt x="-924" y="2742"/>
                    <a:pt x="-1791" y="6136"/>
                    <a:pt x="-321" y="8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270B6696-D5A9-4C8D-999A-4E616C68ED6C}"/>
                </a:ext>
              </a:extLst>
            </p:cNvPr>
            <p:cNvSpPr/>
            <p:nvPr/>
          </p:nvSpPr>
          <p:spPr>
            <a:xfrm>
              <a:off x="10553345" y="1620258"/>
              <a:ext cx="12563" cy="20334"/>
            </a:xfrm>
            <a:custGeom>
              <a:avLst/>
              <a:gdLst>
                <a:gd name="connsiteX0" fmla="*/ -873 w 12563"/>
                <a:gd name="connsiteY0" fmla="*/ 7481 h 20334"/>
                <a:gd name="connsiteX1" fmla="*/ 447 w 12563"/>
                <a:gd name="connsiteY1" fmla="*/ 16510 h 20334"/>
                <a:gd name="connsiteX2" fmla="*/ 7402 w 12563"/>
                <a:gd name="connsiteY2" fmla="*/ 20450 h 20334"/>
                <a:gd name="connsiteX3" fmla="*/ 11361 w 12563"/>
                <a:gd name="connsiteY3" fmla="*/ 13494 h 20334"/>
                <a:gd name="connsiteX4" fmla="*/ 10041 w 12563"/>
                <a:gd name="connsiteY4" fmla="*/ 4484 h 20334"/>
                <a:gd name="connsiteX5" fmla="*/ 3086 w 12563"/>
                <a:gd name="connsiteY5" fmla="*/ 524 h 20334"/>
                <a:gd name="connsiteX6" fmla="*/ 3086 w 12563"/>
                <a:gd name="connsiteY6" fmla="*/ 525 h 20334"/>
                <a:gd name="connsiteX7" fmla="*/ -873 w 12563"/>
                <a:gd name="connsiteY7" fmla="*/ 7481 h 2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4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18"/>
                    <a:pt x="4386" y="21281"/>
                    <a:pt x="7402" y="20450"/>
                  </a:cubicBezTo>
                  <a:cubicBezTo>
                    <a:pt x="10362" y="19548"/>
                    <a:pt x="12096" y="16495"/>
                    <a:pt x="11361" y="13494"/>
                  </a:cubicBezTo>
                  <a:cubicBezTo>
                    <a:pt x="10928" y="10497"/>
                    <a:pt x="10475" y="7481"/>
                    <a:pt x="10041" y="4484"/>
                  </a:cubicBezTo>
                  <a:cubicBezTo>
                    <a:pt x="9212" y="1472"/>
                    <a:pt x="6102" y="-302"/>
                    <a:pt x="3086" y="524"/>
                  </a:cubicBezTo>
                  <a:cubicBezTo>
                    <a:pt x="3086" y="524"/>
                    <a:pt x="3086" y="525"/>
                    <a:pt x="3086" y="525"/>
                  </a:cubicBezTo>
                  <a:cubicBezTo>
                    <a:pt x="145" y="1443"/>
                    <a:pt x="-1589" y="4482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EFEAC4E4-ABE0-42DC-B9B7-9657FBCF8DFC}"/>
                </a:ext>
              </a:extLst>
            </p:cNvPr>
            <p:cNvSpPr/>
            <p:nvPr/>
          </p:nvSpPr>
          <p:spPr>
            <a:xfrm>
              <a:off x="10477507" y="1639191"/>
              <a:ext cx="13829" cy="20079"/>
            </a:xfrm>
            <a:custGeom>
              <a:avLst/>
              <a:gdLst>
                <a:gd name="connsiteX0" fmla="*/ -830 w 13829"/>
                <a:gd name="connsiteY0" fmla="*/ 7492 h 20079"/>
                <a:gd name="connsiteX1" fmla="*/ 1677 w 13829"/>
                <a:gd name="connsiteY1" fmla="*/ 16238 h 20079"/>
                <a:gd name="connsiteX2" fmla="*/ 8633 w 13829"/>
                <a:gd name="connsiteY2" fmla="*/ 20197 h 20079"/>
                <a:gd name="connsiteX3" fmla="*/ 12591 w 13829"/>
                <a:gd name="connsiteY3" fmla="*/ 13241 h 20079"/>
                <a:gd name="connsiteX4" fmla="*/ 10084 w 13829"/>
                <a:gd name="connsiteY4" fmla="*/ 4476 h 20079"/>
                <a:gd name="connsiteX5" fmla="*/ 3129 w 13829"/>
                <a:gd name="connsiteY5" fmla="*/ 527 h 20079"/>
                <a:gd name="connsiteX6" fmla="*/ -830 w 13829"/>
                <a:gd name="connsiteY6" fmla="*/ 7492 h 2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79">
                  <a:moveTo>
                    <a:pt x="-830" y="7492"/>
                  </a:moveTo>
                  <a:cubicBezTo>
                    <a:pt x="19" y="10395"/>
                    <a:pt x="848" y="13317"/>
                    <a:pt x="1677" y="16238"/>
                  </a:cubicBezTo>
                  <a:cubicBezTo>
                    <a:pt x="2507" y="19252"/>
                    <a:pt x="5617" y="21024"/>
                    <a:pt x="8633" y="20197"/>
                  </a:cubicBezTo>
                  <a:cubicBezTo>
                    <a:pt x="11649" y="19369"/>
                    <a:pt x="13421" y="16255"/>
                    <a:pt x="12591" y="13241"/>
                  </a:cubicBezTo>
                  <a:cubicBezTo>
                    <a:pt x="11743" y="10319"/>
                    <a:pt x="10914" y="7398"/>
                    <a:pt x="10084" y="4476"/>
                  </a:cubicBezTo>
                  <a:cubicBezTo>
                    <a:pt x="9255" y="1462"/>
                    <a:pt x="6126" y="-306"/>
                    <a:pt x="3129" y="527"/>
                  </a:cubicBezTo>
                  <a:cubicBezTo>
                    <a:pt x="113" y="1360"/>
                    <a:pt x="-1659" y="4478"/>
                    <a:pt x="-830" y="74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249A89C2-D3E9-E017-5DC4-76DEA925C28E}"/>
                </a:ext>
              </a:extLst>
            </p:cNvPr>
            <p:cNvSpPr/>
            <p:nvPr/>
          </p:nvSpPr>
          <p:spPr>
            <a:xfrm>
              <a:off x="10402384" y="1659368"/>
              <a:ext cx="12033" cy="17813"/>
            </a:xfrm>
            <a:custGeom>
              <a:avLst/>
              <a:gdLst>
                <a:gd name="connsiteX0" fmla="*/ -1012 w 12033"/>
                <a:gd name="connsiteY0" fmla="*/ 5976 h 17813"/>
                <a:gd name="connsiteX1" fmla="*/ -332 w 12033"/>
                <a:gd name="connsiteY1" fmla="*/ 12479 h 17813"/>
                <a:gd name="connsiteX2" fmla="*/ 5323 w 12033"/>
                <a:gd name="connsiteY2" fmla="*/ 18134 h 17813"/>
                <a:gd name="connsiteX3" fmla="*/ 10977 w 12033"/>
                <a:gd name="connsiteY3" fmla="*/ 12479 h 17813"/>
                <a:gd name="connsiteX4" fmla="*/ 10298 w 12033"/>
                <a:gd name="connsiteY4" fmla="*/ 5976 h 17813"/>
                <a:gd name="connsiteX5" fmla="*/ 4643 w 12033"/>
                <a:gd name="connsiteY5" fmla="*/ 321 h 17813"/>
                <a:gd name="connsiteX6" fmla="*/ -1012 w 12033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3">
                  <a:moveTo>
                    <a:pt x="-1012" y="5976"/>
                  </a:moveTo>
                  <a:lnTo>
                    <a:pt x="-332" y="12479"/>
                  </a:lnTo>
                  <a:cubicBezTo>
                    <a:pt x="-257" y="15572"/>
                    <a:pt x="2231" y="18064"/>
                    <a:pt x="5323" y="18134"/>
                  </a:cubicBezTo>
                  <a:cubicBezTo>
                    <a:pt x="8131" y="18021"/>
                    <a:pt x="11298" y="15627"/>
                    <a:pt x="10977" y="12479"/>
                  </a:cubicBezTo>
                  <a:lnTo>
                    <a:pt x="10298" y="5976"/>
                  </a:lnTo>
                  <a:cubicBezTo>
                    <a:pt x="10224" y="2886"/>
                    <a:pt x="7735" y="400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AEB21277-65BB-7933-50C1-D3D601A1B88C}"/>
                </a:ext>
              </a:extLst>
            </p:cNvPr>
            <p:cNvSpPr/>
            <p:nvPr/>
          </p:nvSpPr>
          <p:spPr>
            <a:xfrm>
              <a:off x="10326644" y="1676977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81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3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2" y="18033"/>
                    <a:pt x="4722" y="19807"/>
                    <a:pt x="7738" y="18981"/>
                  </a:cubicBezTo>
                  <a:cubicBezTo>
                    <a:pt x="7738" y="18981"/>
                    <a:pt x="7738" y="18979"/>
                    <a:pt x="7738" y="18979"/>
                  </a:cubicBezTo>
                  <a:cubicBezTo>
                    <a:pt x="10697" y="18086"/>
                    <a:pt x="12431" y="15023"/>
                    <a:pt x="11677" y="12024"/>
                  </a:cubicBezTo>
                  <a:lnTo>
                    <a:pt x="10037" y="4484"/>
                  </a:lnTo>
                  <a:cubicBezTo>
                    <a:pt x="9208" y="1472"/>
                    <a:pt x="6098" y="-302"/>
                    <a:pt x="3082" y="523"/>
                  </a:cubicBezTo>
                  <a:cubicBezTo>
                    <a:pt x="3082" y="523"/>
                    <a:pt x="3082" y="525"/>
                    <a:pt x="3082" y="525"/>
                  </a:cubicBezTo>
                  <a:cubicBezTo>
                    <a:pt x="123" y="1426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DFB6CB27-077B-AC50-3154-9AFADA4954C9}"/>
                </a:ext>
              </a:extLst>
            </p:cNvPr>
            <p:cNvSpPr/>
            <p:nvPr/>
          </p:nvSpPr>
          <p:spPr>
            <a:xfrm>
              <a:off x="7184225" y="3258456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1 w 72954"/>
                <a:gd name="connsiteY2" fmla="*/ 12810 h 73116"/>
                <a:gd name="connsiteX3" fmla="*/ 60065 w 72954"/>
                <a:gd name="connsiteY3" fmla="*/ 41518 h 73116"/>
                <a:gd name="connsiteX4" fmla="*/ 29810 w 72954"/>
                <a:gd name="connsiteY4" fmla="*/ 62083 h 73116"/>
                <a:gd name="connsiteX5" fmla="*/ 29810 w 72954"/>
                <a:gd name="connsiteY5" fmla="*/ 73393 h 73116"/>
                <a:gd name="connsiteX6" fmla="*/ 71280 w 72954"/>
                <a:gd name="connsiteY6" fmla="*/ 43365 h 73116"/>
                <a:gd name="connsiteX7" fmla="*/ 45305 w 72954"/>
                <a:gd name="connsiteY7" fmla="*/ 1895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39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3"/>
                    <a:pt x="11470" y="27474"/>
                  </a:cubicBezTo>
                  <a:cubicBezTo>
                    <a:pt x="15748" y="14770"/>
                    <a:pt x="29905" y="8945"/>
                    <a:pt x="42271" y="12810"/>
                  </a:cubicBezTo>
                  <a:cubicBezTo>
                    <a:pt x="54297" y="16579"/>
                    <a:pt x="62797" y="28813"/>
                    <a:pt x="60065" y="41518"/>
                  </a:cubicBezTo>
                  <a:cubicBezTo>
                    <a:pt x="57086" y="55429"/>
                    <a:pt x="43100" y="62686"/>
                    <a:pt x="29810" y="62083"/>
                  </a:cubicBezTo>
                  <a:cubicBezTo>
                    <a:pt x="22535" y="61762"/>
                    <a:pt x="22553" y="73072"/>
                    <a:pt x="29810" y="73393"/>
                  </a:cubicBezTo>
                  <a:cubicBezTo>
                    <a:pt x="48509" y="74260"/>
                    <a:pt x="67510" y="62516"/>
                    <a:pt x="71280" y="43365"/>
                  </a:cubicBezTo>
                  <a:cubicBezTo>
                    <a:pt x="74899" y="25081"/>
                    <a:pt x="62779" y="7211"/>
                    <a:pt x="45305" y="1895"/>
                  </a:cubicBezTo>
                  <a:cubicBezTo>
                    <a:pt x="28133" y="-3326"/>
                    <a:pt x="8680" y="4742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6C9E34D9-4099-32EE-CC32-5300C8026750}"/>
                </a:ext>
              </a:extLst>
            </p:cNvPr>
            <p:cNvSpPr/>
            <p:nvPr/>
          </p:nvSpPr>
          <p:spPr>
            <a:xfrm>
              <a:off x="7681232" y="3146696"/>
              <a:ext cx="76620" cy="77524"/>
            </a:xfrm>
            <a:custGeom>
              <a:avLst/>
              <a:gdLst>
                <a:gd name="connsiteX0" fmla="*/ 39108 w 76620"/>
                <a:gd name="connsiteY0" fmla="*/ 66587 h 77524"/>
                <a:gd name="connsiteX1" fmla="*/ 10286 w 76620"/>
                <a:gd name="connsiteY1" fmla="*/ 36993 h 77524"/>
                <a:gd name="connsiteX2" fmla="*/ 37562 w 76620"/>
                <a:gd name="connsiteY2" fmla="*/ 11697 h 77524"/>
                <a:gd name="connsiteX3" fmla="*/ 64328 w 76620"/>
                <a:gd name="connsiteY3" fmla="*/ 36748 h 77524"/>
                <a:gd name="connsiteX4" fmla="*/ 40597 w 76620"/>
                <a:gd name="connsiteY4" fmla="*/ 66511 h 77524"/>
                <a:gd name="connsiteX5" fmla="*/ 43594 w 76620"/>
                <a:gd name="connsiteY5" fmla="*/ 77407 h 77524"/>
                <a:gd name="connsiteX6" fmla="*/ 75224 w 76620"/>
                <a:gd name="connsiteY6" fmla="*/ 32167 h 77524"/>
                <a:gd name="connsiteX7" fmla="*/ 35413 w 76620"/>
                <a:gd name="connsiteY7" fmla="*/ 387 h 77524"/>
                <a:gd name="connsiteX8" fmla="*/ -1023 w 76620"/>
                <a:gd name="connsiteY8" fmla="*/ 36917 h 77524"/>
                <a:gd name="connsiteX9" fmla="*/ 39108 w 76620"/>
                <a:gd name="connsiteY9" fmla="*/ 77821 h 77524"/>
                <a:gd name="connsiteX10" fmla="*/ 39108 w 76620"/>
                <a:gd name="connsiteY10" fmla="*/ 66511 h 7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4">
                  <a:moveTo>
                    <a:pt x="39108" y="66587"/>
                  </a:moveTo>
                  <a:cubicBezTo>
                    <a:pt x="24028" y="65286"/>
                    <a:pt x="9815" y="52959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2" y="22384"/>
                    <a:pt x="64328" y="36748"/>
                  </a:cubicBezTo>
                  <a:cubicBezTo>
                    <a:pt x="64706" y="51111"/>
                    <a:pt x="53829" y="62798"/>
                    <a:pt x="40597" y="66511"/>
                  </a:cubicBezTo>
                  <a:cubicBezTo>
                    <a:pt x="33584" y="68396"/>
                    <a:pt x="36563" y="79386"/>
                    <a:pt x="43594" y="77407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8" y="12846"/>
                    <a:pt x="54603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7"/>
                    <a:pt x="17959" y="76012"/>
                    <a:pt x="39108" y="77821"/>
                  </a:cubicBezTo>
                  <a:cubicBezTo>
                    <a:pt x="46346" y="78443"/>
                    <a:pt x="46308" y="67133"/>
                    <a:pt x="39108" y="665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2B178B17-2AF7-0648-C069-E3837F7679A9}"/>
                </a:ext>
              </a:extLst>
            </p:cNvPr>
            <p:cNvSpPr/>
            <p:nvPr/>
          </p:nvSpPr>
          <p:spPr>
            <a:xfrm>
              <a:off x="7073476" y="2822008"/>
              <a:ext cx="72457" cy="78813"/>
            </a:xfrm>
            <a:custGeom>
              <a:avLst/>
              <a:gdLst>
                <a:gd name="connsiteX0" fmla="*/ 27932 w 72457"/>
                <a:gd name="connsiteY0" fmla="*/ 71697 h 78813"/>
                <a:gd name="connsiteX1" fmla="*/ 71098 w 72457"/>
                <a:gd name="connsiteY1" fmla="*/ 54261 h 78813"/>
                <a:gd name="connsiteX2" fmla="*/ 39676 w 72457"/>
                <a:gd name="connsiteY2" fmla="*/ 1218 h 78813"/>
                <a:gd name="connsiteX3" fmla="*/ -870 w 72457"/>
                <a:gd name="connsiteY3" fmla="*/ 31491 h 78813"/>
                <a:gd name="connsiteX4" fmla="*/ 36283 w 72457"/>
                <a:gd name="connsiteY4" fmla="*/ 76730 h 78813"/>
                <a:gd name="connsiteX5" fmla="*/ 39299 w 72457"/>
                <a:gd name="connsiteY5" fmla="*/ 65835 h 78813"/>
                <a:gd name="connsiteX6" fmla="*/ 10854 w 72457"/>
                <a:gd name="connsiteY6" fmla="*/ 40407 h 78813"/>
                <a:gd name="connsiteX7" fmla="*/ 30119 w 72457"/>
                <a:gd name="connsiteY7" fmla="*/ 11718 h 78813"/>
                <a:gd name="connsiteX8" fmla="*/ 58545 w 72457"/>
                <a:gd name="connsiteY8" fmla="*/ 39314 h 78813"/>
                <a:gd name="connsiteX9" fmla="*/ 54775 w 72457"/>
                <a:gd name="connsiteY9" fmla="*/ 63969 h 78813"/>
                <a:gd name="connsiteX10" fmla="*/ 36472 w 72457"/>
                <a:gd name="connsiteY10" fmla="*/ 64214 h 78813"/>
                <a:gd name="connsiteX11" fmla="*/ 35925 w 72457"/>
                <a:gd name="connsiteY11" fmla="*/ 63649 h 78813"/>
                <a:gd name="connsiteX12" fmla="*/ 27932 w 72457"/>
                <a:gd name="connsiteY12" fmla="*/ 71641 h 7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7" h="78813">
                  <a:moveTo>
                    <a:pt x="27932" y="71697"/>
                  </a:moveTo>
                  <a:cubicBezTo>
                    <a:pt x="44332" y="87965"/>
                    <a:pt x="68290" y="75467"/>
                    <a:pt x="71098" y="54261"/>
                  </a:cubicBezTo>
                  <a:cubicBezTo>
                    <a:pt x="73718" y="34507"/>
                    <a:pt x="60279" y="6232"/>
                    <a:pt x="39676" y="1218"/>
                  </a:cubicBezTo>
                  <a:cubicBezTo>
                    <a:pt x="19827" y="-3607"/>
                    <a:pt x="958" y="11680"/>
                    <a:pt x="-870" y="31491"/>
                  </a:cubicBezTo>
                  <a:cubicBezTo>
                    <a:pt x="-2999" y="54808"/>
                    <a:pt x="15906" y="70529"/>
                    <a:pt x="36283" y="76730"/>
                  </a:cubicBezTo>
                  <a:cubicBezTo>
                    <a:pt x="43258" y="78879"/>
                    <a:pt x="46235" y="67965"/>
                    <a:pt x="39299" y="65835"/>
                  </a:cubicBezTo>
                  <a:cubicBezTo>
                    <a:pt x="26764" y="62065"/>
                    <a:pt x="13795" y="54205"/>
                    <a:pt x="10854" y="40407"/>
                  </a:cubicBezTo>
                  <a:cubicBezTo>
                    <a:pt x="8046" y="27212"/>
                    <a:pt x="16133" y="13113"/>
                    <a:pt x="30119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6" y="47325"/>
                    <a:pt x="61428" y="57692"/>
                    <a:pt x="54775" y="63969"/>
                  </a:cubicBezTo>
                  <a:cubicBezTo>
                    <a:pt x="49780" y="69096"/>
                    <a:pt x="41580" y="69190"/>
                    <a:pt x="36472" y="64214"/>
                  </a:cubicBezTo>
                  <a:cubicBezTo>
                    <a:pt x="36283" y="64026"/>
                    <a:pt x="36094" y="63837"/>
                    <a:pt x="35925" y="63649"/>
                  </a:cubicBezTo>
                  <a:cubicBezTo>
                    <a:pt x="30760" y="58521"/>
                    <a:pt x="22730" y="66514"/>
                    <a:pt x="27932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5D37D4A5-4B1E-31DB-0CEA-31F83BBB056E}"/>
                </a:ext>
              </a:extLst>
            </p:cNvPr>
            <p:cNvSpPr/>
            <p:nvPr/>
          </p:nvSpPr>
          <p:spPr>
            <a:xfrm>
              <a:off x="7571362" y="2725153"/>
              <a:ext cx="69117" cy="69867"/>
            </a:xfrm>
            <a:custGeom>
              <a:avLst/>
              <a:gdLst>
                <a:gd name="connsiteX0" fmla="*/ 36124 w 69117"/>
                <a:gd name="connsiteY0" fmla="*/ 58941 h 69867"/>
                <a:gd name="connsiteX1" fmla="*/ 10263 w 69117"/>
                <a:gd name="connsiteY1" fmla="*/ 33683 h 69867"/>
                <a:gd name="connsiteX2" fmla="*/ 32467 w 69117"/>
                <a:gd name="connsiteY2" fmla="*/ 11704 h 69867"/>
                <a:gd name="connsiteX3" fmla="*/ 56576 w 69117"/>
                <a:gd name="connsiteY3" fmla="*/ 30177 h 69867"/>
                <a:gd name="connsiteX4" fmla="*/ 38669 w 69117"/>
                <a:gd name="connsiteY4" fmla="*/ 58451 h 69867"/>
                <a:gd name="connsiteX5" fmla="*/ 41685 w 69117"/>
                <a:gd name="connsiteY5" fmla="*/ 69365 h 69867"/>
                <a:gd name="connsiteX6" fmla="*/ 67792 w 69117"/>
                <a:gd name="connsiteY6" fmla="*/ 29291 h 69867"/>
                <a:gd name="connsiteX7" fmla="*/ 30394 w 69117"/>
                <a:gd name="connsiteY7" fmla="*/ 488 h 69867"/>
                <a:gd name="connsiteX8" fmla="*/ -1029 w 69117"/>
                <a:gd name="connsiteY8" fmla="*/ 34833 h 69867"/>
                <a:gd name="connsiteX9" fmla="*/ 36124 w 69117"/>
                <a:gd name="connsiteY9" fmla="*/ 70176 h 69867"/>
                <a:gd name="connsiteX10" fmla="*/ 36124 w 69117"/>
                <a:gd name="connsiteY10" fmla="*/ 58866 h 6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7">
                  <a:moveTo>
                    <a:pt x="36124" y="58941"/>
                  </a:moveTo>
                  <a:cubicBezTo>
                    <a:pt x="22835" y="58188"/>
                    <a:pt x="9905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8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6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3"/>
                  </a:cubicBezTo>
                  <a:cubicBezTo>
                    <a:pt x="-651" y="54907"/>
                    <a:pt x="17143" y="69101"/>
                    <a:pt x="36124" y="70176"/>
                  </a:cubicBezTo>
                  <a:cubicBezTo>
                    <a:pt x="43401" y="70609"/>
                    <a:pt x="43363" y="59281"/>
                    <a:pt x="36124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4C936F8D-3FA4-84F8-B7C6-BD49874D2792}"/>
                </a:ext>
              </a:extLst>
            </p:cNvPr>
            <p:cNvSpPr/>
            <p:nvPr/>
          </p:nvSpPr>
          <p:spPr>
            <a:xfrm>
              <a:off x="7381685" y="3011928"/>
              <a:ext cx="70304" cy="70170"/>
            </a:xfrm>
            <a:custGeom>
              <a:avLst/>
              <a:gdLst>
                <a:gd name="connsiteX0" fmla="*/ 47596 w 70304"/>
                <a:gd name="connsiteY0" fmla="*/ 57023 h 70170"/>
                <a:gd name="connsiteX1" fmla="*/ 14025 w 70304"/>
                <a:gd name="connsiteY1" fmla="*/ 48013 h 70170"/>
                <a:gd name="connsiteX2" fmla="*/ 22168 w 70304"/>
                <a:gd name="connsiteY2" fmla="*/ 15121 h 70170"/>
                <a:gd name="connsiteX3" fmla="*/ 55155 w 70304"/>
                <a:gd name="connsiteY3" fmla="*/ 23414 h 70170"/>
                <a:gd name="connsiteX4" fmla="*/ 47351 w 70304"/>
                <a:gd name="connsiteY4" fmla="*/ 57137 h 70170"/>
                <a:gd name="connsiteX5" fmla="*/ 55343 w 70304"/>
                <a:gd name="connsiteY5" fmla="*/ 65148 h 70170"/>
                <a:gd name="connsiteX6" fmla="*/ 63788 w 70304"/>
                <a:gd name="connsiteY6" fmla="*/ 15818 h 70170"/>
                <a:gd name="connsiteX7" fmla="*/ 16456 w 70304"/>
                <a:gd name="connsiteY7" fmla="*/ 5338 h 70170"/>
                <a:gd name="connsiteX8" fmla="*/ 3111 w 70304"/>
                <a:gd name="connsiteY8" fmla="*/ 51840 h 70170"/>
                <a:gd name="connsiteX9" fmla="*/ 50612 w 70304"/>
                <a:gd name="connsiteY9" fmla="*/ 67937 h 70170"/>
                <a:gd name="connsiteX10" fmla="*/ 47596 w 70304"/>
                <a:gd name="connsiteY10" fmla="*/ 57023 h 7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70">
                  <a:moveTo>
                    <a:pt x="47596" y="57023"/>
                  </a:moveTo>
                  <a:cubicBezTo>
                    <a:pt x="35777" y="61453"/>
                    <a:pt x="21470" y="59040"/>
                    <a:pt x="14025" y="48013"/>
                  </a:cubicBezTo>
                  <a:cubicBezTo>
                    <a:pt x="6579" y="36986"/>
                    <a:pt x="10858" y="21869"/>
                    <a:pt x="22168" y="15121"/>
                  </a:cubicBezTo>
                  <a:cubicBezTo>
                    <a:pt x="33478" y="8372"/>
                    <a:pt x="48727" y="11483"/>
                    <a:pt x="55155" y="23414"/>
                  </a:cubicBezTo>
                  <a:cubicBezTo>
                    <a:pt x="61583" y="35346"/>
                    <a:pt x="56870" y="48862"/>
                    <a:pt x="47351" y="57137"/>
                  </a:cubicBezTo>
                  <a:cubicBezTo>
                    <a:pt x="41847" y="61925"/>
                    <a:pt x="49876" y="69898"/>
                    <a:pt x="55343" y="65148"/>
                  </a:cubicBezTo>
                  <a:cubicBezTo>
                    <a:pt x="69235" y="53065"/>
                    <a:pt x="74004" y="31802"/>
                    <a:pt x="63788" y="15818"/>
                  </a:cubicBezTo>
                  <a:cubicBezTo>
                    <a:pt x="53572" y="-167"/>
                    <a:pt x="32328" y="-4012"/>
                    <a:pt x="16456" y="5338"/>
                  </a:cubicBezTo>
                  <a:cubicBezTo>
                    <a:pt x="584" y="14687"/>
                    <a:pt x="-6013" y="35403"/>
                    <a:pt x="3111" y="51840"/>
                  </a:cubicBezTo>
                  <a:cubicBezTo>
                    <a:pt x="12234" y="68277"/>
                    <a:pt x="33420" y="74459"/>
                    <a:pt x="50612" y="67937"/>
                  </a:cubicBezTo>
                  <a:cubicBezTo>
                    <a:pt x="57360" y="65412"/>
                    <a:pt x="54382" y="54460"/>
                    <a:pt x="47596" y="5702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4EC7F675-FC1F-876E-FEA7-3770A7E40EE4}"/>
                </a:ext>
              </a:extLst>
            </p:cNvPr>
            <p:cNvSpPr/>
            <p:nvPr/>
          </p:nvSpPr>
          <p:spPr>
            <a:xfrm>
              <a:off x="7877154" y="2895456"/>
              <a:ext cx="63773" cy="63746"/>
            </a:xfrm>
            <a:custGeom>
              <a:avLst/>
              <a:gdLst>
                <a:gd name="connsiteX0" fmla="*/ 37791 w 63773"/>
                <a:gd name="connsiteY0" fmla="*/ 59662 h 63746"/>
                <a:gd name="connsiteX1" fmla="*/ 62408 w 63773"/>
                <a:gd name="connsiteY1" fmla="*/ 26354 h 63746"/>
                <a:gd name="connsiteX2" fmla="*/ 60504 w 63773"/>
                <a:gd name="connsiteY2" fmla="*/ 19474 h 63746"/>
                <a:gd name="connsiteX3" fmla="*/ 18111 w 63773"/>
                <a:gd name="connsiteY3" fmla="*/ 3075 h 63746"/>
                <a:gd name="connsiteX4" fmla="*/ 1712 w 63773"/>
                <a:gd name="connsiteY4" fmla="*/ 45468 h 63746"/>
                <a:gd name="connsiteX5" fmla="*/ 5350 w 63773"/>
                <a:gd name="connsiteY5" fmla="*/ 51688 h 63746"/>
                <a:gd name="connsiteX6" fmla="*/ 56056 w 63773"/>
                <a:gd name="connsiteY6" fmla="*/ 53573 h 63746"/>
                <a:gd name="connsiteX7" fmla="*/ 48045 w 63773"/>
                <a:gd name="connsiteY7" fmla="*/ 45581 h 63746"/>
                <a:gd name="connsiteX8" fmla="*/ 13738 w 63773"/>
                <a:gd name="connsiteY8" fmla="*/ 44148 h 63746"/>
                <a:gd name="connsiteX9" fmla="*/ 20034 w 63773"/>
                <a:gd name="connsiteY9" fmla="*/ 14856 h 63746"/>
                <a:gd name="connsiteX10" fmla="*/ 21485 w 63773"/>
                <a:gd name="connsiteY10" fmla="*/ 13989 h 63746"/>
                <a:gd name="connsiteX11" fmla="*/ 49760 w 63773"/>
                <a:gd name="connsiteY11" fmla="*/ 23187 h 63746"/>
                <a:gd name="connsiteX12" fmla="*/ 34680 w 63773"/>
                <a:gd name="connsiteY12" fmla="*/ 48861 h 63746"/>
                <a:gd name="connsiteX13" fmla="*/ 37696 w 63773"/>
                <a:gd name="connsiteY13" fmla="*/ 59756 h 6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73" h="63746">
                  <a:moveTo>
                    <a:pt x="37791" y="59662"/>
                  </a:moveTo>
                  <a:cubicBezTo>
                    <a:pt x="53794" y="57268"/>
                    <a:pt x="64821" y="42339"/>
                    <a:pt x="62408" y="26354"/>
                  </a:cubicBezTo>
                  <a:cubicBezTo>
                    <a:pt x="62069" y="23979"/>
                    <a:pt x="61428" y="21680"/>
                    <a:pt x="60504" y="19474"/>
                  </a:cubicBezTo>
                  <a:cubicBezTo>
                    <a:pt x="53322" y="3244"/>
                    <a:pt x="34341" y="-4107"/>
                    <a:pt x="18111" y="3075"/>
                  </a:cubicBezTo>
                  <a:cubicBezTo>
                    <a:pt x="1881" y="10257"/>
                    <a:pt x="-5451" y="29238"/>
                    <a:pt x="1712" y="45468"/>
                  </a:cubicBezTo>
                  <a:cubicBezTo>
                    <a:pt x="2692" y="47673"/>
                    <a:pt x="3917" y="49765"/>
                    <a:pt x="5350" y="51688"/>
                  </a:cubicBezTo>
                  <a:cubicBezTo>
                    <a:pt x="18111" y="68804"/>
                    <a:pt x="41466" y="66957"/>
                    <a:pt x="56056" y="53573"/>
                  </a:cubicBezTo>
                  <a:cubicBezTo>
                    <a:pt x="61409" y="48635"/>
                    <a:pt x="53398" y="40642"/>
                    <a:pt x="48045" y="45581"/>
                  </a:cubicBezTo>
                  <a:cubicBezTo>
                    <a:pt x="38187" y="54704"/>
                    <a:pt x="22032" y="56589"/>
                    <a:pt x="13738" y="44148"/>
                  </a:cubicBezTo>
                  <a:cubicBezTo>
                    <a:pt x="7385" y="34328"/>
                    <a:pt x="10195" y="21208"/>
                    <a:pt x="20034" y="14856"/>
                  </a:cubicBezTo>
                  <a:cubicBezTo>
                    <a:pt x="20505" y="14554"/>
                    <a:pt x="20995" y="14253"/>
                    <a:pt x="21485" y="13989"/>
                  </a:cubicBezTo>
                  <a:cubicBezTo>
                    <a:pt x="31570" y="8767"/>
                    <a:pt x="44897" y="12726"/>
                    <a:pt x="49760" y="23187"/>
                  </a:cubicBezTo>
                  <a:cubicBezTo>
                    <a:pt x="55415" y="35195"/>
                    <a:pt x="46989" y="47089"/>
                    <a:pt x="34680" y="48861"/>
                  </a:cubicBezTo>
                  <a:cubicBezTo>
                    <a:pt x="27517" y="49898"/>
                    <a:pt x="30571" y="60793"/>
                    <a:pt x="37696" y="5975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24811BC8-967F-7DAE-6F59-9675A32610A1}"/>
                </a:ext>
              </a:extLst>
            </p:cNvPr>
            <p:cNvSpPr/>
            <p:nvPr/>
          </p:nvSpPr>
          <p:spPr>
            <a:xfrm>
              <a:off x="7757829" y="2371410"/>
              <a:ext cx="67605" cy="67631"/>
            </a:xfrm>
            <a:custGeom>
              <a:avLst/>
              <a:gdLst>
                <a:gd name="connsiteX0" fmla="*/ 19475 w 67605"/>
                <a:gd name="connsiteY0" fmla="*/ 53899 h 67631"/>
                <a:gd name="connsiteX1" fmla="*/ 12387 w 67605"/>
                <a:gd name="connsiteY1" fmla="*/ 23739 h 67631"/>
                <a:gd name="connsiteX2" fmla="*/ 42019 w 67605"/>
                <a:gd name="connsiteY2" fmla="*/ 13805 h 67631"/>
                <a:gd name="connsiteX3" fmla="*/ 53196 w 67605"/>
                <a:gd name="connsiteY3" fmla="*/ 43512 h 67631"/>
                <a:gd name="connsiteX4" fmla="*/ 23470 w 67605"/>
                <a:gd name="connsiteY4" fmla="*/ 55934 h 67631"/>
                <a:gd name="connsiteX5" fmla="*/ 20473 w 67605"/>
                <a:gd name="connsiteY5" fmla="*/ 66848 h 67631"/>
                <a:gd name="connsiteX6" fmla="*/ 63921 w 67605"/>
                <a:gd name="connsiteY6" fmla="*/ 47132 h 67631"/>
                <a:gd name="connsiteX7" fmla="*/ 47730 w 67605"/>
                <a:gd name="connsiteY7" fmla="*/ 4041 h 67631"/>
                <a:gd name="connsiteX8" fmla="*/ 3659 w 67605"/>
                <a:gd name="connsiteY8" fmla="*/ 16105 h 67631"/>
                <a:gd name="connsiteX9" fmla="*/ 11482 w 67605"/>
                <a:gd name="connsiteY9" fmla="*/ 61872 h 67631"/>
                <a:gd name="connsiteX10" fmla="*/ 19475 w 67605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5" h="67631">
                  <a:moveTo>
                    <a:pt x="19475" y="53899"/>
                  </a:moveTo>
                  <a:cubicBezTo>
                    <a:pt x="11406" y="46246"/>
                    <a:pt x="7485" y="34314"/>
                    <a:pt x="12387" y="23739"/>
                  </a:cubicBezTo>
                  <a:cubicBezTo>
                    <a:pt x="17533" y="12618"/>
                    <a:pt x="31236" y="8659"/>
                    <a:pt x="42019" y="13805"/>
                  </a:cubicBezTo>
                  <a:cubicBezTo>
                    <a:pt x="52800" y="18951"/>
                    <a:pt x="58682" y="32353"/>
                    <a:pt x="53196" y="43512"/>
                  </a:cubicBezTo>
                  <a:cubicBezTo>
                    <a:pt x="47711" y="54671"/>
                    <a:pt x="34761" y="58592"/>
                    <a:pt x="23470" y="55934"/>
                  </a:cubicBezTo>
                  <a:cubicBezTo>
                    <a:pt x="16401" y="54276"/>
                    <a:pt x="13367" y="65171"/>
                    <a:pt x="20473" y="66848"/>
                  </a:cubicBezTo>
                  <a:cubicBezTo>
                    <a:pt x="37532" y="70863"/>
                    <a:pt x="56608" y="63851"/>
                    <a:pt x="63921" y="47132"/>
                  </a:cubicBezTo>
                  <a:cubicBezTo>
                    <a:pt x="71028" y="30921"/>
                    <a:pt x="63243" y="11901"/>
                    <a:pt x="47730" y="4041"/>
                  </a:cubicBezTo>
                  <a:cubicBezTo>
                    <a:pt x="32217" y="-3819"/>
                    <a:pt x="12613" y="1044"/>
                    <a:pt x="3659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771" y="58894"/>
                    <a:pt x="19475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B997D77D-576B-89E0-5CCD-0277F6884745}"/>
                </a:ext>
              </a:extLst>
            </p:cNvPr>
            <p:cNvSpPr/>
            <p:nvPr/>
          </p:nvSpPr>
          <p:spPr>
            <a:xfrm>
              <a:off x="7247954" y="2487421"/>
              <a:ext cx="77973" cy="71928"/>
            </a:xfrm>
            <a:custGeom>
              <a:avLst/>
              <a:gdLst>
                <a:gd name="connsiteX0" fmla="*/ 29982 w 77973"/>
                <a:gd name="connsiteY0" fmla="*/ 63597 h 71928"/>
                <a:gd name="connsiteX1" fmla="*/ 76617 w 77973"/>
                <a:gd name="connsiteY1" fmla="*/ 46368 h 71928"/>
                <a:gd name="connsiteX2" fmla="*/ 42197 w 77973"/>
                <a:gd name="connsiteY2" fmla="*/ 733 h 71928"/>
                <a:gd name="connsiteX3" fmla="*/ -761 w 77973"/>
                <a:gd name="connsiteY3" fmla="*/ 32287 h 71928"/>
                <a:gd name="connsiteX4" fmla="*/ 37296 w 77973"/>
                <a:gd name="connsiteY4" fmla="*/ 70967 h 71928"/>
                <a:gd name="connsiteX5" fmla="*/ 37296 w 77973"/>
                <a:gd name="connsiteY5" fmla="*/ 59657 h 71928"/>
                <a:gd name="connsiteX6" fmla="*/ 10228 w 77973"/>
                <a:gd name="connsiteY6" fmla="*/ 37414 h 71928"/>
                <a:gd name="connsiteX7" fmla="*/ 35374 w 77973"/>
                <a:gd name="connsiteY7" fmla="*/ 11609 h 71928"/>
                <a:gd name="connsiteX8" fmla="*/ 64967 w 77973"/>
                <a:gd name="connsiteY8" fmla="*/ 35887 h 71928"/>
                <a:gd name="connsiteX9" fmla="*/ 37993 w 77973"/>
                <a:gd name="connsiteY9" fmla="*/ 55585 h 71928"/>
                <a:gd name="connsiteX10" fmla="*/ 29982 w 77973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3" h="71928">
                  <a:moveTo>
                    <a:pt x="29982" y="63597"/>
                  </a:moveTo>
                  <a:cubicBezTo>
                    <a:pt x="46947" y="81598"/>
                    <a:pt x="73507" y="69402"/>
                    <a:pt x="76617" y="46368"/>
                  </a:cubicBezTo>
                  <a:cubicBezTo>
                    <a:pt x="79463" y="25256"/>
                    <a:pt x="63139" y="3843"/>
                    <a:pt x="42197" y="733"/>
                  </a:cubicBezTo>
                  <a:cubicBezTo>
                    <a:pt x="21934" y="-2283"/>
                    <a:pt x="1764" y="11571"/>
                    <a:pt x="-761" y="32287"/>
                  </a:cubicBezTo>
                  <a:cubicBezTo>
                    <a:pt x="-3551" y="55020"/>
                    <a:pt x="15468" y="71626"/>
                    <a:pt x="37296" y="70967"/>
                  </a:cubicBezTo>
                  <a:cubicBezTo>
                    <a:pt x="44554" y="70741"/>
                    <a:pt x="44591" y="59431"/>
                    <a:pt x="37296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3" y="23277"/>
                    <a:pt x="21537" y="12175"/>
                    <a:pt x="35374" y="11609"/>
                  </a:cubicBezTo>
                  <a:cubicBezTo>
                    <a:pt x="49850" y="11006"/>
                    <a:pt x="61763" y="22203"/>
                    <a:pt x="64967" y="35887"/>
                  </a:cubicBezTo>
                  <a:cubicBezTo>
                    <a:pt x="68606" y="51853"/>
                    <a:pt x="52432" y="70986"/>
                    <a:pt x="37993" y="55585"/>
                  </a:cubicBezTo>
                  <a:cubicBezTo>
                    <a:pt x="32998" y="50270"/>
                    <a:pt x="25006" y="58281"/>
                    <a:pt x="29982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380064B3-C5BD-848E-E9F1-90F5959849CF}"/>
                </a:ext>
              </a:extLst>
            </p:cNvPr>
            <p:cNvSpPr/>
            <p:nvPr/>
          </p:nvSpPr>
          <p:spPr>
            <a:xfrm>
              <a:off x="7115727" y="2900698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5 w 99857"/>
                <a:gd name="connsiteY3" fmla="*/ 363837 h 367542"/>
                <a:gd name="connsiteX4" fmla="*/ 98629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5" y="363837"/>
                  </a:cubicBezTo>
                  <a:cubicBezTo>
                    <a:pt x="89488" y="370887"/>
                    <a:pt x="100402" y="367909"/>
                    <a:pt x="98629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099ED10C-31B5-5556-67C5-1188F58D01A7}"/>
                </a:ext>
              </a:extLst>
            </p:cNvPr>
            <p:cNvSpPr/>
            <p:nvPr/>
          </p:nvSpPr>
          <p:spPr>
            <a:xfrm>
              <a:off x="7605354" y="2796211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6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AE8A9026-357E-7591-C2E4-D561F0EB3697}"/>
                </a:ext>
              </a:extLst>
            </p:cNvPr>
            <p:cNvSpPr/>
            <p:nvPr/>
          </p:nvSpPr>
          <p:spPr>
            <a:xfrm>
              <a:off x="7795051" y="2436501"/>
              <a:ext cx="113864" cy="468779"/>
            </a:xfrm>
            <a:custGeom>
              <a:avLst/>
              <a:gdLst>
                <a:gd name="connsiteX0" fmla="*/ 112674 w 113864"/>
                <a:gd name="connsiteY0" fmla="*/ 462030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30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30"/>
                  </a:moveTo>
                  <a:cubicBezTo>
                    <a:pt x="78462" y="309441"/>
                    <a:pt x="44249" y="156890"/>
                    <a:pt x="10037" y="4377"/>
                  </a:cubicBezTo>
                  <a:cubicBezTo>
                    <a:pt x="8434" y="-2729"/>
                    <a:pt x="-2460" y="287"/>
                    <a:pt x="-877" y="7374"/>
                  </a:cubicBezTo>
                  <a:cubicBezTo>
                    <a:pt x="33448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3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1A10E5BA-9E05-BDA3-D27A-2560FCD04D11}"/>
                </a:ext>
              </a:extLst>
            </p:cNvPr>
            <p:cNvSpPr/>
            <p:nvPr/>
          </p:nvSpPr>
          <p:spPr>
            <a:xfrm>
              <a:off x="7281274" y="2556862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1" y="156357"/>
                    <a:pt x="78922" y="305420"/>
                    <a:pt x="118620" y="454503"/>
                  </a:cubicBezTo>
                  <a:cubicBezTo>
                    <a:pt x="120505" y="461534"/>
                    <a:pt x="131400" y="458556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1782EA81-6A0A-32E0-5A9E-8F4734D414AA}"/>
                </a:ext>
              </a:extLst>
            </p:cNvPr>
            <p:cNvSpPr/>
            <p:nvPr/>
          </p:nvSpPr>
          <p:spPr>
            <a:xfrm>
              <a:off x="7446864" y="2931275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7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4" y="35568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7" y="116640"/>
                  </a:cubicBezTo>
                  <a:cubicBezTo>
                    <a:pt x="148689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4AD02D3A-345F-7101-779F-3B02048F3FB9}"/>
                </a:ext>
              </a:extLst>
            </p:cNvPr>
            <p:cNvSpPr/>
            <p:nvPr/>
          </p:nvSpPr>
          <p:spPr>
            <a:xfrm>
              <a:off x="7309060" y="2400956"/>
              <a:ext cx="458686" cy="114733"/>
            </a:xfrm>
            <a:custGeom>
              <a:avLst/>
              <a:gdLst>
                <a:gd name="connsiteX0" fmla="*/ 450599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599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599" y="488"/>
                  </a:moveTo>
                  <a:cubicBezTo>
                    <a:pt x="301385" y="34895"/>
                    <a:pt x="152189" y="69397"/>
                    <a:pt x="3013" y="103992"/>
                  </a:cubicBezTo>
                  <a:cubicBezTo>
                    <a:pt x="-4075" y="105632"/>
                    <a:pt x="-1077" y="116527"/>
                    <a:pt x="6029" y="114887"/>
                  </a:cubicBezTo>
                  <a:cubicBezTo>
                    <a:pt x="155205" y="80341"/>
                    <a:pt x="304401" y="45846"/>
                    <a:pt x="453597" y="11402"/>
                  </a:cubicBezTo>
                  <a:cubicBezTo>
                    <a:pt x="460703" y="9762"/>
                    <a:pt x="457687" y="-1152"/>
                    <a:pt x="450599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67431254-333B-16F5-AA83-3F6D85D0FA34}"/>
                </a:ext>
              </a:extLst>
            </p:cNvPr>
            <p:cNvSpPr/>
            <p:nvPr/>
          </p:nvSpPr>
          <p:spPr>
            <a:xfrm>
              <a:off x="7131519" y="2760476"/>
              <a:ext cx="444182" cy="105461"/>
            </a:xfrm>
            <a:custGeom>
              <a:avLst/>
              <a:gdLst>
                <a:gd name="connsiteX0" fmla="*/ 436082 w 444182"/>
                <a:gd name="connsiteY0" fmla="*/ 471 h 105461"/>
                <a:gd name="connsiteX1" fmla="*/ 3028 w 444182"/>
                <a:gd name="connsiteY1" fmla="*/ 94719 h 105461"/>
                <a:gd name="connsiteX2" fmla="*/ 6025 w 444182"/>
                <a:gd name="connsiteY2" fmla="*/ 105633 h 105461"/>
                <a:gd name="connsiteX3" fmla="*/ 439079 w 444182"/>
                <a:gd name="connsiteY3" fmla="*/ 11385 h 105461"/>
                <a:gd name="connsiteX4" fmla="*/ 436082 w 444182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2" h="105461">
                  <a:moveTo>
                    <a:pt x="436082" y="471"/>
                  </a:moveTo>
                  <a:cubicBezTo>
                    <a:pt x="291749" y="31893"/>
                    <a:pt x="147398" y="63297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7" y="42883"/>
                    <a:pt x="439079" y="11385"/>
                  </a:cubicBezTo>
                  <a:cubicBezTo>
                    <a:pt x="446203" y="9820"/>
                    <a:pt x="443188" y="-1075"/>
                    <a:pt x="436082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107C12B4-BC26-BAC4-73C2-248EDCE7B545}"/>
                </a:ext>
              </a:extLst>
            </p:cNvPr>
            <p:cNvSpPr/>
            <p:nvPr/>
          </p:nvSpPr>
          <p:spPr>
            <a:xfrm>
              <a:off x="7250626" y="3189403"/>
              <a:ext cx="453712" cy="115186"/>
            </a:xfrm>
            <a:custGeom>
              <a:avLst/>
              <a:gdLst>
                <a:gd name="connsiteX0" fmla="*/ 445642 w 453712"/>
                <a:gd name="connsiteY0" fmla="*/ 507 h 115186"/>
                <a:gd name="connsiteX1" fmla="*/ 3013 w 453712"/>
                <a:gd name="connsiteY1" fmla="*/ 104444 h 115186"/>
                <a:gd name="connsiteX2" fmla="*/ 6029 w 453712"/>
                <a:gd name="connsiteY2" fmla="*/ 115340 h 115186"/>
                <a:gd name="connsiteX3" fmla="*/ 448639 w 453712"/>
                <a:gd name="connsiteY3" fmla="*/ 11402 h 115186"/>
                <a:gd name="connsiteX4" fmla="*/ 445642 w 453712"/>
                <a:gd name="connsiteY4" fmla="*/ 507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2" h="115186">
                  <a:moveTo>
                    <a:pt x="445642" y="507"/>
                  </a:moveTo>
                  <a:cubicBezTo>
                    <a:pt x="298425" y="36510"/>
                    <a:pt x="150739" y="70553"/>
                    <a:pt x="3013" y="104444"/>
                  </a:cubicBezTo>
                  <a:cubicBezTo>
                    <a:pt x="-4075" y="106066"/>
                    <a:pt x="-1077" y="116980"/>
                    <a:pt x="6029" y="115340"/>
                  </a:cubicBezTo>
                  <a:cubicBezTo>
                    <a:pt x="153735" y="81410"/>
                    <a:pt x="301423" y="47481"/>
                    <a:pt x="448639" y="11402"/>
                  </a:cubicBezTo>
                  <a:cubicBezTo>
                    <a:pt x="455707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4CBD2876-6DB4-9A93-322A-A261875CA34B}"/>
                </a:ext>
              </a:extLst>
            </p:cNvPr>
            <p:cNvSpPr/>
            <p:nvPr/>
          </p:nvSpPr>
          <p:spPr>
            <a:xfrm>
              <a:off x="7226572" y="3075423"/>
              <a:ext cx="171063" cy="200866"/>
            </a:xfrm>
            <a:custGeom>
              <a:avLst/>
              <a:gdLst>
                <a:gd name="connsiteX0" fmla="*/ 8387 w 171063"/>
                <a:gd name="connsiteY0" fmla="*/ 199310 h 200866"/>
                <a:gd name="connsiteX1" fmla="*/ 168610 w 171063"/>
                <a:gd name="connsiteY1" fmla="*/ 10210 h 200866"/>
                <a:gd name="connsiteX2" fmla="*/ 160618 w 171063"/>
                <a:gd name="connsiteY2" fmla="*/ 2199 h 200866"/>
                <a:gd name="connsiteX3" fmla="*/ 395 w 171063"/>
                <a:gd name="connsiteY3" fmla="*/ 191318 h 200866"/>
                <a:gd name="connsiteX4" fmla="*/ 8387 w 171063"/>
                <a:gd name="connsiteY4" fmla="*/ 199310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6">
                  <a:moveTo>
                    <a:pt x="8387" y="199310"/>
                  </a:moveTo>
                  <a:cubicBezTo>
                    <a:pt x="61807" y="136295"/>
                    <a:pt x="115208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0" y="65326"/>
                    <a:pt x="53909" y="128379"/>
                    <a:pt x="395" y="191318"/>
                  </a:cubicBezTo>
                  <a:cubicBezTo>
                    <a:pt x="-4299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27BFFCC4-C1A5-3A11-806E-C730F2266903}"/>
                </a:ext>
              </a:extLst>
            </p:cNvPr>
            <p:cNvSpPr/>
            <p:nvPr/>
          </p:nvSpPr>
          <p:spPr>
            <a:xfrm>
              <a:off x="7121193" y="2543912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6" y="194679"/>
                    <a:pt x="103436" y="101787"/>
                    <a:pt x="150485" y="8877"/>
                  </a:cubicBezTo>
                  <a:cubicBezTo>
                    <a:pt x="153766" y="2393"/>
                    <a:pt x="144001" y="-3338"/>
                    <a:pt x="140721" y="3222"/>
                  </a:cubicBezTo>
                  <a:cubicBezTo>
                    <a:pt x="93691" y="96133"/>
                    <a:pt x="46661" y="189024"/>
                    <a:pt x="-369" y="281934"/>
                  </a:cubicBezTo>
                  <a:cubicBezTo>
                    <a:pt x="-3649" y="288419"/>
                    <a:pt x="6096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9485785A-AEB0-E0A9-37AA-47F0016C2EEC}"/>
                </a:ext>
              </a:extLst>
            </p:cNvPr>
            <p:cNvSpPr/>
            <p:nvPr/>
          </p:nvSpPr>
          <p:spPr>
            <a:xfrm>
              <a:off x="7623257" y="2434402"/>
              <a:ext cx="166298" cy="302068"/>
            </a:xfrm>
            <a:custGeom>
              <a:avLst/>
              <a:gdLst>
                <a:gd name="connsiteX0" fmla="*/ 9506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506" y="299533"/>
                  </a:moveTo>
                  <a:cubicBezTo>
                    <a:pt x="61230" y="202645"/>
                    <a:pt x="112916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1" y="196971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7CD2096C-7B91-8E9F-BF1F-DC98C04FB4DF}"/>
                </a:ext>
              </a:extLst>
            </p:cNvPr>
            <p:cNvSpPr/>
            <p:nvPr/>
          </p:nvSpPr>
          <p:spPr>
            <a:xfrm>
              <a:off x="7744245" y="2962294"/>
              <a:ext cx="161522" cy="209279"/>
            </a:xfrm>
            <a:custGeom>
              <a:avLst/>
              <a:gdLst>
                <a:gd name="connsiteX0" fmla="*/ 9835 w 161522"/>
                <a:gd name="connsiteY0" fmla="*/ 207183 h 209279"/>
                <a:gd name="connsiteX1" fmla="*/ 159390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5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5" y="207183"/>
                  </a:moveTo>
                  <a:lnTo>
                    <a:pt x="159390" y="8412"/>
                  </a:lnTo>
                  <a:cubicBezTo>
                    <a:pt x="163762" y="2607"/>
                    <a:pt x="153960" y="-3048"/>
                    <a:pt x="149625" y="2757"/>
                  </a:cubicBezTo>
                  <a:cubicBezTo>
                    <a:pt x="99767" y="68995"/>
                    <a:pt x="49910" y="135252"/>
                    <a:pt x="72" y="201509"/>
                  </a:cubicBezTo>
                  <a:cubicBezTo>
                    <a:pt x="-4320" y="207315"/>
                    <a:pt x="5500" y="212969"/>
                    <a:pt x="9835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0EE5302D-506E-A24F-4427-E170D7183921}"/>
                </a:ext>
              </a:extLst>
            </p:cNvPr>
            <p:cNvSpPr/>
            <p:nvPr/>
          </p:nvSpPr>
          <p:spPr>
            <a:xfrm>
              <a:off x="11127734" y="1117147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33BE8751-E13E-114D-7DDC-CC4A9205C791}"/>
                </a:ext>
              </a:extLst>
            </p:cNvPr>
            <p:cNvSpPr/>
            <p:nvPr/>
          </p:nvSpPr>
          <p:spPr>
            <a:xfrm>
              <a:off x="10626940" y="1005447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6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2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0"/>
                    <a:pt x="2005" y="12805"/>
                    <a:pt x="-671" y="32163"/>
                  </a:cubicBezTo>
                  <a:cubicBezTo>
                    <a:pt x="-3574" y="53068"/>
                    <a:pt x="11318" y="71748"/>
                    <a:pt x="30959" y="77403"/>
                  </a:cubicBezTo>
                  <a:cubicBezTo>
                    <a:pt x="37971" y="79382"/>
                    <a:pt x="40968" y="68468"/>
                    <a:pt x="33956" y="66508"/>
                  </a:cubicBezTo>
                  <a:cubicBezTo>
                    <a:pt x="20761" y="62738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4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D8106388-EB81-4DD0-90C7-5D8DC13C1E86}"/>
                </a:ext>
              </a:extLst>
            </p:cNvPr>
            <p:cNvSpPr/>
            <p:nvPr/>
          </p:nvSpPr>
          <p:spPr>
            <a:xfrm>
              <a:off x="11238896" y="680736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07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37"/>
                    <a:pt x="21459" y="69321"/>
                    <a:pt x="16162" y="64507"/>
                  </a:cubicBezTo>
                  <a:cubicBezTo>
                    <a:pt x="15973" y="64333"/>
                    <a:pt x="15804" y="64154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2"/>
                    <a:pt x="62344" y="27287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2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3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39D8A2E4-46CF-9883-DC5B-B80275C6FF5D}"/>
                </a:ext>
              </a:extLst>
            </p:cNvPr>
            <p:cNvSpPr/>
            <p:nvPr/>
          </p:nvSpPr>
          <p:spPr>
            <a:xfrm>
              <a:off x="10744335" y="583898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63" y="55645"/>
                    <a:pt x="68075" y="36041"/>
                  </a:cubicBezTo>
                  <a:cubicBezTo>
                    <a:pt x="69130" y="17681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2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11BA3956-AD3F-7E40-2BAB-AF4BABDFCF5A}"/>
                </a:ext>
              </a:extLst>
            </p:cNvPr>
            <p:cNvSpPr/>
            <p:nvPr/>
          </p:nvSpPr>
          <p:spPr>
            <a:xfrm>
              <a:off x="10932889" y="870633"/>
              <a:ext cx="70302" cy="70124"/>
            </a:xfrm>
            <a:custGeom>
              <a:avLst/>
              <a:gdLst>
                <a:gd name="connsiteX0" fmla="*/ 17595 w 70302"/>
                <a:gd name="connsiteY0" fmla="*/ 67904 h 70124"/>
                <a:gd name="connsiteX1" fmla="*/ 65077 w 70302"/>
                <a:gd name="connsiteY1" fmla="*/ 51806 h 70124"/>
                <a:gd name="connsiteX2" fmla="*/ 51732 w 70302"/>
                <a:gd name="connsiteY2" fmla="*/ 5304 h 70124"/>
                <a:gd name="connsiteX3" fmla="*/ 4419 w 70302"/>
                <a:gd name="connsiteY3" fmla="*/ 15784 h 70124"/>
                <a:gd name="connsiteX4" fmla="*/ 12864 w 70302"/>
                <a:gd name="connsiteY4" fmla="*/ 65114 h 70124"/>
                <a:gd name="connsiteX5" fmla="*/ 20856 w 70302"/>
                <a:gd name="connsiteY5" fmla="*/ 57103 h 70124"/>
                <a:gd name="connsiteX6" fmla="*/ 13053 w 70302"/>
                <a:gd name="connsiteY6" fmla="*/ 23381 h 70124"/>
                <a:gd name="connsiteX7" fmla="*/ 46020 w 70302"/>
                <a:gd name="connsiteY7" fmla="*/ 15087 h 70124"/>
                <a:gd name="connsiteX8" fmla="*/ 54182 w 70302"/>
                <a:gd name="connsiteY8" fmla="*/ 47980 h 70124"/>
                <a:gd name="connsiteX9" fmla="*/ 20611 w 70302"/>
                <a:gd name="connsiteY9" fmla="*/ 56990 h 70124"/>
                <a:gd name="connsiteX10" fmla="*/ 17595 w 70302"/>
                <a:gd name="connsiteY10" fmla="*/ 67904 h 7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24">
                  <a:moveTo>
                    <a:pt x="17595" y="67904"/>
                  </a:moveTo>
                  <a:cubicBezTo>
                    <a:pt x="34824" y="74369"/>
                    <a:pt x="55841" y="68319"/>
                    <a:pt x="65077" y="51806"/>
                  </a:cubicBezTo>
                  <a:cubicBezTo>
                    <a:pt x="74314" y="35294"/>
                    <a:pt x="67584" y="14672"/>
                    <a:pt x="51732" y="5304"/>
                  </a:cubicBezTo>
                  <a:cubicBezTo>
                    <a:pt x="35879" y="-4064"/>
                    <a:pt x="14580" y="-31"/>
                    <a:pt x="4419" y="15784"/>
                  </a:cubicBezTo>
                  <a:cubicBezTo>
                    <a:pt x="-5741" y="31599"/>
                    <a:pt x="-1009" y="53050"/>
                    <a:pt x="12864" y="65114"/>
                  </a:cubicBezTo>
                  <a:cubicBezTo>
                    <a:pt x="18330" y="69864"/>
                    <a:pt x="26361" y="61891"/>
                    <a:pt x="20856" y="57103"/>
                  </a:cubicBezTo>
                  <a:cubicBezTo>
                    <a:pt x="11431" y="48828"/>
                    <a:pt x="6756" y="35068"/>
                    <a:pt x="13053" y="23381"/>
                  </a:cubicBezTo>
                  <a:cubicBezTo>
                    <a:pt x="19348" y="11694"/>
                    <a:pt x="34730" y="8301"/>
                    <a:pt x="46020" y="15087"/>
                  </a:cubicBezTo>
                  <a:cubicBezTo>
                    <a:pt x="57312" y="21873"/>
                    <a:pt x="61779" y="36745"/>
                    <a:pt x="54182" y="47980"/>
                  </a:cubicBezTo>
                  <a:cubicBezTo>
                    <a:pt x="46586" y="59214"/>
                    <a:pt x="32430" y="61420"/>
                    <a:pt x="20611" y="56990"/>
                  </a:cubicBezTo>
                  <a:cubicBezTo>
                    <a:pt x="13787" y="54445"/>
                    <a:pt x="10828" y="65359"/>
                    <a:pt x="17595" y="679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9AA23F0D-E737-30B9-2D70-9AADCCB53307}"/>
                </a:ext>
              </a:extLst>
            </p:cNvPr>
            <p:cNvSpPr/>
            <p:nvPr/>
          </p:nvSpPr>
          <p:spPr>
            <a:xfrm>
              <a:off x="10443852" y="753982"/>
              <a:ext cx="63810" cy="63861"/>
            </a:xfrm>
            <a:custGeom>
              <a:avLst/>
              <a:gdLst>
                <a:gd name="connsiteX0" fmla="*/ 26982 w 63810"/>
                <a:gd name="connsiteY0" fmla="*/ 48912 h 63861"/>
                <a:gd name="connsiteX1" fmla="*/ 11902 w 63810"/>
                <a:gd name="connsiteY1" fmla="*/ 23238 h 63861"/>
                <a:gd name="connsiteX2" fmla="*/ 39894 w 63810"/>
                <a:gd name="connsiteY2" fmla="*/ 13718 h 63861"/>
                <a:gd name="connsiteX3" fmla="*/ 49413 w 63810"/>
                <a:gd name="connsiteY3" fmla="*/ 41706 h 63861"/>
                <a:gd name="connsiteX4" fmla="*/ 47961 w 63810"/>
                <a:gd name="connsiteY4" fmla="*/ 44199 h 63861"/>
                <a:gd name="connsiteX5" fmla="*/ 13655 w 63810"/>
                <a:gd name="connsiteY5" fmla="*/ 45632 h 63861"/>
                <a:gd name="connsiteX6" fmla="*/ 5662 w 63810"/>
                <a:gd name="connsiteY6" fmla="*/ 53624 h 63861"/>
                <a:gd name="connsiteX7" fmla="*/ 56350 w 63810"/>
                <a:gd name="connsiteY7" fmla="*/ 51739 h 63861"/>
                <a:gd name="connsiteX8" fmla="*/ 49903 w 63810"/>
                <a:gd name="connsiteY8" fmla="*/ 6747 h 63861"/>
                <a:gd name="connsiteX9" fmla="*/ 4928 w 63810"/>
                <a:gd name="connsiteY9" fmla="*/ 13184 h 63861"/>
                <a:gd name="connsiteX10" fmla="*/ 1214 w 63810"/>
                <a:gd name="connsiteY10" fmla="*/ 19525 h 63861"/>
                <a:gd name="connsiteX11" fmla="*/ 17010 w 63810"/>
                <a:gd name="connsiteY11" fmla="*/ 57792 h 63861"/>
                <a:gd name="connsiteX12" fmla="*/ 23928 w 63810"/>
                <a:gd name="connsiteY12" fmla="*/ 59713 h 63861"/>
                <a:gd name="connsiteX13" fmla="*/ 26926 w 63810"/>
                <a:gd name="connsiteY13" fmla="*/ 48818 h 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1">
                  <a:moveTo>
                    <a:pt x="26982" y="48912"/>
                  </a:moveTo>
                  <a:cubicBezTo>
                    <a:pt x="14729" y="47140"/>
                    <a:pt x="6247" y="35246"/>
                    <a:pt x="11902" y="23238"/>
                  </a:cubicBezTo>
                  <a:cubicBezTo>
                    <a:pt x="17010" y="12881"/>
                    <a:pt x="29527" y="8618"/>
                    <a:pt x="39894" y="13718"/>
                  </a:cubicBezTo>
                  <a:cubicBezTo>
                    <a:pt x="50243" y="18817"/>
                    <a:pt x="54502" y="31348"/>
                    <a:pt x="49413" y="41706"/>
                  </a:cubicBezTo>
                  <a:cubicBezTo>
                    <a:pt x="48979" y="42569"/>
                    <a:pt x="48508" y="43403"/>
                    <a:pt x="47961" y="44199"/>
                  </a:cubicBezTo>
                  <a:cubicBezTo>
                    <a:pt x="39705" y="56621"/>
                    <a:pt x="23457" y="54755"/>
                    <a:pt x="13655" y="45632"/>
                  </a:cubicBezTo>
                  <a:cubicBezTo>
                    <a:pt x="8321" y="40693"/>
                    <a:pt x="309" y="48686"/>
                    <a:pt x="5662" y="53624"/>
                  </a:cubicBezTo>
                  <a:cubicBezTo>
                    <a:pt x="20233" y="67083"/>
                    <a:pt x="43608" y="68949"/>
                    <a:pt x="56350" y="51739"/>
                  </a:cubicBezTo>
                  <a:cubicBezTo>
                    <a:pt x="67000" y="37537"/>
                    <a:pt x="64116" y="17393"/>
                    <a:pt x="49903" y="6747"/>
                  </a:cubicBezTo>
                  <a:cubicBezTo>
                    <a:pt x="35709" y="-3900"/>
                    <a:pt x="15559" y="-1018"/>
                    <a:pt x="4928" y="13184"/>
                  </a:cubicBezTo>
                  <a:cubicBezTo>
                    <a:pt x="3439" y="15149"/>
                    <a:pt x="2194" y="17277"/>
                    <a:pt x="1214" y="19525"/>
                  </a:cubicBezTo>
                  <a:cubicBezTo>
                    <a:pt x="-4987" y="34454"/>
                    <a:pt x="2081" y="51587"/>
                    <a:pt x="17010" y="57792"/>
                  </a:cubicBezTo>
                  <a:cubicBezTo>
                    <a:pt x="19235" y="58714"/>
                    <a:pt x="21553" y="59358"/>
                    <a:pt x="23928" y="59713"/>
                  </a:cubicBezTo>
                  <a:cubicBezTo>
                    <a:pt x="31034" y="60749"/>
                    <a:pt x="34107" y="49854"/>
                    <a:pt x="26926" y="488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7074A974-D47E-76EB-F331-41530D688CD8}"/>
                </a:ext>
              </a:extLst>
            </p:cNvPr>
            <p:cNvSpPr/>
            <p:nvPr/>
          </p:nvSpPr>
          <p:spPr>
            <a:xfrm>
              <a:off x="10559428" y="230146"/>
              <a:ext cx="67554" cy="67586"/>
            </a:xfrm>
            <a:custGeom>
              <a:avLst/>
              <a:gdLst>
                <a:gd name="connsiteX0" fmla="*/ 54042 w 67554"/>
                <a:gd name="connsiteY0" fmla="*/ 61826 h 67586"/>
                <a:gd name="connsiteX1" fmla="*/ 61846 w 67554"/>
                <a:gd name="connsiteY1" fmla="*/ 16059 h 67586"/>
                <a:gd name="connsiteX2" fmla="*/ 17794 w 67554"/>
                <a:gd name="connsiteY2" fmla="*/ 3995 h 67586"/>
                <a:gd name="connsiteX3" fmla="*/ 1584 w 67554"/>
                <a:gd name="connsiteY3" fmla="*/ 47086 h 67586"/>
                <a:gd name="connsiteX4" fmla="*/ 45050 w 67554"/>
                <a:gd name="connsiteY4" fmla="*/ 66803 h 67586"/>
                <a:gd name="connsiteX5" fmla="*/ 42035 w 67554"/>
                <a:gd name="connsiteY5" fmla="*/ 55889 h 67586"/>
                <a:gd name="connsiteX6" fmla="*/ 12309 w 67554"/>
                <a:gd name="connsiteY6" fmla="*/ 43467 h 67586"/>
                <a:gd name="connsiteX7" fmla="*/ 23506 w 67554"/>
                <a:gd name="connsiteY7" fmla="*/ 13759 h 67586"/>
                <a:gd name="connsiteX8" fmla="*/ 53137 w 67554"/>
                <a:gd name="connsiteY8" fmla="*/ 23693 h 67586"/>
                <a:gd name="connsiteX9" fmla="*/ 46031 w 67554"/>
                <a:gd name="connsiteY9" fmla="*/ 53853 h 67586"/>
                <a:gd name="connsiteX10" fmla="*/ 54042 w 67554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6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8"/>
                    <a:pt x="45050" y="66803"/>
                  </a:cubicBezTo>
                  <a:cubicBezTo>
                    <a:pt x="52138" y="65125"/>
                    <a:pt x="49141" y="54230"/>
                    <a:pt x="42035" y="55889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3"/>
                    <a:pt x="12610" y="18830"/>
                    <a:pt x="23506" y="13759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DAB3D723-C403-704D-6CB3-A8F420210B42}"/>
                </a:ext>
              </a:extLst>
            </p:cNvPr>
            <p:cNvSpPr/>
            <p:nvPr/>
          </p:nvSpPr>
          <p:spPr>
            <a:xfrm>
              <a:off x="11058921" y="346092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3"/>
                    <a:pt x="33690" y="733"/>
                  </a:cubicBezTo>
                  <a:cubicBezTo>
                    <a:pt x="12767" y="3843"/>
                    <a:pt x="-3557" y="25238"/>
                    <a:pt x="-711" y="46368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9B5CD003-639B-45B8-4FBC-3D9E47EF8610}"/>
                </a:ext>
              </a:extLst>
            </p:cNvPr>
            <p:cNvSpPr/>
            <p:nvPr/>
          </p:nvSpPr>
          <p:spPr>
            <a:xfrm>
              <a:off x="11169246" y="759268"/>
              <a:ext cx="99861" cy="367647"/>
            </a:xfrm>
            <a:custGeom>
              <a:avLst/>
              <a:gdLst>
                <a:gd name="connsiteX0" fmla="*/ 10055 w 99861"/>
                <a:gd name="connsiteY0" fmla="*/ 363846 h 367647"/>
                <a:gd name="connsiteX1" fmla="*/ 98649 w 99861"/>
                <a:gd name="connsiteY1" fmla="*/ 7378 h 367647"/>
                <a:gd name="connsiteX2" fmla="*/ 87754 w 99861"/>
                <a:gd name="connsiteY2" fmla="*/ 4362 h 367647"/>
                <a:gd name="connsiteX3" fmla="*/ -840 w 99861"/>
                <a:gd name="connsiteY3" fmla="*/ 360943 h 367647"/>
                <a:gd name="connsiteX4" fmla="*/ 10055 w 99861"/>
                <a:gd name="connsiteY4" fmla="*/ 363940 h 36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647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1" y="-2725"/>
                    <a:pt x="87754" y="4362"/>
                  </a:cubicBezTo>
                  <a:cubicBezTo>
                    <a:pt x="59291" y="123436"/>
                    <a:pt x="28943" y="242189"/>
                    <a:pt x="-840" y="360943"/>
                  </a:cubicBezTo>
                  <a:cubicBezTo>
                    <a:pt x="-2612" y="367992"/>
                    <a:pt x="8283" y="371008"/>
                    <a:pt x="10055" y="363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AEC58FF8-B13A-BDCD-D8F3-62812FA2618F}"/>
                </a:ext>
              </a:extLst>
            </p:cNvPr>
            <p:cNvSpPr/>
            <p:nvPr/>
          </p:nvSpPr>
          <p:spPr>
            <a:xfrm>
              <a:off x="10670571" y="654874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5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9"/>
                    <a:pt x="75187" y="125752"/>
                    <a:pt x="107646" y="7325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17"/>
                    <a:pt x="31719" y="241124"/>
                    <a:pt x="-815" y="359551"/>
                  </a:cubicBezTo>
                  <a:cubicBezTo>
                    <a:pt x="-2700" y="366582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F26D0C24-F8BA-4B8C-61F4-3CDAFD3E9A9F}"/>
                </a:ext>
              </a:extLst>
            </p:cNvPr>
            <p:cNvSpPr/>
            <p:nvPr/>
          </p:nvSpPr>
          <p:spPr>
            <a:xfrm>
              <a:off x="10475931" y="295135"/>
              <a:ext cx="113852" cy="468817"/>
            </a:xfrm>
            <a:custGeom>
              <a:avLst/>
              <a:gdLst>
                <a:gd name="connsiteX0" fmla="*/ 10021 w 113852"/>
                <a:gd name="connsiteY0" fmla="*/ 465046 h 468817"/>
                <a:gd name="connsiteX1" fmla="*/ 112658 w 113852"/>
                <a:gd name="connsiteY1" fmla="*/ 7374 h 468817"/>
                <a:gd name="connsiteX2" fmla="*/ 101762 w 113852"/>
                <a:gd name="connsiteY2" fmla="*/ 4377 h 468817"/>
                <a:gd name="connsiteX3" fmla="*/ -874 w 113852"/>
                <a:gd name="connsiteY3" fmla="*/ 462067 h 468817"/>
                <a:gd name="connsiteX4" fmla="*/ 10021 w 113852"/>
                <a:gd name="connsiteY4" fmla="*/ 465083 h 46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817">
                  <a:moveTo>
                    <a:pt x="10021" y="465046"/>
                  </a:moveTo>
                  <a:cubicBezTo>
                    <a:pt x="44233" y="312501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22"/>
                    <a:pt x="33225" y="309485"/>
                    <a:pt x="-874" y="462067"/>
                  </a:cubicBezTo>
                  <a:cubicBezTo>
                    <a:pt x="-2476" y="469174"/>
                    <a:pt x="8438" y="472190"/>
                    <a:pt x="10021" y="4650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5EC8419D-C4B6-5253-F088-86B4C440171F}"/>
                </a:ext>
              </a:extLst>
            </p:cNvPr>
            <p:cNvSpPr/>
            <p:nvPr/>
          </p:nvSpPr>
          <p:spPr>
            <a:xfrm>
              <a:off x="10972808" y="415539"/>
              <a:ext cx="130705" cy="458183"/>
            </a:xfrm>
            <a:custGeom>
              <a:avLst/>
              <a:gdLst>
                <a:gd name="connsiteX0" fmla="*/ 10023 w 130705"/>
                <a:gd name="connsiteY0" fmla="*/ 454497 h 458183"/>
                <a:gd name="connsiteX1" fmla="*/ 129454 w 130705"/>
                <a:gd name="connsiteY1" fmla="*/ 7326 h 458183"/>
                <a:gd name="connsiteX2" fmla="*/ 118559 w 130705"/>
                <a:gd name="connsiteY2" fmla="*/ 4328 h 458183"/>
                <a:gd name="connsiteX3" fmla="*/ -816 w 130705"/>
                <a:gd name="connsiteY3" fmla="*/ 451500 h 458183"/>
                <a:gd name="connsiteX4" fmla="*/ 10098 w 130705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05" h="458183">
                  <a:moveTo>
                    <a:pt x="10023" y="454497"/>
                  </a:moveTo>
                  <a:cubicBezTo>
                    <a:pt x="49739" y="305421"/>
                    <a:pt x="89549" y="156364"/>
                    <a:pt x="129454" y="7326"/>
                  </a:cubicBezTo>
                  <a:cubicBezTo>
                    <a:pt x="131339" y="295"/>
                    <a:pt x="120425" y="-2703"/>
                    <a:pt x="118559" y="4328"/>
                  </a:cubicBezTo>
                  <a:cubicBezTo>
                    <a:pt x="78692" y="153292"/>
                    <a:pt x="38900" y="302349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86878562-A9CA-AFFF-B84E-097D21B90245}"/>
                </a:ext>
              </a:extLst>
            </p:cNvPr>
            <p:cNvSpPr/>
            <p:nvPr/>
          </p:nvSpPr>
          <p:spPr>
            <a:xfrm>
              <a:off x="10499041" y="789946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2"/>
                    <a:pt x="288262" y="81555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84"/>
                    <a:pt x="148567" y="35705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FE2C3549-5C15-7158-DA3D-C55C4345CFB3}"/>
                </a:ext>
              </a:extLst>
            </p:cNvPr>
            <p:cNvSpPr/>
            <p:nvPr/>
          </p:nvSpPr>
          <p:spPr>
            <a:xfrm>
              <a:off x="10617098" y="259631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5"/>
                    <a:pt x="301417" y="80300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2"/>
                    <a:pt x="155219" y="34929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53ECFBD0-DA6A-9B9B-05D8-F65E71EF22D1}"/>
                </a:ext>
              </a:extLst>
            </p:cNvPr>
            <p:cNvSpPr/>
            <p:nvPr/>
          </p:nvSpPr>
          <p:spPr>
            <a:xfrm>
              <a:off x="10809144" y="619148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0"/>
                    <a:pt x="291704" y="74216"/>
                    <a:pt x="436075" y="105632"/>
                  </a:cubicBezTo>
                  <a:cubicBezTo>
                    <a:pt x="443181" y="107178"/>
                    <a:pt x="446216" y="96208"/>
                    <a:pt x="439090" y="94718"/>
                  </a:cubicBezTo>
                  <a:cubicBezTo>
                    <a:pt x="294721" y="63415"/>
                    <a:pt x="150369" y="31999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4D950072-73DF-F108-2FE7-E6E9D8AB5543}"/>
                </a:ext>
              </a:extLst>
            </p:cNvPr>
            <p:cNvSpPr/>
            <p:nvPr/>
          </p:nvSpPr>
          <p:spPr>
            <a:xfrm>
              <a:off x="10680503" y="1048074"/>
              <a:ext cx="453710" cy="115186"/>
            </a:xfrm>
            <a:custGeom>
              <a:avLst/>
              <a:gdLst>
                <a:gd name="connsiteX0" fmla="*/ 2994 w 453710"/>
                <a:gd name="connsiteY0" fmla="*/ 11402 h 115186"/>
                <a:gd name="connsiteX1" fmla="*/ 445623 w 453710"/>
                <a:gd name="connsiteY1" fmla="*/ 115340 h 115186"/>
                <a:gd name="connsiteX2" fmla="*/ 448620 w 453710"/>
                <a:gd name="connsiteY2" fmla="*/ 104445 h 115186"/>
                <a:gd name="connsiteX3" fmla="*/ 6009 w 453710"/>
                <a:gd name="connsiteY3" fmla="*/ 507 h 115186"/>
                <a:gd name="connsiteX4" fmla="*/ 2994 w 453710"/>
                <a:gd name="connsiteY4" fmla="*/ 11402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2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5"/>
                  </a:cubicBezTo>
                  <a:cubicBezTo>
                    <a:pt x="300914" y="70515"/>
                    <a:pt x="153226" y="36586"/>
                    <a:pt x="6009" y="507"/>
                  </a:cubicBezTo>
                  <a:cubicBezTo>
                    <a:pt x="-1059" y="-1227"/>
                    <a:pt x="-4074" y="9668"/>
                    <a:pt x="2994" y="114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6C172AA8-7CF7-EE13-4417-6EDCE2872815}"/>
                </a:ext>
              </a:extLst>
            </p:cNvPr>
            <p:cNvSpPr/>
            <p:nvPr/>
          </p:nvSpPr>
          <p:spPr>
            <a:xfrm>
              <a:off x="10987213" y="934076"/>
              <a:ext cx="171056" cy="200866"/>
            </a:xfrm>
            <a:custGeom>
              <a:avLst/>
              <a:gdLst>
                <a:gd name="connsiteX0" fmla="*/ 168601 w 171056"/>
                <a:gd name="connsiteY0" fmla="*/ 191318 h 200866"/>
                <a:gd name="connsiteX1" fmla="*/ 8378 w 171056"/>
                <a:gd name="connsiteY1" fmla="*/ 2199 h 200866"/>
                <a:gd name="connsiteX2" fmla="*/ 386 w 171056"/>
                <a:gd name="connsiteY2" fmla="*/ 10210 h 200866"/>
                <a:gd name="connsiteX3" fmla="*/ 160608 w 171056"/>
                <a:gd name="connsiteY3" fmla="*/ 199310 h 200866"/>
                <a:gd name="connsiteX4" fmla="*/ 168601 w 171056"/>
                <a:gd name="connsiteY4" fmla="*/ 191318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866">
                  <a:moveTo>
                    <a:pt x="168601" y="191318"/>
                  </a:moveTo>
                  <a:cubicBezTo>
                    <a:pt x="115181" y="128298"/>
                    <a:pt x="61780" y="65257"/>
                    <a:pt x="8378" y="2199"/>
                  </a:cubicBezTo>
                  <a:cubicBezTo>
                    <a:pt x="3684" y="-3362"/>
                    <a:pt x="-4289" y="4668"/>
                    <a:pt x="386" y="10210"/>
                  </a:cubicBezTo>
                  <a:cubicBezTo>
                    <a:pt x="53674" y="73319"/>
                    <a:pt x="107075" y="136352"/>
                    <a:pt x="160608" y="199310"/>
                  </a:cubicBezTo>
                  <a:cubicBezTo>
                    <a:pt x="165321" y="204871"/>
                    <a:pt x="173276" y="196841"/>
                    <a:pt x="168601" y="1913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2A41139E-55D6-5620-E759-98AEDCB216B6}"/>
                </a:ext>
              </a:extLst>
            </p:cNvPr>
            <p:cNvSpPr/>
            <p:nvPr/>
          </p:nvSpPr>
          <p:spPr>
            <a:xfrm>
              <a:off x="11111472" y="402628"/>
              <a:ext cx="152182" cy="290079"/>
            </a:xfrm>
            <a:custGeom>
              <a:avLst/>
              <a:gdLst>
                <a:gd name="connsiteX0" fmla="*/ 150485 w 152182"/>
                <a:gd name="connsiteY0" fmla="*/ 281833 h 290079"/>
                <a:gd name="connsiteX1" fmla="*/ 9395 w 152182"/>
                <a:gd name="connsiteY1" fmla="*/ 3177 h 290079"/>
                <a:gd name="connsiteX2" fmla="*/ -370 w 152182"/>
                <a:gd name="connsiteY2" fmla="*/ 8832 h 290079"/>
                <a:gd name="connsiteX3" fmla="*/ 140720 w 152182"/>
                <a:gd name="connsiteY3" fmla="*/ 287544 h 290079"/>
                <a:gd name="connsiteX4" fmla="*/ 150485 w 152182"/>
                <a:gd name="connsiteY4" fmla="*/ 281889 h 2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79">
                  <a:moveTo>
                    <a:pt x="150485" y="281833"/>
                  </a:moveTo>
                  <a:cubicBezTo>
                    <a:pt x="103474" y="188916"/>
                    <a:pt x="56443" y="96031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9"/>
                    <a:pt x="93691" y="194653"/>
                    <a:pt x="140720" y="287544"/>
                  </a:cubicBezTo>
                  <a:cubicBezTo>
                    <a:pt x="144001" y="294029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4C65D8AB-7BCA-8A3D-CBF3-47A6761B8F99}"/>
                </a:ext>
              </a:extLst>
            </p:cNvPr>
            <p:cNvSpPr/>
            <p:nvPr/>
          </p:nvSpPr>
          <p:spPr>
            <a:xfrm>
              <a:off x="10595219" y="293054"/>
              <a:ext cx="166297" cy="302051"/>
            </a:xfrm>
            <a:custGeom>
              <a:avLst/>
              <a:gdLst>
                <a:gd name="connsiteX0" fmla="*/ 164544 w 166297"/>
                <a:gd name="connsiteY0" fmla="*/ 293841 h 302051"/>
                <a:gd name="connsiteX1" fmla="*/ 9448 w 166297"/>
                <a:gd name="connsiteY1" fmla="*/ 3141 h 302051"/>
                <a:gd name="connsiteX2" fmla="*/ -315 w 166297"/>
                <a:gd name="connsiteY2" fmla="*/ 8796 h 302051"/>
                <a:gd name="connsiteX3" fmla="*/ 154780 w 166297"/>
                <a:gd name="connsiteY3" fmla="*/ 299553 h 302051"/>
                <a:gd name="connsiteX4" fmla="*/ 164544 w 166297"/>
                <a:gd name="connsiteY4" fmla="*/ 293898 h 30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2051">
                  <a:moveTo>
                    <a:pt x="164544" y="293841"/>
                  </a:moveTo>
                  <a:cubicBezTo>
                    <a:pt x="112839" y="196954"/>
                    <a:pt x="61134" y="100053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46"/>
                    <a:pt x="103075" y="202665"/>
                    <a:pt x="154780" y="299553"/>
                  </a:cubicBezTo>
                  <a:cubicBezTo>
                    <a:pt x="158210" y="305981"/>
                    <a:pt x="167975" y="300269"/>
                    <a:pt x="164544" y="2938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F8840675-89A8-6BA9-245D-A5BBCFEFB4B4}"/>
                </a:ext>
              </a:extLst>
            </p:cNvPr>
            <p:cNvSpPr/>
            <p:nvPr/>
          </p:nvSpPr>
          <p:spPr>
            <a:xfrm>
              <a:off x="10479122" y="820998"/>
              <a:ext cx="161531" cy="209154"/>
            </a:xfrm>
            <a:custGeom>
              <a:avLst/>
              <a:gdLst>
                <a:gd name="connsiteX0" fmla="*/ 159343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3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3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08C68D27-C9C1-C3A8-B0AF-77F225094D66}"/>
                </a:ext>
              </a:extLst>
            </p:cNvPr>
            <p:cNvSpPr/>
            <p:nvPr/>
          </p:nvSpPr>
          <p:spPr>
            <a:xfrm>
              <a:off x="11127734" y="3944605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ED4A45F-6B77-B84E-5A77-1D49C22E6BF8}"/>
                </a:ext>
              </a:extLst>
            </p:cNvPr>
            <p:cNvSpPr/>
            <p:nvPr/>
          </p:nvSpPr>
          <p:spPr>
            <a:xfrm>
              <a:off x="10626940" y="3832905"/>
              <a:ext cx="76601" cy="77596"/>
            </a:xfrm>
            <a:custGeom>
              <a:avLst/>
              <a:gdLst>
                <a:gd name="connsiteX0" fmla="*/ 35445 w 76601"/>
                <a:gd name="connsiteY0" fmla="*/ 77818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4 h 77596"/>
                <a:gd name="connsiteX4" fmla="*/ 30959 w 76601"/>
                <a:gd name="connsiteY4" fmla="*/ 77403 h 77596"/>
                <a:gd name="connsiteX5" fmla="*/ 33956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8"/>
                  </a:moveTo>
                  <a:cubicBezTo>
                    <a:pt x="56575" y="75933"/>
                    <a:pt x="76104" y="59383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0"/>
                    <a:pt x="2005" y="12805"/>
                    <a:pt x="-671" y="32164"/>
                  </a:cubicBezTo>
                  <a:cubicBezTo>
                    <a:pt x="-3574" y="53068"/>
                    <a:pt x="11318" y="71748"/>
                    <a:pt x="30959" y="77403"/>
                  </a:cubicBezTo>
                  <a:cubicBezTo>
                    <a:pt x="37971" y="79288"/>
                    <a:pt x="40968" y="68468"/>
                    <a:pt x="33956" y="66508"/>
                  </a:cubicBezTo>
                  <a:cubicBezTo>
                    <a:pt x="20761" y="62738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4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69D0C63E-D7C4-E1FA-CA10-647E4F85C2C1}"/>
                </a:ext>
              </a:extLst>
            </p:cNvPr>
            <p:cNvSpPr/>
            <p:nvPr/>
          </p:nvSpPr>
          <p:spPr>
            <a:xfrm>
              <a:off x="11238896" y="3508194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16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45"/>
                    <a:pt x="21459" y="69322"/>
                    <a:pt x="16162" y="64516"/>
                  </a:cubicBezTo>
                  <a:cubicBezTo>
                    <a:pt x="15973" y="64327"/>
                    <a:pt x="15804" y="64158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3"/>
                    <a:pt x="62344" y="27287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2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3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C98D1CF8-5907-68DE-6CA0-F62C4C6746BB}"/>
                </a:ext>
              </a:extLst>
            </p:cNvPr>
            <p:cNvSpPr/>
            <p:nvPr/>
          </p:nvSpPr>
          <p:spPr>
            <a:xfrm>
              <a:off x="10744335" y="3411356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44" y="55607"/>
                    <a:pt x="68075" y="36041"/>
                  </a:cubicBezTo>
                  <a:cubicBezTo>
                    <a:pt x="69130" y="17681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2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708390D8-8683-455E-CA81-8BD7C27ECFED}"/>
                </a:ext>
              </a:extLst>
            </p:cNvPr>
            <p:cNvSpPr/>
            <p:nvPr/>
          </p:nvSpPr>
          <p:spPr>
            <a:xfrm>
              <a:off x="10932889" y="3698113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7 w 70302"/>
                <a:gd name="connsiteY1" fmla="*/ 51784 h 70102"/>
                <a:gd name="connsiteX2" fmla="*/ 51732 w 70302"/>
                <a:gd name="connsiteY2" fmla="*/ 5301 h 70102"/>
                <a:gd name="connsiteX3" fmla="*/ 4419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3 w 70302"/>
                <a:gd name="connsiteY6" fmla="*/ 23359 h 70102"/>
                <a:gd name="connsiteX7" fmla="*/ 46020 w 70302"/>
                <a:gd name="connsiteY7" fmla="*/ 15065 h 70102"/>
                <a:gd name="connsiteX8" fmla="*/ 54182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7" y="51784"/>
                  </a:cubicBezTo>
                  <a:cubicBezTo>
                    <a:pt x="74314" y="35272"/>
                    <a:pt x="67584" y="14651"/>
                    <a:pt x="51732" y="5301"/>
                  </a:cubicBezTo>
                  <a:cubicBezTo>
                    <a:pt x="35879" y="-4048"/>
                    <a:pt x="14580" y="-52"/>
                    <a:pt x="4419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3"/>
                    <a:pt x="26361" y="61869"/>
                    <a:pt x="20856" y="57081"/>
                  </a:cubicBezTo>
                  <a:cubicBezTo>
                    <a:pt x="11431" y="48806"/>
                    <a:pt x="6756" y="35046"/>
                    <a:pt x="13053" y="23359"/>
                  </a:cubicBezTo>
                  <a:cubicBezTo>
                    <a:pt x="19348" y="11672"/>
                    <a:pt x="34730" y="8279"/>
                    <a:pt x="46020" y="15065"/>
                  </a:cubicBezTo>
                  <a:cubicBezTo>
                    <a:pt x="57312" y="21851"/>
                    <a:pt x="61779" y="36724"/>
                    <a:pt x="54182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7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1382D7FF-8D45-4B94-9D62-6C3CBA123236}"/>
                </a:ext>
              </a:extLst>
            </p:cNvPr>
            <p:cNvSpPr/>
            <p:nvPr/>
          </p:nvSpPr>
          <p:spPr>
            <a:xfrm>
              <a:off x="10443852" y="3581438"/>
              <a:ext cx="63810" cy="63864"/>
            </a:xfrm>
            <a:custGeom>
              <a:avLst/>
              <a:gdLst>
                <a:gd name="connsiteX0" fmla="*/ 26982 w 63810"/>
                <a:gd name="connsiteY0" fmla="*/ 48915 h 63864"/>
                <a:gd name="connsiteX1" fmla="*/ 11902 w 63810"/>
                <a:gd name="connsiteY1" fmla="*/ 23241 h 63864"/>
                <a:gd name="connsiteX2" fmla="*/ 39894 w 63810"/>
                <a:gd name="connsiteY2" fmla="*/ 13722 h 63864"/>
                <a:gd name="connsiteX3" fmla="*/ 49413 w 63810"/>
                <a:gd name="connsiteY3" fmla="*/ 41714 h 63864"/>
                <a:gd name="connsiteX4" fmla="*/ 47961 w 63810"/>
                <a:gd name="connsiteY4" fmla="*/ 44202 h 63864"/>
                <a:gd name="connsiteX5" fmla="*/ 13655 w 63810"/>
                <a:gd name="connsiteY5" fmla="*/ 45635 h 63864"/>
                <a:gd name="connsiteX6" fmla="*/ 5662 w 63810"/>
                <a:gd name="connsiteY6" fmla="*/ 53627 h 63864"/>
                <a:gd name="connsiteX7" fmla="*/ 56350 w 63810"/>
                <a:gd name="connsiteY7" fmla="*/ 51742 h 63864"/>
                <a:gd name="connsiteX8" fmla="*/ 49903 w 63810"/>
                <a:gd name="connsiteY8" fmla="*/ 6748 h 63864"/>
                <a:gd name="connsiteX9" fmla="*/ 4928 w 63810"/>
                <a:gd name="connsiteY9" fmla="*/ 13194 h 63864"/>
                <a:gd name="connsiteX10" fmla="*/ 1214 w 63810"/>
                <a:gd name="connsiteY10" fmla="*/ 19528 h 63864"/>
                <a:gd name="connsiteX11" fmla="*/ 17010 w 63810"/>
                <a:gd name="connsiteY11" fmla="*/ 57793 h 63864"/>
                <a:gd name="connsiteX12" fmla="*/ 23928 w 63810"/>
                <a:gd name="connsiteY12" fmla="*/ 59715 h 63864"/>
                <a:gd name="connsiteX13" fmla="*/ 26926 w 63810"/>
                <a:gd name="connsiteY13" fmla="*/ 48820 h 6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4">
                  <a:moveTo>
                    <a:pt x="26982" y="48915"/>
                  </a:moveTo>
                  <a:cubicBezTo>
                    <a:pt x="14729" y="47143"/>
                    <a:pt x="6247" y="35249"/>
                    <a:pt x="11902" y="23241"/>
                  </a:cubicBezTo>
                  <a:cubicBezTo>
                    <a:pt x="17010" y="12893"/>
                    <a:pt x="29527" y="8614"/>
                    <a:pt x="39894" y="13722"/>
                  </a:cubicBezTo>
                  <a:cubicBezTo>
                    <a:pt x="50243" y="18811"/>
                    <a:pt x="54502" y="31346"/>
                    <a:pt x="49413" y="41714"/>
                  </a:cubicBezTo>
                  <a:cubicBezTo>
                    <a:pt x="48979" y="42581"/>
                    <a:pt x="48508" y="43410"/>
                    <a:pt x="47961" y="44202"/>
                  </a:cubicBezTo>
                  <a:cubicBezTo>
                    <a:pt x="39705" y="56624"/>
                    <a:pt x="23457" y="54758"/>
                    <a:pt x="13655" y="45635"/>
                  </a:cubicBezTo>
                  <a:cubicBezTo>
                    <a:pt x="8321" y="40696"/>
                    <a:pt x="309" y="48688"/>
                    <a:pt x="5662" y="53627"/>
                  </a:cubicBezTo>
                  <a:cubicBezTo>
                    <a:pt x="20233" y="67086"/>
                    <a:pt x="43608" y="68952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9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0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4" y="60752"/>
                    <a:pt x="34107" y="49857"/>
                    <a:pt x="26926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26EC5D07-BA77-4828-56AC-A5450C7327E8}"/>
                </a:ext>
              </a:extLst>
            </p:cNvPr>
            <p:cNvSpPr/>
            <p:nvPr/>
          </p:nvSpPr>
          <p:spPr>
            <a:xfrm>
              <a:off x="10559428" y="3057604"/>
              <a:ext cx="67554" cy="67586"/>
            </a:xfrm>
            <a:custGeom>
              <a:avLst/>
              <a:gdLst>
                <a:gd name="connsiteX0" fmla="*/ 54042 w 67554"/>
                <a:gd name="connsiteY0" fmla="*/ 61826 h 67586"/>
                <a:gd name="connsiteX1" fmla="*/ 61846 w 67554"/>
                <a:gd name="connsiteY1" fmla="*/ 16059 h 67586"/>
                <a:gd name="connsiteX2" fmla="*/ 17794 w 67554"/>
                <a:gd name="connsiteY2" fmla="*/ 3995 h 67586"/>
                <a:gd name="connsiteX3" fmla="*/ 1584 w 67554"/>
                <a:gd name="connsiteY3" fmla="*/ 47086 h 67586"/>
                <a:gd name="connsiteX4" fmla="*/ 45050 w 67554"/>
                <a:gd name="connsiteY4" fmla="*/ 66803 h 67586"/>
                <a:gd name="connsiteX5" fmla="*/ 42035 w 67554"/>
                <a:gd name="connsiteY5" fmla="*/ 55888 h 67586"/>
                <a:gd name="connsiteX6" fmla="*/ 12309 w 67554"/>
                <a:gd name="connsiteY6" fmla="*/ 43467 h 67586"/>
                <a:gd name="connsiteX7" fmla="*/ 23506 w 67554"/>
                <a:gd name="connsiteY7" fmla="*/ 13759 h 67586"/>
                <a:gd name="connsiteX8" fmla="*/ 53137 w 67554"/>
                <a:gd name="connsiteY8" fmla="*/ 23693 h 67586"/>
                <a:gd name="connsiteX9" fmla="*/ 46031 w 67554"/>
                <a:gd name="connsiteY9" fmla="*/ 53853 h 67586"/>
                <a:gd name="connsiteX10" fmla="*/ 54042 w 67554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6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0" y="66803"/>
                  </a:cubicBezTo>
                  <a:cubicBezTo>
                    <a:pt x="52138" y="65125"/>
                    <a:pt x="49141" y="54230"/>
                    <a:pt x="42035" y="55888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2"/>
                    <a:pt x="12610" y="18830"/>
                    <a:pt x="23506" y="13759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D353521B-6013-3EF0-67E0-D6208B052AB5}"/>
                </a:ext>
              </a:extLst>
            </p:cNvPr>
            <p:cNvSpPr/>
            <p:nvPr/>
          </p:nvSpPr>
          <p:spPr>
            <a:xfrm>
              <a:off x="11058921" y="3173550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9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5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3"/>
                    <a:pt x="33690" y="733"/>
                  </a:cubicBezTo>
                  <a:cubicBezTo>
                    <a:pt x="12767" y="3843"/>
                    <a:pt x="-3557" y="25238"/>
                    <a:pt x="-711" y="46369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0D85C0DC-BF36-BBF8-4286-7E5DE8C644D1}"/>
                </a:ext>
              </a:extLst>
            </p:cNvPr>
            <p:cNvSpPr/>
            <p:nvPr/>
          </p:nvSpPr>
          <p:spPr>
            <a:xfrm>
              <a:off x="11169246" y="3586726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9 h 367553"/>
                <a:gd name="connsiteX2" fmla="*/ 87754 w 99861"/>
                <a:gd name="connsiteY2" fmla="*/ 4362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9"/>
                  </a:cubicBezTo>
                  <a:cubicBezTo>
                    <a:pt x="100345" y="291"/>
                    <a:pt x="89431" y="-2725"/>
                    <a:pt x="87754" y="4362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3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C4A3024B-5FA5-647F-4E06-57BE5D4F49BD}"/>
                </a:ext>
              </a:extLst>
            </p:cNvPr>
            <p:cNvSpPr/>
            <p:nvPr/>
          </p:nvSpPr>
          <p:spPr>
            <a:xfrm>
              <a:off x="10670571" y="3482332"/>
              <a:ext cx="108899" cy="366234"/>
            </a:xfrm>
            <a:custGeom>
              <a:avLst/>
              <a:gdLst>
                <a:gd name="connsiteX0" fmla="*/ 10099 w 108899"/>
                <a:gd name="connsiteY0" fmla="*/ 362548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8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8"/>
                  </a:moveTo>
                  <a:cubicBezTo>
                    <a:pt x="42671" y="244153"/>
                    <a:pt x="75187" y="125758"/>
                    <a:pt x="107646" y="7326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23"/>
                    <a:pt x="31719" y="241119"/>
                    <a:pt x="-815" y="359551"/>
                  </a:cubicBezTo>
                  <a:cubicBezTo>
                    <a:pt x="-2700" y="366582"/>
                    <a:pt x="8157" y="369579"/>
                    <a:pt x="10099" y="3625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D6AFC5CF-BF6B-7A03-EDC0-BF9F304D3521}"/>
                </a:ext>
              </a:extLst>
            </p:cNvPr>
            <p:cNvSpPr/>
            <p:nvPr/>
          </p:nvSpPr>
          <p:spPr>
            <a:xfrm>
              <a:off x="10475931" y="3122593"/>
              <a:ext cx="113852" cy="468779"/>
            </a:xfrm>
            <a:custGeom>
              <a:avLst/>
              <a:gdLst>
                <a:gd name="connsiteX0" fmla="*/ 10021 w 113852"/>
                <a:gd name="connsiteY0" fmla="*/ 465046 h 468779"/>
                <a:gd name="connsiteX1" fmla="*/ 112658 w 113852"/>
                <a:gd name="connsiteY1" fmla="*/ 7374 h 468779"/>
                <a:gd name="connsiteX2" fmla="*/ 101762 w 113852"/>
                <a:gd name="connsiteY2" fmla="*/ 4377 h 468779"/>
                <a:gd name="connsiteX3" fmla="*/ -874 w 113852"/>
                <a:gd name="connsiteY3" fmla="*/ 462030 h 468779"/>
                <a:gd name="connsiteX4" fmla="*/ 10021 w 113852"/>
                <a:gd name="connsiteY4" fmla="*/ 465046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6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09"/>
                    <a:pt x="33225" y="309460"/>
                    <a:pt x="-874" y="462030"/>
                  </a:cubicBezTo>
                  <a:cubicBezTo>
                    <a:pt x="-2476" y="469136"/>
                    <a:pt x="8438" y="472152"/>
                    <a:pt x="10021" y="4650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373DB3D2-BBC6-260A-33CC-1008E3491419}"/>
                </a:ext>
              </a:extLst>
            </p:cNvPr>
            <p:cNvSpPr/>
            <p:nvPr/>
          </p:nvSpPr>
          <p:spPr>
            <a:xfrm>
              <a:off x="10972732" y="3242997"/>
              <a:ext cx="130781" cy="458183"/>
            </a:xfrm>
            <a:custGeom>
              <a:avLst/>
              <a:gdLst>
                <a:gd name="connsiteX0" fmla="*/ 10098 w 130781"/>
                <a:gd name="connsiteY0" fmla="*/ 454498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8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8"/>
                  </a:moveTo>
                  <a:cubicBezTo>
                    <a:pt x="49814" y="305415"/>
                    <a:pt x="89625" y="156370"/>
                    <a:pt x="129530" y="7326"/>
                  </a:cubicBezTo>
                  <a:cubicBezTo>
                    <a:pt x="131415" y="295"/>
                    <a:pt x="120500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C7A7D12C-AC1F-F1D5-D922-2B735C058F4D}"/>
                </a:ext>
              </a:extLst>
            </p:cNvPr>
            <p:cNvSpPr/>
            <p:nvPr/>
          </p:nvSpPr>
          <p:spPr>
            <a:xfrm>
              <a:off x="10499041" y="3617404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79"/>
                    <a:pt x="148567" y="35699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2333F12E-3202-28EA-1A3C-35582F3EF9CF}"/>
                </a:ext>
              </a:extLst>
            </p:cNvPr>
            <p:cNvSpPr/>
            <p:nvPr/>
          </p:nvSpPr>
          <p:spPr>
            <a:xfrm>
              <a:off x="10617098" y="3087090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2BD1DE3E-AB70-0DF1-DA57-3AA039DF31FA}"/>
                </a:ext>
              </a:extLst>
            </p:cNvPr>
            <p:cNvSpPr/>
            <p:nvPr/>
          </p:nvSpPr>
          <p:spPr>
            <a:xfrm>
              <a:off x="10809144" y="3446607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6"/>
                    <a:pt x="291704" y="74210"/>
                    <a:pt x="436075" y="105632"/>
                  </a:cubicBezTo>
                  <a:cubicBezTo>
                    <a:pt x="443181" y="107178"/>
                    <a:pt x="446216" y="96207"/>
                    <a:pt x="439090" y="94718"/>
                  </a:cubicBezTo>
                  <a:cubicBezTo>
                    <a:pt x="294721" y="63409"/>
                    <a:pt x="150369" y="31987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2EC1E8FA-85C5-95D5-61E7-F5444AC2FE0E}"/>
                </a:ext>
              </a:extLst>
            </p:cNvPr>
            <p:cNvSpPr/>
            <p:nvPr/>
          </p:nvSpPr>
          <p:spPr>
            <a:xfrm>
              <a:off x="10680503" y="3875532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0 w 453710"/>
                <a:gd name="connsiteY2" fmla="*/ 104445 h 115186"/>
                <a:gd name="connsiteX3" fmla="*/ 6009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5"/>
                  </a:cubicBezTo>
                  <a:cubicBezTo>
                    <a:pt x="300914" y="70515"/>
                    <a:pt x="153226" y="36586"/>
                    <a:pt x="6009" y="507"/>
                  </a:cubicBezTo>
                  <a:cubicBezTo>
                    <a:pt x="-1059" y="-1227"/>
                    <a:pt x="-4074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486AEBB4-36E0-B6A8-A5B6-0950C57C66AA}"/>
                </a:ext>
              </a:extLst>
            </p:cNvPr>
            <p:cNvSpPr/>
            <p:nvPr/>
          </p:nvSpPr>
          <p:spPr>
            <a:xfrm>
              <a:off x="10987213" y="3761495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1" y="128342"/>
                    <a:pt x="61780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6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1AFD02F5-3276-AFC8-FFA7-3F10DC6E2A52}"/>
                </a:ext>
              </a:extLst>
            </p:cNvPr>
            <p:cNvSpPr/>
            <p:nvPr/>
          </p:nvSpPr>
          <p:spPr>
            <a:xfrm>
              <a:off x="11111472" y="3230030"/>
              <a:ext cx="152182" cy="290088"/>
            </a:xfrm>
            <a:custGeom>
              <a:avLst/>
              <a:gdLst>
                <a:gd name="connsiteX0" fmla="*/ 150485 w 152182"/>
                <a:gd name="connsiteY0" fmla="*/ 281889 h 290088"/>
                <a:gd name="connsiteX1" fmla="*/ 9395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89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89"/>
                  </a:moveTo>
                  <a:cubicBezTo>
                    <a:pt x="103474" y="188979"/>
                    <a:pt x="56443" y="96088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3"/>
                    <a:pt x="93691" y="194634"/>
                    <a:pt x="140720" y="287544"/>
                  </a:cubicBezTo>
                  <a:cubicBezTo>
                    <a:pt x="144001" y="294047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BE72E24F-959A-66AE-57FA-2C35744624F2}"/>
                </a:ext>
              </a:extLst>
            </p:cNvPr>
            <p:cNvSpPr/>
            <p:nvPr/>
          </p:nvSpPr>
          <p:spPr>
            <a:xfrm>
              <a:off x="10595219" y="3120512"/>
              <a:ext cx="166297" cy="301995"/>
            </a:xfrm>
            <a:custGeom>
              <a:avLst/>
              <a:gdLst>
                <a:gd name="connsiteX0" fmla="*/ 164544 w 166297"/>
                <a:gd name="connsiteY0" fmla="*/ 293841 h 301995"/>
                <a:gd name="connsiteX1" fmla="*/ 9448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6 h 301995"/>
                <a:gd name="connsiteX4" fmla="*/ 164544 w 166297"/>
                <a:gd name="connsiteY4" fmla="*/ 293841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1"/>
                  </a:moveTo>
                  <a:cubicBezTo>
                    <a:pt x="112839" y="196954"/>
                    <a:pt x="61134" y="100048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5" y="202590"/>
                    <a:pt x="154780" y="299496"/>
                  </a:cubicBezTo>
                  <a:cubicBezTo>
                    <a:pt x="158210" y="305924"/>
                    <a:pt x="167975" y="300213"/>
                    <a:pt x="164544" y="2938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0AF1711C-FD19-845B-1950-2B5D4EB1779A}"/>
                </a:ext>
              </a:extLst>
            </p:cNvPr>
            <p:cNvSpPr/>
            <p:nvPr/>
          </p:nvSpPr>
          <p:spPr>
            <a:xfrm>
              <a:off x="10479122" y="3648456"/>
              <a:ext cx="161531" cy="209154"/>
            </a:xfrm>
            <a:custGeom>
              <a:avLst/>
              <a:gdLst>
                <a:gd name="connsiteX0" fmla="*/ 159343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3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3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AEA01099-2ECC-5761-98B6-39F2E9AE2B4F}"/>
                </a:ext>
              </a:extLst>
            </p:cNvPr>
            <p:cNvSpPr/>
            <p:nvPr/>
          </p:nvSpPr>
          <p:spPr>
            <a:xfrm>
              <a:off x="6666514" y="29974"/>
              <a:ext cx="131814" cy="630534"/>
            </a:xfrm>
            <a:custGeom>
              <a:avLst/>
              <a:gdLst>
                <a:gd name="connsiteX0" fmla="*/ 119747 w 131814"/>
                <a:gd name="connsiteY0" fmla="*/ 4492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492"/>
                  </a:moveTo>
                  <a:lnTo>
                    <a:pt x="25649" y="487365"/>
                  </a:lnTo>
                  <a:cubicBezTo>
                    <a:pt x="16846" y="532831"/>
                    <a:pt x="8006" y="578303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2205F920-FD05-D1A7-1C1D-4FCF73F5D638}"/>
                </a:ext>
              </a:extLst>
            </p:cNvPr>
            <p:cNvSpPr/>
            <p:nvPr/>
          </p:nvSpPr>
          <p:spPr>
            <a:xfrm>
              <a:off x="6667257" y="624900"/>
              <a:ext cx="627919" cy="113957"/>
            </a:xfrm>
            <a:custGeom>
              <a:avLst/>
              <a:gdLst>
                <a:gd name="connsiteX0" fmla="*/ 622800 w 627919"/>
                <a:gd name="connsiteY0" fmla="*/ 103237 h 113957"/>
                <a:gd name="connsiteX1" fmla="*/ 141680 w 627919"/>
                <a:gd name="connsiteY1" fmla="*/ 23031 h 113957"/>
                <a:gd name="connsiteX2" fmla="*/ 6075 w 627919"/>
                <a:gd name="connsiteY2" fmla="*/ 411 h 113957"/>
                <a:gd name="connsiteX3" fmla="*/ 3059 w 627919"/>
                <a:gd name="connsiteY3" fmla="*/ 11306 h 113957"/>
                <a:gd name="connsiteX4" fmla="*/ 484179 w 627919"/>
                <a:gd name="connsiteY4" fmla="*/ 91569 h 113957"/>
                <a:gd name="connsiteX5" fmla="*/ 619784 w 627919"/>
                <a:gd name="connsiteY5" fmla="*/ 114188 h 113957"/>
                <a:gd name="connsiteX6" fmla="*/ 622800 w 627919"/>
                <a:gd name="connsiteY6" fmla="*/ 103274 h 11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57">
                  <a:moveTo>
                    <a:pt x="622800" y="103237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69"/>
                  </a:lnTo>
                  <a:lnTo>
                    <a:pt x="619784" y="114188"/>
                  </a:lnTo>
                  <a:cubicBezTo>
                    <a:pt x="626910" y="115376"/>
                    <a:pt x="629964" y="104481"/>
                    <a:pt x="622800" y="1032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636B15C5-B938-9B86-658F-D8408272B8F9}"/>
                </a:ext>
              </a:extLst>
            </p:cNvPr>
            <p:cNvSpPr/>
            <p:nvPr/>
          </p:nvSpPr>
          <p:spPr>
            <a:xfrm>
              <a:off x="6759587" y="26556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18"/>
                    <a:pt x="9878" y="25591"/>
                    <a:pt x="341" y="37278"/>
                  </a:cubicBezTo>
                  <a:cubicBezTo>
                    <a:pt x="-4240" y="42933"/>
                    <a:pt x="3715" y="50906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BC44FDC5-3535-1A28-1D8A-98F790B54446}"/>
                </a:ext>
              </a:extLst>
            </p:cNvPr>
            <p:cNvSpPr/>
            <p:nvPr/>
          </p:nvSpPr>
          <p:spPr>
            <a:xfrm>
              <a:off x="6788585" y="24794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59631AFE-0616-5605-F4D9-CA05361B67B1}"/>
                </a:ext>
              </a:extLst>
            </p:cNvPr>
            <p:cNvSpPr/>
            <p:nvPr/>
          </p:nvSpPr>
          <p:spPr>
            <a:xfrm>
              <a:off x="7263255" y="699271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60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cubicBezTo>
                    <a:pt x="23672" y="22105"/>
                    <a:pt x="16736" y="12447"/>
                    <a:pt x="9781" y="2796"/>
                  </a:cubicBez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CEDA4618-4CBD-4C42-8E90-6D85D5C5CE91}"/>
                </a:ext>
              </a:extLst>
            </p:cNvPr>
            <p:cNvSpPr/>
            <p:nvPr/>
          </p:nvSpPr>
          <p:spPr>
            <a:xfrm>
              <a:off x="7256085" y="728917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8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8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11FC1406-F18C-F072-D546-38ACF4969276}"/>
                </a:ext>
              </a:extLst>
            </p:cNvPr>
            <p:cNvSpPr/>
            <p:nvPr/>
          </p:nvSpPr>
          <p:spPr>
            <a:xfrm>
              <a:off x="6701937" y="491221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1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41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9023BF77-421B-5B60-07DB-96376736E47D}"/>
                </a:ext>
              </a:extLst>
            </p:cNvPr>
            <p:cNvSpPr/>
            <p:nvPr/>
          </p:nvSpPr>
          <p:spPr>
            <a:xfrm>
              <a:off x="6821095" y="451291"/>
              <a:ext cx="59468" cy="116762"/>
            </a:xfrm>
            <a:custGeom>
              <a:avLst/>
              <a:gdLst>
                <a:gd name="connsiteX0" fmla="*/ 57397 w 59468"/>
                <a:gd name="connsiteY0" fmla="*/ 9292 h 116762"/>
                <a:gd name="connsiteX1" fmla="*/ 20338 w 59468"/>
                <a:gd name="connsiteY1" fmla="*/ 7595 h 116762"/>
                <a:gd name="connsiteX2" fmla="*/ 508 w 59468"/>
                <a:gd name="connsiteY2" fmla="*/ 48084 h 116762"/>
                <a:gd name="connsiteX3" fmla="*/ 30837 w 59468"/>
                <a:gd name="connsiteY3" fmla="*/ 59677 h 116762"/>
                <a:gd name="connsiteX4" fmla="*/ 58244 w 59468"/>
                <a:gd name="connsiteY4" fmla="*/ 21808 h 116762"/>
                <a:gd name="connsiteX5" fmla="*/ 47143 w 59468"/>
                <a:gd name="connsiteY5" fmla="*/ 20300 h 116762"/>
                <a:gd name="connsiteX6" fmla="*/ 41770 w 59468"/>
                <a:gd name="connsiteY6" fmla="*/ 71383 h 116762"/>
                <a:gd name="connsiteX7" fmla="*/ 37416 w 59468"/>
                <a:gd name="connsiteY7" fmla="*/ 93211 h 116762"/>
                <a:gd name="connsiteX8" fmla="*/ 32628 w 59468"/>
                <a:gd name="connsiteY8" fmla="*/ 103163 h 116762"/>
                <a:gd name="connsiteX9" fmla="*/ 21903 w 59468"/>
                <a:gd name="connsiteY9" fmla="*/ 102560 h 116762"/>
                <a:gd name="connsiteX10" fmla="*/ 10988 w 59468"/>
                <a:gd name="connsiteY10" fmla="*/ 105557 h 116762"/>
                <a:gd name="connsiteX11" fmla="*/ 26728 w 59468"/>
                <a:gd name="connsiteY11" fmla="*/ 117074 h 116762"/>
                <a:gd name="connsiteX12" fmla="*/ 46218 w 59468"/>
                <a:gd name="connsiteY12" fmla="*/ 102315 h 116762"/>
                <a:gd name="connsiteX13" fmla="*/ 54267 w 59468"/>
                <a:gd name="connsiteY13" fmla="*/ 63617 h 116762"/>
                <a:gd name="connsiteX14" fmla="*/ 58377 w 59468"/>
                <a:gd name="connsiteY14" fmla="*/ 20262 h 116762"/>
                <a:gd name="connsiteX15" fmla="*/ 47274 w 59468"/>
                <a:gd name="connsiteY15" fmla="*/ 18773 h 116762"/>
                <a:gd name="connsiteX16" fmla="*/ 35304 w 59468"/>
                <a:gd name="connsiteY16" fmla="*/ 43674 h 116762"/>
                <a:gd name="connsiteX17" fmla="*/ 14193 w 59468"/>
                <a:gd name="connsiteY17" fmla="*/ 47820 h 116762"/>
                <a:gd name="connsiteX18" fmla="*/ 47557 w 59468"/>
                <a:gd name="connsiteY18" fmla="*/ 14947 h 116762"/>
                <a:gd name="connsiteX19" fmla="*/ 57321 w 59468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468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9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13" y="37415"/>
                    <a:pt x="44522" y="54471"/>
                    <a:pt x="41770" y="71383"/>
                  </a:cubicBezTo>
                  <a:cubicBezTo>
                    <a:pt x="40752" y="78739"/>
                    <a:pt x="39301" y="86028"/>
                    <a:pt x="37416" y="93211"/>
                  </a:cubicBezTo>
                  <a:cubicBezTo>
                    <a:pt x="36436" y="96604"/>
                    <a:pt x="35248" y="100581"/>
                    <a:pt x="32628" y="103163"/>
                  </a:cubicBezTo>
                  <a:cubicBezTo>
                    <a:pt x="30008" y="105746"/>
                    <a:pt x="23372" y="107763"/>
                    <a:pt x="21903" y="102560"/>
                  </a:cubicBezTo>
                  <a:cubicBezTo>
                    <a:pt x="19924" y="95567"/>
                    <a:pt x="9010" y="98545"/>
                    <a:pt x="10988" y="105557"/>
                  </a:cubicBezTo>
                  <a:cubicBezTo>
                    <a:pt x="12949" y="112563"/>
                    <a:pt x="19452" y="117319"/>
                    <a:pt x="26728" y="117074"/>
                  </a:cubicBezTo>
                  <a:cubicBezTo>
                    <a:pt x="36153" y="117074"/>
                    <a:pt x="42656" y="110477"/>
                    <a:pt x="46218" y="102315"/>
                  </a:cubicBezTo>
                  <a:cubicBezTo>
                    <a:pt x="51346" y="90534"/>
                    <a:pt x="52477" y="76227"/>
                    <a:pt x="54267" y="63617"/>
                  </a:cubicBezTo>
                  <a:cubicBezTo>
                    <a:pt x="56303" y="49253"/>
                    <a:pt x="57642" y="34814"/>
                    <a:pt x="58377" y="20262"/>
                  </a:cubicBezTo>
                  <a:cubicBezTo>
                    <a:pt x="58716" y="13721"/>
                    <a:pt x="49121" y="12854"/>
                    <a:pt x="47274" y="18773"/>
                  </a:cubicBezTo>
                  <a:cubicBezTo>
                    <a:pt x="44560" y="27463"/>
                    <a:pt x="41808" y="36963"/>
                    <a:pt x="35304" y="43674"/>
                  </a:cubicBezTo>
                  <a:cubicBezTo>
                    <a:pt x="30309" y="48838"/>
                    <a:pt x="20847" y="52420"/>
                    <a:pt x="14193" y="47820"/>
                  </a:cubicBezTo>
                  <a:cubicBezTo>
                    <a:pt x="-1546" y="36944"/>
                    <a:pt x="35493" y="-906"/>
                    <a:pt x="47557" y="14947"/>
                  </a:cubicBezTo>
                  <a:cubicBezTo>
                    <a:pt x="51911" y="20601"/>
                    <a:pt x="61732" y="14947"/>
                    <a:pt x="57321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334176E8-683F-CEF9-662B-9E41BBA257C2}"/>
                </a:ext>
              </a:extLst>
            </p:cNvPr>
            <p:cNvSpPr/>
            <p:nvPr/>
          </p:nvSpPr>
          <p:spPr>
            <a:xfrm>
              <a:off x="6892600" y="452864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319 h 104850"/>
                <a:gd name="connsiteX10" fmla="*/ 27210 w 68613"/>
                <a:gd name="connsiteY10" fmla="*/ 4326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0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39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296" y="40896"/>
                    <a:pt x="24138" y="25401"/>
                    <a:pt x="35202" y="12319"/>
                  </a:cubicBezTo>
                  <a:cubicBezTo>
                    <a:pt x="39858" y="6777"/>
                    <a:pt x="31885" y="-1253"/>
                    <a:pt x="27210" y="432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898E37DC-F3C5-0743-7622-A8187795263E}"/>
                </a:ext>
              </a:extLst>
            </p:cNvPr>
            <p:cNvSpPr/>
            <p:nvPr/>
          </p:nvSpPr>
          <p:spPr>
            <a:xfrm>
              <a:off x="6965556" y="416996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70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5"/>
                    <a:pt x="17948" y="-1950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586843AD-1E7E-10FC-CAD8-13A5A8415D3E}"/>
                </a:ext>
              </a:extLst>
            </p:cNvPr>
            <p:cNvSpPr/>
            <p:nvPr/>
          </p:nvSpPr>
          <p:spPr>
            <a:xfrm>
              <a:off x="9531671" y="2488072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ABF349C6-5520-D0A7-510D-61C8BCF61E78}"/>
                </a:ext>
              </a:extLst>
            </p:cNvPr>
            <p:cNvSpPr/>
            <p:nvPr/>
          </p:nvSpPr>
          <p:spPr>
            <a:xfrm>
              <a:off x="9532414" y="3082866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4E5BDB08-F0BB-9825-1461-C318E7C62C97}"/>
                </a:ext>
              </a:extLst>
            </p:cNvPr>
            <p:cNvSpPr/>
            <p:nvPr/>
          </p:nvSpPr>
          <p:spPr>
            <a:xfrm>
              <a:off x="9624745" y="2484560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9"/>
                    <a:pt x="9878" y="25610"/>
                    <a:pt x="341" y="37278"/>
                  </a:cubicBezTo>
                  <a:cubicBezTo>
                    <a:pt x="-4240" y="42933"/>
                    <a:pt x="3715" y="50906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094605ED-09E6-3A3C-D792-E1D3593835EA}"/>
                </a:ext>
              </a:extLst>
            </p:cNvPr>
            <p:cNvSpPr/>
            <p:nvPr/>
          </p:nvSpPr>
          <p:spPr>
            <a:xfrm>
              <a:off x="9653743" y="2482797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697C5158-5CB6-52DB-6E34-2FC01A1285DD}"/>
                </a:ext>
              </a:extLst>
            </p:cNvPr>
            <p:cNvSpPr/>
            <p:nvPr/>
          </p:nvSpPr>
          <p:spPr>
            <a:xfrm>
              <a:off x="10128413" y="3157274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231E3BF8-F606-FC81-D161-5DA053258664}"/>
                </a:ext>
              </a:extLst>
            </p:cNvPr>
            <p:cNvSpPr/>
            <p:nvPr/>
          </p:nvSpPr>
          <p:spPr>
            <a:xfrm>
              <a:off x="10121243" y="3186921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D3A4E67B-34AE-1DFA-398B-95DEAF25D06B}"/>
                </a:ext>
              </a:extLst>
            </p:cNvPr>
            <p:cNvSpPr/>
            <p:nvPr/>
          </p:nvSpPr>
          <p:spPr>
            <a:xfrm>
              <a:off x="9567094" y="2949225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14388F4F-512C-A856-E08F-8AF9B5DB930E}"/>
                </a:ext>
              </a:extLst>
            </p:cNvPr>
            <p:cNvSpPr/>
            <p:nvPr/>
          </p:nvSpPr>
          <p:spPr>
            <a:xfrm>
              <a:off x="9686253" y="2909295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7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9 w 59544"/>
                <a:gd name="connsiteY17" fmla="*/ 47820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17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1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9" y="47820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61851D16-3DE2-4266-9293-F9A111D9FD1A}"/>
                </a:ext>
              </a:extLst>
            </p:cNvPr>
            <p:cNvSpPr/>
            <p:nvPr/>
          </p:nvSpPr>
          <p:spPr>
            <a:xfrm>
              <a:off x="9757758" y="2910849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7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6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8" y="100497"/>
                    <a:pt x="60838" y="71412"/>
                    <a:pt x="65777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8" y="-1348"/>
                    <a:pt x="33091" y="9660"/>
                    <a:pt x="40160" y="11451"/>
                  </a:cubicBezTo>
                  <a:cubicBezTo>
                    <a:pt x="59010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6" y="93768"/>
                  </a:cubicBezTo>
                  <a:cubicBezTo>
                    <a:pt x="6777" y="92694"/>
                    <a:pt x="9699" y="68491"/>
                    <a:pt x="12300" y="57577"/>
                  </a:cubicBezTo>
                  <a:cubicBezTo>
                    <a:pt x="16296" y="40913"/>
                    <a:pt x="24138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2BCC0ED4-B1BA-C3BD-1B03-E3EC48E09D30}"/>
                </a:ext>
              </a:extLst>
            </p:cNvPr>
            <p:cNvSpPr/>
            <p:nvPr/>
          </p:nvSpPr>
          <p:spPr>
            <a:xfrm>
              <a:off x="9830713" y="2875000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3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006F2934-18EF-92B1-7BF0-032F7E652FB2}"/>
                </a:ext>
              </a:extLst>
            </p:cNvPr>
            <p:cNvSpPr/>
            <p:nvPr/>
          </p:nvSpPr>
          <p:spPr>
            <a:xfrm>
              <a:off x="8119275" y="27977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6 w 226101"/>
                <a:gd name="connsiteY5" fmla="*/ 320752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70"/>
                    <a:pt x="225443" y="529958"/>
                    <a:pt x="224783" y="499409"/>
                  </a:cubicBezTo>
                  <a:cubicBezTo>
                    <a:pt x="223538" y="439550"/>
                    <a:pt x="218090" y="379851"/>
                    <a:pt x="208516" y="320752"/>
                  </a:cubicBezTo>
                  <a:cubicBezTo>
                    <a:pt x="198958" y="261388"/>
                    <a:pt x="185103" y="20279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10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2" y="267897"/>
                  </a:cubicBezTo>
                  <a:cubicBezTo>
                    <a:pt x="209721" y="375789"/>
                    <a:pt x="217959" y="486154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F9055E06-F14C-7ED9-3A41-48B07A98DF05}"/>
                </a:ext>
              </a:extLst>
            </p:cNvPr>
            <p:cNvSpPr/>
            <p:nvPr/>
          </p:nvSpPr>
          <p:spPr>
            <a:xfrm>
              <a:off x="7862030" y="264702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0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4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38" y="13685"/>
                    <a:pt x="206860" y="6189"/>
                    <a:pt x="149180" y="2728"/>
                  </a:cubicBezTo>
                  <a:cubicBezTo>
                    <a:pt x="104110" y="51"/>
                    <a:pt x="31765" y="-8770"/>
                    <a:pt x="5300" y="38900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9"/>
                    <a:pt x="98266" y="140898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86"/>
                    <a:pt x="629866" y="142455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7BE27ABA-EA36-0DE0-C6A4-C3ABCCD05049}"/>
                </a:ext>
              </a:extLst>
            </p:cNvPr>
            <p:cNvSpPr/>
            <p:nvPr/>
          </p:nvSpPr>
          <p:spPr>
            <a:xfrm>
              <a:off x="7946225" y="132250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75 w 583640"/>
                <a:gd name="connsiteY11" fmla="*/ 310577 h 557443"/>
                <a:gd name="connsiteX12" fmla="*/ 520262 w 583640"/>
                <a:gd name="connsiteY12" fmla="*/ 171466 h 557443"/>
                <a:gd name="connsiteX13" fmla="*/ 548367 w 583640"/>
                <a:gd name="connsiteY13" fmla="*/ 136952 h 557443"/>
                <a:gd name="connsiteX14" fmla="*/ 538602 w 583640"/>
                <a:gd name="connsiteY14" fmla="*/ 131297 h 557443"/>
                <a:gd name="connsiteX15" fmla="*/ 483750 w 583640"/>
                <a:gd name="connsiteY15" fmla="*/ 197271 h 557443"/>
                <a:gd name="connsiteX16" fmla="*/ 425410 w 583640"/>
                <a:gd name="connsiteY16" fmla="*/ 262661 h 557443"/>
                <a:gd name="connsiteX17" fmla="*/ 300889 w 583640"/>
                <a:gd name="connsiteY17" fmla="*/ 380547 h 557443"/>
                <a:gd name="connsiteX18" fmla="*/ 173786 w 583640"/>
                <a:gd name="connsiteY18" fmla="*/ 486106 h 557443"/>
                <a:gd name="connsiteX19" fmla="*/ 104531 w 583640"/>
                <a:gd name="connsiteY19" fmla="*/ 529460 h 557443"/>
                <a:gd name="connsiteX20" fmla="*/ 28755 w 583640"/>
                <a:gd name="connsiteY20" fmla="*/ 541279 h 557443"/>
                <a:gd name="connsiteX21" fmla="*/ 15749 w 583640"/>
                <a:gd name="connsiteY21" fmla="*/ 474306 h 557443"/>
                <a:gd name="connsiteX22" fmla="*/ 58670 w 583640"/>
                <a:gd name="connsiteY22" fmla="*/ 401244 h 557443"/>
                <a:gd name="connsiteX23" fmla="*/ 155181 w 583640"/>
                <a:gd name="connsiteY23" fmla="*/ 280172 h 557443"/>
                <a:gd name="connsiteX24" fmla="*/ 392574 w 583640"/>
                <a:gd name="connsiteY24" fmla="*/ 75879 h 557443"/>
                <a:gd name="connsiteX25" fmla="*/ 465485 w 583640"/>
                <a:gd name="connsiteY25" fmla="*/ 31186 h 557443"/>
                <a:gd name="connsiteX26" fmla="*/ 527501 w 583640"/>
                <a:gd name="connsiteY26" fmla="*/ 12337 h 557443"/>
                <a:gd name="connsiteX27" fmla="*/ 570006 w 583640"/>
                <a:gd name="connsiteY27" fmla="*/ 45305 h 557443"/>
                <a:gd name="connsiteX28" fmla="*/ 538602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28"/>
                    <a:pt x="260457" y="154922"/>
                    <a:pt x="180609" y="236573"/>
                  </a:cubicBezTo>
                  <a:cubicBezTo>
                    <a:pt x="141119" y="276893"/>
                    <a:pt x="104400" y="319836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1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904" y="393195"/>
                    <a:pt x="350520" y="352725"/>
                    <a:pt x="393875" y="310577"/>
                  </a:cubicBezTo>
                  <a:cubicBezTo>
                    <a:pt x="439001" y="266751"/>
                    <a:pt x="479358" y="219137"/>
                    <a:pt x="520262" y="171466"/>
                  </a:cubicBezTo>
                  <a:cubicBezTo>
                    <a:pt x="529932" y="160156"/>
                    <a:pt x="539413" y="148846"/>
                    <a:pt x="548367" y="136952"/>
                  </a:cubicBezTo>
                  <a:cubicBezTo>
                    <a:pt x="552759" y="131147"/>
                    <a:pt x="542938" y="125510"/>
                    <a:pt x="538602" y="131297"/>
                  </a:cubicBezTo>
                  <a:cubicBezTo>
                    <a:pt x="521374" y="154087"/>
                    <a:pt x="502129" y="175387"/>
                    <a:pt x="483750" y="197271"/>
                  </a:cubicBezTo>
                  <a:cubicBezTo>
                    <a:pt x="464901" y="219652"/>
                    <a:pt x="445447" y="241449"/>
                    <a:pt x="425410" y="262661"/>
                  </a:cubicBezTo>
                  <a:cubicBezTo>
                    <a:pt x="386014" y="304130"/>
                    <a:pt x="343376" y="342207"/>
                    <a:pt x="300889" y="380547"/>
                  </a:cubicBezTo>
                  <a:cubicBezTo>
                    <a:pt x="260023" y="417417"/>
                    <a:pt x="218648" y="454061"/>
                    <a:pt x="173786" y="486106"/>
                  </a:cubicBezTo>
                  <a:cubicBezTo>
                    <a:pt x="151731" y="502150"/>
                    <a:pt x="128603" y="516637"/>
                    <a:pt x="104531" y="529460"/>
                  </a:cubicBezTo>
                  <a:cubicBezTo>
                    <a:pt x="83401" y="540487"/>
                    <a:pt x="51865" y="555001"/>
                    <a:pt x="28755" y="541279"/>
                  </a:cubicBezTo>
                  <a:cubicBezTo>
                    <a:pt x="5646" y="527556"/>
                    <a:pt x="8020" y="495889"/>
                    <a:pt x="15749" y="474306"/>
                  </a:cubicBezTo>
                  <a:cubicBezTo>
                    <a:pt x="25174" y="447803"/>
                    <a:pt x="42742" y="424128"/>
                    <a:pt x="58670" y="401244"/>
                  </a:cubicBezTo>
                  <a:cubicBezTo>
                    <a:pt x="88227" y="358868"/>
                    <a:pt x="120460" y="318428"/>
                    <a:pt x="155181" y="280172"/>
                  </a:cubicBezTo>
                  <a:cubicBezTo>
                    <a:pt x="225528" y="202491"/>
                    <a:pt x="305281" y="133867"/>
                    <a:pt x="392574" y="75879"/>
                  </a:cubicBezTo>
                  <a:cubicBezTo>
                    <a:pt x="416249" y="60177"/>
                    <a:pt x="440396" y="44551"/>
                    <a:pt x="465485" y="31186"/>
                  </a:cubicBezTo>
                  <a:cubicBezTo>
                    <a:pt x="484335" y="21140"/>
                    <a:pt x="505880" y="12638"/>
                    <a:pt x="527501" y="12337"/>
                  </a:cubicBezTo>
                  <a:cubicBezTo>
                    <a:pt x="549121" y="12035"/>
                    <a:pt x="565426" y="23647"/>
                    <a:pt x="570006" y="45305"/>
                  </a:cubicBezTo>
                  <a:cubicBezTo>
                    <a:pt x="576641" y="76671"/>
                    <a:pt x="556340" y="107339"/>
                    <a:pt x="538602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A4A07D34-AB81-6102-5D7E-2C74DE836B5D}"/>
                </a:ext>
              </a:extLst>
            </p:cNvPr>
            <p:cNvSpPr/>
            <p:nvPr/>
          </p:nvSpPr>
          <p:spPr>
            <a:xfrm>
              <a:off x="8154728" y="1343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485350D3-7372-CF5A-D743-762CA06351D1}"/>
                </a:ext>
              </a:extLst>
            </p:cNvPr>
            <p:cNvSpPr/>
            <p:nvPr/>
          </p:nvSpPr>
          <p:spPr>
            <a:xfrm rot="-4200">
              <a:off x="7948755" y="645874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0"/>
                    <a:pt x="36155" y="48237"/>
                    <a:pt x="22924" y="48237"/>
                  </a:cubicBezTo>
                  <a:cubicBezTo>
                    <a:pt x="9692" y="48237"/>
                    <a:pt x="-1034" y="37510"/>
                    <a:pt x="-1034" y="24279"/>
                  </a:cubicBezTo>
                  <a:cubicBezTo>
                    <a:pt x="-1034" y="11047"/>
                    <a:pt x="9692" y="321"/>
                    <a:pt x="22924" y="321"/>
                  </a:cubicBezTo>
                  <a:cubicBezTo>
                    <a:pt x="36155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6A5A70F6-F301-A8D0-76FF-FA7F77A68E00}"/>
                </a:ext>
              </a:extLst>
            </p:cNvPr>
            <p:cNvSpPr/>
            <p:nvPr/>
          </p:nvSpPr>
          <p:spPr>
            <a:xfrm>
              <a:off x="8574076" y="492123"/>
              <a:ext cx="47913" cy="47906"/>
            </a:xfrm>
            <a:custGeom>
              <a:avLst/>
              <a:gdLst>
                <a:gd name="connsiteX0" fmla="*/ 37874 w 47913"/>
                <a:gd name="connsiteY0" fmla="*/ 42992 h 47906"/>
                <a:gd name="connsiteX1" fmla="*/ 4208 w 47913"/>
                <a:gd name="connsiteY1" fmla="*/ 39222 h 47906"/>
                <a:gd name="connsiteX2" fmla="*/ 7960 w 47913"/>
                <a:gd name="connsiteY2" fmla="*/ 5575 h 47906"/>
                <a:gd name="connsiteX3" fmla="*/ 7978 w 47913"/>
                <a:gd name="connsiteY3" fmla="*/ 5556 h 47906"/>
                <a:gd name="connsiteX4" fmla="*/ 41644 w 47913"/>
                <a:gd name="connsiteY4" fmla="*/ 9326 h 47906"/>
                <a:gd name="connsiteX5" fmla="*/ 37874 w 47913"/>
                <a:gd name="connsiteY5" fmla="*/ 42992 h 4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13" h="47906">
                  <a:moveTo>
                    <a:pt x="37874" y="42992"/>
                  </a:moveTo>
                  <a:cubicBezTo>
                    <a:pt x="27545" y="51245"/>
                    <a:pt x="12465" y="49558"/>
                    <a:pt x="4208" y="39222"/>
                  </a:cubicBezTo>
                  <a:cubicBezTo>
                    <a:pt x="-4048" y="28896"/>
                    <a:pt x="-2370" y="13832"/>
                    <a:pt x="7960" y="5575"/>
                  </a:cubicBezTo>
                  <a:cubicBezTo>
                    <a:pt x="7960" y="5569"/>
                    <a:pt x="7978" y="5563"/>
                    <a:pt x="7978" y="5556"/>
                  </a:cubicBezTo>
                  <a:cubicBezTo>
                    <a:pt x="18308" y="-2697"/>
                    <a:pt x="33387" y="-1009"/>
                    <a:pt x="41644" y="9326"/>
                  </a:cubicBezTo>
                  <a:cubicBezTo>
                    <a:pt x="49900" y="19665"/>
                    <a:pt x="48204" y="34735"/>
                    <a:pt x="37874" y="429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1E3F461C-FD8B-ADBD-A1B3-776D821B3DD4}"/>
                </a:ext>
              </a:extLst>
            </p:cNvPr>
            <p:cNvSpPr/>
            <p:nvPr/>
          </p:nvSpPr>
          <p:spPr>
            <a:xfrm>
              <a:off x="8186426" y="366477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F9D4AFD8-D480-F1BC-0A32-3DB362A9822F}"/>
                </a:ext>
              </a:extLst>
            </p:cNvPr>
            <p:cNvSpPr/>
            <p:nvPr/>
          </p:nvSpPr>
          <p:spPr>
            <a:xfrm>
              <a:off x="8782786" y="1558575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6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69"/>
                    <a:pt x="225443" y="529959"/>
                    <a:pt x="224783" y="499409"/>
                  </a:cubicBezTo>
                  <a:cubicBezTo>
                    <a:pt x="223538" y="439550"/>
                    <a:pt x="218090" y="379851"/>
                    <a:pt x="208516" y="320751"/>
                  </a:cubicBezTo>
                  <a:cubicBezTo>
                    <a:pt x="198958" y="261388"/>
                    <a:pt x="185103" y="20279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9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2" y="267897"/>
                  </a:cubicBezTo>
                  <a:cubicBezTo>
                    <a:pt x="209721" y="375789"/>
                    <a:pt x="217959" y="486154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39246B5B-6C01-A858-26B0-0B35CE171664}"/>
                </a:ext>
              </a:extLst>
            </p:cNvPr>
            <p:cNvSpPr/>
            <p:nvPr/>
          </p:nvSpPr>
          <p:spPr>
            <a:xfrm>
              <a:off x="8525540" y="1795300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38" y="13685"/>
                    <a:pt x="206860" y="6191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9"/>
                    <a:pt x="98266" y="140898"/>
                    <a:pt x="74535" y="128135"/>
                  </a:cubicBezTo>
                  <a:cubicBezTo>
                    <a:pt x="54347" y="117164"/>
                    <a:pt x="32236" y="104630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75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7AFEA021-321D-17FF-AEDA-EE233DFF2916}"/>
                </a:ext>
              </a:extLst>
            </p:cNvPr>
            <p:cNvSpPr/>
            <p:nvPr/>
          </p:nvSpPr>
          <p:spPr>
            <a:xfrm>
              <a:off x="8609735" y="1662847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75 w 583640"/>
                <a:gd name="connsiteY11" fmla="*/ 310577 h 557443"/>
                <a:gd name="connsiteX12" fmla="*/ 520262 w 583640"/>
                <a:gd name="connsiteY12" fmla="*/ 171466 h 557443"/>
                <a:gd name="connsiteX13" fmla="*/ 548367 w 583640"/>
                <a:gd name="connsiteY13" fmla="*/ 136952 h 557443"/>
                <a:gd name="connsiteX14" fmla="*/ 538602 w 583640"/>
                <a:gd name="connsiteY14" fmla="*/ 131297 h 557443"/>
                <a:gd name="connsiteX15" fmla="*/ 483750 w 583640"/>
                <a:gd name="connsiteY15" fmla="*/ 197271 h 557443"/>
                <a:gd name="connsiteX16" fmla="*/ 425410 w 583640"/>
                <a:gd name="connsiteY16" fmla="*/ 262661 h 557443"/>
                <a:gd name="connsiteX17" fmla="*/ 300889 w 583640"/>
                <a:gd name="connsiteY17" fmla="*/ 380547 h 557443"/>
                <a:gd name="connsiteX18" fmla="*/ 173786 w 583640"/>
                <a:gd name="connsiteY18" fmla="*/ 486106 h 557443"/>
                <a:gd name="connsiteX19" fmla="*/ 104531 w 583640"/>
                <a:gd name="connsiteY19" fmla="*/ 529460 h 557443"/>
                <a:gd name="connsiteX20" fmla="*/ 28755 w 583640"/>
                <a:gd name="connsiteY20" fmla="*/ 541279 h 557443"/>
                <a:gd name="connsiteX21" fmla="*/ 15749 w 583640"/>
                <a:gd name="connsiteY21" fmla="*/ 474306 h 557443"/>
                <a:gd name="connsiteX22" fmla="*/ 58670 w 583640"/>
                <a:gd name="connsiteY22" fmla="*/ 401244 h 557443"/>
                <a:gd name="connsiteX23" fmla="*/ 155181 w 583640"/>
                <a:gd name="connsiteY23" fmla="*/ 280172 h 557443"/>
                <a:gd name="connsiteX24" fmla="*/ 392574 w 583640"/>
                <a:gd name="connsiteY24" fmla="*/ 75879 h 557443"/>
                <a:gd name="connsiteX25" fmla="*/ 465485 w 583640"/>
                <a:gd name="connsiteY25" fmla="*/ 31186 h 557443"/>
                <a:gd name="connsiteX26" fmla="*/ 527501 w 583640"/>
                <a:gd name="connsiteY26" fmla="*/ 12337 h 557443"/>
                <a:gd name="connsiteX27" fmla="*/ 570006 w 583640"/>
                <a:gd name="connsiteY27" fmla="*/ 45305 h 557443"/>
                <a:gd name="connsiteX28" fmla="*/ 538602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27"/>
                    <a:pt x="260457" y="154922"/>
                    <a:pt x="180609" y="236573"/>
                  </a:cubicBezTo>
                  <a:cubicBezTo>
                    <a:pt x="141119" y="276893"/>
                    <a:pt x="104400" y="319836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904" y="393195"/>
                    <a:pt x="350520" y="352725"/>
                    <a:pt x="393875" y="310577"/>
                  </a:cubicBezTo>
                  <a:cubicBezTo>
                    <a:pt x="439001" y="266751"/>
                    <a:pt x="479358" y="219137"/>
                    <a:pt x="520262" y="171466"/>
                  </a:cubicBezTo>
                  <a:cubicBezTo>
                    <a:pt x="529932" y="160156"/>
                    <a:pt x="539413" y="148846"/>
                    <a:pt x="548367" y="136952"/>
                  </a:cubicBezTo>
                  <a:cubicBezTo>
                    <a:pt x="552759" y="131147"/>
                    <a:pt x="542938" y="125510"/>
                    <a:pt x="538602" y="131297"/>
                  </a:cubicBezTo>
                  <a:cubicBezTo>
                    <a:pt x="521374" y="154087"/>
                    <a:pt x="502129" y="175387"/>
                    <a:pt x="483750" y="197271"/>
                  </a:cubicBezTo>
                  <a:cubicBezTo>
                    <a:pt x="464901" y="219652"/>
                    <a:pt x="445447" y="241449"/>
                    <a:pt x="425410" y="262661"/>
                  </a:cubicBezTo>
                  <a:cubicBezTo>
                    <a:pt x="386014" y="304130"/>
                    <a:pt x="343376" y="342207"/>
                    <a:pt x="300889" y="380547"/>
                  </a:cubicBezTo>
                  <a:cubicBezTo>
                    <a:pt x="260023" y="417417"/>
                    <a:pt x="218648" y="454061"/>
                    <a:pt x="173786" y="486106"/>
                  </a:cubicBezTo>
                  <a:cubicBezTo>
                    <a:pt x="151731" y="502150"/>
                    <a:pt x="128603" y="516636"/>
                    <a:pt x="104531" y="529460"/>
                  </a:cubicBezTo>
                  <a:cubicBezTo>
                    <a:pt x="83401" y="540487"/>
                    <a:pt x="51865" y="555001"/>
                    <a:pt x="28755" y="541279"/>
                  </a:cubicBezTo>
                  <a:cubicBezTo>
                    <a:pt x="5646" y="527556"/>
                    <a:pt x="8020" y="495889"/>
                    <a:pt x="15749" y="474306"/>
                  </a:cubicBezTo>
                  <a:cubicBezTo>
                    <a:pt x="25174" y="447803"/>
                    <a:pt x="42742" y="424128"/>
                    <a:pt x="58670" y="401244"/>
                  </a:cubicBezTo>
                  <a:cubicBezTo>
                    <a:pt x="88227" y="358868"/>
                    <a:pt x="120460" y="318428"/>
                    <a:pt x="155181" y="280172"/>
                  </a:cubicBezTo>
                  <a:cubicBezTo>
                    <a:pt x="225528" y="202491"/>
                    <a:pt x="305281" y="133867"/>
                    <a:pt x="392574" y="75879"/>
                  </a:cubicBezTo>
                  <a:cubicBezTo>
                    <a:pt x="416249" y="60177"/>
                    <a:pt x="440396" y="44551"/>
                    <a:pt x="465485" y="31186"/>
                  </a:cubicBezTo>
                  <a:cubicBezTo>
                    <a:pt x="484335" y="21140"/>
                    <a:pt x="505880" y="12638"/>
                    <a:pt x="527501" y="12337"/>
                  </a:cubicBezTo>
                  <a:cubicBezTo>
                    <a:pt x="549121" y="12035"/>
                    <a:pt x="565426" y="23647"/>
                    <a:pt x="570006" y="45305"/>
                  </a:cubicBezTo>
                  <a:cubicBezTo>
                    <a:pt x="576641" y="76671"/>
                    <a:pt x="556340" y="107339"/>
                    <a:pt x="538602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CEE47AA2-9461-B3F5-0EC3-A0BA2B86B6F4}"/>
                </a:ext>
              </a:extLst>
            </p:cNvPr>
            <p:cNvSpPr/>
            <p:nvPr/>
          </p:nvSpPr>
          <p:spPr>
            <a:xfrm>
              <a:off x="8818239" y="1544027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2C002823-C178-98B1-0E88-28847E81E2E3}"/>
                </a:ext>
              </a:extLst>
            </p:cNvPr>
            <p:cNvSpPr/>
            <p:nvPr/>
          </p:nvSpPr>
          <p:spPr>
            <a:xfrm>
              <a:off x="8612287" y="217734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FB609BB0-AC59-6BB3-2F29-5EDF7F8E8A2F}"/>
                </a:ext>
              </a:extLst>
            </p:cNvPr>
            <p:cNvSpPr/>
            <p:nvPr/>
          </p:nvSpPr>
          <p:spPr>
            <a:xfrm>
              <a:off x="9237628" y="2022736"/>
              <a:ext cx="47871" cy="47880"/>
            </a:xfrm>
            <a:custGeom>
              <a:avLst/>
              <a:gdLst>
                <a:gd name="connsiteX0" fmla="*/ 37833 w 47871"/>
                <a:gd name="connsiteY0" fmla="*/ 42976 h 47880"/>
                <a:gd name="connsiteX1" fmla="*/ 4186 w 47871"/>
                <a:gd name="connsiteY1" fmla="*/ 39188 h 47880"/>
                <a:gd name="connsiteX2" fmla="*/ 7974 w 47871"/>
                <a:gd name="connsiteY2" fmla="*/ 5545 h 47880"/>
                <a:gd name="connsiteX3" fmla="*/ 41603 w 47871"/>
                <a:gd name="connsiteY3" fmla="*/ 9311 h 47880"/>
                <a:gd name="connsiteX4" fmla="*/ 37833 w 47871"/>
                <a:gd name="connsiteY4" fmla="*/ 42976 h 4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80">
                  <a:moveTo>
                    <a:pt x="37833" y="42976"/>
                  </a:moveTo>
                  <a:cubicBezTo>
                    <a:pt x="27503" y="51221"/>
                    <a:pt x="12442" y="49525"/>
                    <a:pt x="4186" y="39188"/>
                  </a:cubicBezTo>
                  <a:cubicBezTo>
                    <a:pt x="-4052" y="28852"/>
                    <a:pt x="-2355" y="13789"/>
                    <a:pt x="7974" y="5545"/>
                  </a:cubicBezTo>
                  <a:cubicBezTo>
                    <a:pt x="18304" y="-2691"/>
                    <a:pt x="33346" y="-1006"/>
                    <a:pt x="41603" y="9311"/>
                  </a:cubicBezTo>
                  <a:cubicBezTo>
                    <a:pt x="49859" y="19648"/>
                    <a:pt x="48162" y="34720"/>
                    <a:pt x="37833" y="42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A7FC62FE-38B6-632C-0891-AC154951CFF6}"/>
                </a:ext>
              </a:extLst>
            </p:cNvPr>
            <p:cNvSpPr/>
            <p:nvPr/>
          </p:nvSpPr>
          <p:spPr>
            <a:xfrm>
              <a:off x="8849936" y="1897074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DF9C291D-86BE-C6C2-9F53-565A218270A6}"/>
                </a:ext>
              </a:extLst>
            </p:cNvPr>
            <p:cNvSpPr/>
            <p:nvPr/>
          </p:nvSpPr>
          <p:spPr>
            <a:xfrm>
              <a:off x="8716038" y="3013870"/>
              <a:ext cx="882465" cy="610294"/>
            </a:xfrm>
            <a:custGeom>
              <a:avLst/>
              <a:gdLst>
                <a:gd name="connsiteX0" fmla="*/ 877568 w 882465"/>
                <a:gd name="connsiteY0" fmla="*/ 306405 h 610294"/>
                <a:gd name="connsiteX1" fmla="*/ 790859 w 882465"/>
                <a:gd name="connsiteY1" fmla="*/ 275944 h 610294"/>
                <a:gd name="connsiteX2" fmla="*/ 582758 w 882465"/>
                <a:gd name="connsiteY2" fmla="*/ 202882 h 610294"/>
                <a:gd name="connsiteX3" fmla="*/ 330926 w 882465"/>
                <a:gd name="connsiteY3" fmla="*/ 114552 h 610294"/>
                <a:gd name="connsiteX4" fmla="*/ 113325 w 882465"/>
                <a:gd name="connsiteY4" fmla="*/ 38154 h 610294"/>
                <a:gd name="connsiteX5" fmla="*/ 41847 w 882465"/>
                <a:gd name="connsiteY5" fmla="*/ 13065 h 610294"/>
                <a:gd name="connsiteX6" fmla="*/ 7766 w 882465"/>
                <a:gd name="connsiteY6" fmla="*/ 1096 h 610294"/>
                <a:gd name="connsiteX7" fmla="*/ 6239 w 882465"/>
                <a:gd name="connsiteY7" fmla="*/ 568 h 610294"/>
                <a:gd name="connsiteX8" fmla="*/ -716 w 882465"/>
                <a:gd name="connsiteY8" fmla="*/ 7523 h 610294"/>
                <a:gd name="connsiteX9" fmla="*/ 23431 w 882465"/>
                <a:gd name="connsiteY9" fmla="*/ 67051 h 610294"/>
                <a:gd name="connsiteX10" fmla="*/ 81412 w 882465"/>
                <a:gd name="connsiteY10" fmla="*/ 210026 h 610294"/>
                <a:gd name="connsiteX11" fmla="*/ 151571 w 882465"/>
                <a:gd name="connsiteY11" fmla="*/ 383048 h 610294"/>
                <a:gd name="connsiteX12" fmla="*/ 212266 w 882465"/>
                <a:gd name="connsiteY12" fmla="*/ 532677 h 610294"/>
                <a:gd name="connsiteX13" fmla="*/ 241785 w 882465"/>
                <a:gd name="connsiteY13" fmla="*/ 605493 h 610294"/>
                <a:gd name="connsiteX14" fmla="*/ 242219 w 882465"/>
                <a:gd name="connsiteY14" fmla="*/ 606530 h 610294"/>
                <a:gd name="connsiteX15" fmla="*/ 249419 w 882465"/>
                <a:gd name="connsiteY15" fmla="*/ 610357 h 610294"/>
                <a:gd name="connsiteX16" fmla="*/ 250513 w 882465"/>
                <a:gd name="connsiteY16" fmla="*/ 609904 h 610294"/>
                <a:gd name="connsiteX17" fmla="*/ 312830 w 882465"/>
                <a:gd name="connsiteY17" fmla="*/ 580989 h 610294"/>
                <a:gd name="connsiteX18" fmla="*/ 462459 w 882465"/>
                <a:gd name="connsiteY18" fmla="*/ 511527 h 610294"/>
                <a:gd name="connsiteX19" fmla="*/ 643567 w 882465"/>
                <a:gd name="connsiteY19" fmla="*/ 427476 h 610294"/>
                <a:gd name="connsiteX20" fmla="*/ 800228 w 882465"/>
                <a:gd name="connsiteY20" fmla="*/ 354754 h 610294"/>
                <a:gd name="connsiteX21" fmla="*/ 852102 w 882465"/>
                <a:gd name="connsiteY21" fmla="*/ 330664 h 610294"/>
                <a:gd name="connsiteX22" fmla="*/ 876607 w 882465"/>
                <a:gd name="connsiteY22" fmla="*/ 319355 h 610294"/>
                <a:gd name="connsiteX23" fmla="*/ 877719 w 882465"/>
                <a:gd name="connsiteY23" fmla="*/ 318827 h 610294"/>
                <a:gd name="connsiteX24" fmla="*/ 872064 w 882465"/>
                <a:gd name="connsiteY24" fmla="*/ 309062 h 610294"/>
                <a:gd name="connsiteX25" fmla="*/ 809709 w 882465"/>
                <a:gd name="connsiteY25" fmla="*/ 337959 h 610294"/>
                <a:gd name="connsiteX26" fmla="*/ 660080 w 882465"/>
                <a:gd name="connsiteY26" fmla="*/ 407420 h 610294"/>
                <a:gd name="connsiteX27" fmla="*/ 478972 w 882465"/>
                <a:gd name="connsiteY27" fmla="*/ 491471 h 610294"/>
                <a:gd name="connsiteX28" fmla="*/ 322312 w 882465"/>
                <a:gd name="connsiteY28" fmla="*/ 564194 h 610294"/>
                <a:gd name="connsiteX29" fmla="*/ 270437 w 882465"/>
                <a:gd name="connsiteY29" fmla="*/ 588283 h 610294"/>
                <a:gd name="connsiteX30" fmla="*/ 245933 w 882465"/>
                <a:gd name="connsiteY30" fmla="*/ 599593 h 610294"/>
                <a:gd name="connsiteX31" fmla="*/ 244820 w 882465"/>
                <a:gd name="connsiteY31" fmla="*/ 600102 h 610294"/>
                <a:gd name="connsiteX32" fmla="*/ 253115 w 882465"/>
                <a:gd name="connsiteY32" fmla="*/ 603476 h 610294"/>
                <a:gd name="connsiteX33" fmla="*/ 229137 w 882465"/>
                <a:gd name="connsiteY33" fmla="*/ 543987 h 610294"/>
                <a:gd name="connsiteX34" fmla="*/ 171156 w 882465"/>
                <a:gd name="connsiteY34" fmla="*/ 401011 h 610294"/>
                <a:gd name="connsiteX35" fmla="*/ 100959 w 882465"/>
                <a:gd name="connsiteY35" fmla="*/ 227990 h 610294"/>
                <a:gd name="connsiteX36" fmla="*/ 40263 w 882465"/>
                <a:gd name="connsiteY36" fmla="*/ 78379 h 610294"/>
                <a:gd name="connsiteX37" fmla="*/ 20339 w 882465"/>
                <a:gd name="connsiteY37" fmla="*/ 29201 h 610294"/>
                <a:gd name="connsiteX38" fmla="*/ 13986 w 882465"/>
                <a:gd name="connsiteY38" fmla="*/ 13574 h 610294"/>
                <a:gd name="connsiteX39" fmla="*/ 10745 w 882465"/>
                <a:gd name="connsiteY39" fmla="*/ 5544 h 610294"/>
                <a:gd name="connsiteX40" fmla="*/ 10311 w 882465"/>
                <a:gd name="connsiteY40" fmla="*/ 4508 h 610294"/>
                <a:gd name="connsiteX41" fmla="*/ 3356 w 882465"/>
                <a:gd name="connsiteY41" fmla="*/ 11463 h 610294"/>
                <a:gd name="connsiteX42" fmla="*/ 90064 w 882465"/>
                <a:gd name="connsiteY42" fmla="*/ 41886 h 610294"/>
                <a:gd name="connsiteX43" fmla="*/ 298165 w 882465"/>
                <a:gd name="connsiteY43" fmla="*/ 114948 h 610294"/>
                <a:gd name="connsiteX44" fmla="*/ 549941 w 882465"/>
                <a:gd name="connsiteY44" fmla="*/ 203334 h 610294"/>
                <a:gd name="connsiteX45" fmla="*/ 767448 w 882465"/>
                <a:gd name="connsiteY45" fmla="*/ 279713 h 610294"/>
                <a:gd name="connsiteX46" fmla="*/ 838926 w 882465"/>
                <a:gd name="connsiteY46" fmla="*/ 304821 h 610294"/>
                <a:gd name="connsiteX47" fmla="*/ 873006 w 882465"/>
                <a:gd name="connsiteY47" fmla="*/ 316772 h 610294"/>
                <a:gd name="connsiteX48" fmla="*/ 874552 w 882465"/>
                <a:gd name="connsiteY48" fmla="*/ 317319 h 610294"/>
                <a:gd name="connsiteX49" fmla="*/ 877549 w 882465"/>
                <a:gd name="connsiteY49" fmla="*/ 306405 h 6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4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lnTo>
                    <a:pt x="23431" y="67051"/>
                  </a:ln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7"/>
                  </a:cubicBezTo>
                  <a:cubicBezTo>
                    <a:pt x="249797" y="610243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4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5"/>
                    <a:pt x="190495" y="448682"/>
                    <a:pt x="171156" y="401011"/>
                  </a:cubicBezTo>
                  <a:lnTo>
                    <a:pt x="100959" y="227990"/>
                  </a:lnTo>
                  <a:cubicBezTo>
                    <a:pt x="80733" y="178113"/>
                    <a:pt x="60488" y="128237"/>
                    <a:pt x="40263" y="78379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4"/>
                  </a:lnTo>
                  <a:cubicBezTo>
                    <a:pt x="13044" y="11256"/>
                    <a:pt x="12309" y="7542"/>
                    <a:pt x="10745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C7E81597-ADC8-8472-E67C-C6521EB14573}"/>
                </a:ext>
              </a:extLst>
            </p:cNvPr>
            <p:cNvSpPr/>
            <p:nvPr/>
          </p:nvSpPr>
          <p:spPr>
            <a:xfrm>
              <a:off x="8974363" y="3254831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2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2"/>
                  </a:cubicBezTo>
                  <a:cubicBezTo>
                    <a:pt x="76824" y="178428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7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B7A15B49-24F2-8030-AD40-A40C3E1AB6DE}"/>
                </a:ext>
              </a:extLst>
            </p:cNvPr>
            <p:cNvSpPr/>
            <p:nvPr/>
          </p:nvSpPr>
          <p:spPr>
            <a:xfrm>
              <a:off x="8756658" y="3105822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0" y="10988"/>
                    <a:pt x="-866" y="13985"/>
                  </a:cubicBezTo>
                  <a:cubicBezTo>
                    <a:pt x="-35" y="17001"/>
                    <a:pt x="3075" y="18754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3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B8908615-A89B-9731-FD0E-786D5E2334E0}"/>
                </a:ext>
              </a:extLst>
            </p:cNvPr>
            <p:cNvSpPr/>
            <p:nvPr/>
          </p:nvSpPr>
          <p:spPr>
            <a:xfrm>
              <a:off x="8799899" y="3208065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FDD4F422-F5BE-A8EE-BA78-ED02BD1A3D43}"/>
                </a:ext>
              </a:extLst>
            </p:cNvPr>
            <p:cNvSpPr/>
            <p:nvPr/>
          </p:nvSpPr>
          <p:spPr>
            <a:xfrm>
              <a:off x="8839879" y="3307874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9616C726-0B1F-4F62-B0A7-6B3F134509A6}"/>
                </a:ext>
              </a:extLst>
            </p:cNvPr>
            <p:cNvSpPr/>
            <p:nvPr/>
          </p:nvSpPr>
          <p:spPr>
            <a:xfrm>
              <a:off x="8879822" y="340896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E9A31ECB-C9FA-555A-DCBF-1AF77437BCCE}"/>
                </a:ext>
              </a:extLst>
            </p:cNvPr>
            <p:cNvSpPr/>
            <p:nvPr/>
          </p:nvSpPr>
          <p:spPr>
            <a:xfrm>
              <a:off x="8923101" y="350909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ECD8ADB0-4665-48D3-3470-C7C703F4EE84}"/>
                </a:ext>
              </a:extLst>
            </p:cNvPr>
            <p:cNvSpPr/>
            <p:nvPr/>
          </p:nvSpPr>
          <p:spPr>
            <a:xfrm>
              <a:off x="9060874" y="3546566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36F5E78C-17E8-3161-2CCB-20D513C17273}"/>
                </a:ext>
              </a:extLst>
            </p:cNvPr>
            <p:cNvSpPr/>
            <p:nvPr/>
          </p:nvSpPr>
          <p:spPr>
            <a:xfrm>
              <a:off x="9159006" y="3502734"/>
              <a:ext cx="15658" cy="22567"/>
            </a:xfrm>
            <a:custGeom>
              <a:avLst/>
              <a:gdLst>
                <a:gd name="connsiteX0" fmla="*/ -828 w 15658"/>
                <a:gd name="connsiteY0" fmla="*/ 7451 h 22567"/>
                <a:gd name="connsiteX1" fmla="*/ 3507 w 15658"/>
                <a:gd name="connsiteY1" fmla="*/ 18761 h 22567"/>
                <a:gd name="connsiteX2" fmla="*/ 10463 w 15658"/>
                <a:gd name="connsiteY2" fmla="*/ 22720 h 22567"/>
                <a:gd name="connsiteX3" fmla="*/ 14421 w 15658"/>
                <a:gd name="connsiteY3" fmla="*/ 15764 h 22567"/>
                <a:gd name="connsiteX4" fmla="*/ 14421 w 15658"/>
                <a:gd name="connsiteY4" fmla="*/ 15764 h 22567"/>
                <a:gd name="connsiteX5" fmla="*/ 10066 w 15658"/>
                <a:gd name="connsiteY5" fmla="*/ 4454 h 22567"/>
                <a:gd name="connsiteX6" fmla="*/ 3111 w 15658"/>
                <a:gd name="connsiteY6" fmla="*/ 496 h 22567"/>
                <a:gd name="connsiteX7" fmla="*/ -828 w 15658"/>
                <a:gd name="connsiteY7" fmla="*/ 7451 h 2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7">
                  <a:moveTo>
                    <a:pt x="-828" y="7451"/>
                  </a:moveTo>
                  <a:cubicBezTo>
                    <a:pt x="604" y="11221"/>
                    <a:pt x="2055" y="14991"/>
                    <a:pt x="3507" y="18761"/>
                  </a:cubicBezTo>
                  <a:cubicBezTo>
                    <a:pt x="4411" y="21721"/>
                    <a:pt x="7465" y="23455"/>
                    <a:pt x="10463" y="22720"/>
                  </a:cubicBezTo>
                  <a:cubicBezTo>
                    <a:pt x="13478" y="21890"/>
                    <a:pt x="15250" y="18780"/>
                    <a:pt x="14421" y="15764"/>
                  </a:cubicBezTo>
                  <a:cubicBezTo>
                    <a:pt x="14421" y="15764"/>
                    <a:pt x="14421" y="15764"/>
                    <a:pt x="14421" y="15764"/>
                  </a:cubicBezTo>
                  <a:lnTo>
                    <a:pt x="10066" y="4454"/>
                  </a:lnTo>
                  <a:cubicBezTo>
                    <a:pt x="9181" y="1495"/>
                    <a:pt x="6109" y="-258"/>
                    <a:pt x="3111" y="496"/>
                  </a:cubicBezTo>
                  <a:cubicBezTo>
                    <a:pt x="96" y="1325"/>
                    <a:pt x="-1658" y="4436"/>
                    <a:pt x="-828" y="7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AE5F1942-564B-FF7F-4E98-4A0497B98D27}"/>
                </a:ext>
              </a:extLst>
            </p:cNvPr>
            <p:cNvSpPr/>
            <p:nvPr/>
          </p:nvSpPr>
          <p:spPr>
            <a:xfrm>
              <a:off x="9256195" y="3456721"/>
              <a:ext cx="16959" cy="25761"/>
            </a:xfrm>
            <a:custGeom>
              <a:avLst/>
              <a:gdLst>
                <a:gd name="connsiteX0" fmla="*/ -848 w 16959"/>
                <a:gd name="connsiteY0" fmla="*/ 7452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7 h 25761"/>
                <a:gd name="connsiteX6" fmla="*/ 3111 w 16959"/>
                <a:gd name="connsiteY6" fmla="*/ 497 h 25761"/>
                <a:gd name="connsiteX7" fmla="*/ -828 w 16959"/>
                <a:gd name="connsiteY7" fmla="*/ 7452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2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7"/>
                    <a:pt x="-828" y="74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5F4A4146-D45C-2AB5-4D74-E2C67EB0388E}"/>
                </a:ext>
              </a:extLst>
            </p:cNvPr>
            <p:cNvSpPr/>
            <p:nvPr/>
          </p:nvSpPr>
          <p:spPr>
            <a:xfrm>
              <a:off x="9354100" y="3411696"/>
              <a:ext cx="16488" cy="24671"/>
            </a:xfrm>
            <a:custGeom>
              <a:avLst/>
              <a:gdLst>
                <a:gd name="connsiteX0" fmla="*/ -828 w 16488"/>
                <a:gd name="connsiteY0" fmla="*/ 7445 h 24671"/>
                <a:gd name="connsiteX1" fmla="*/ 4337 w 16488"/>
                <a:gd name="connsiteY1" fmla="*/ 20866 h 24671"/>
                <a:gd name="connsiteX2" fmla="*/ 11292 w 16488"/>
                <a:gd name="connsiteY2" fmla="*/ 24824 h 24671"/>
                <a:gd name="connsiteX3" fmla="*/ 15250 w 16488"/>
                <a:gd name="connsiteY3" fmla="*/ 17869 h 24671"/>
                <a:gd name="connsiteX4" fmla="*/ 15250 w 16488"/>
                <a:gd name="connsiteY4" fmla="*/ 17869 h 24671"/>
                <a:gd name="connsiteX5" fmla="*/ 10066 w 16488"/>
                <a:gd name="connsiteY5" fmla="*/ 4448 h 24671"/>
                <a:gd name="connsiteX6" fmla="*/ 3111 w 16488"/>
                <a:gd name="connsiteY6" fmla="*/ 490 h 24671"/>
                <a:gd name="connsiteX7" fmla="*/ -828 w 16488"/>
                <a:gd name="connsiteY7" fmla="*/ 7445 h 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1">
                  <a:moveTo>
                    <a:pt x="-828" y="7445"/>
                  </a:moveTo>
                  <a:lnTo>
                    <a:pt x="4337" y="20866"/>
                  </a:lnTo>
                  <a:cubicBezTo>
                    <a:pt x="5242" y="23825"/>
                    <a:pt x="8295" y="25559"/>
                    <a:pt x="11292" y="24824"/>
                  </a:cubicBezTo>
                  <a:cubicBezTo>
                    <a:pt x="14308" y="23995"/>
                    <a:pt x="16080" y="20885"/>
                    <a:pt x="15250" y="17869"/>
                  </a:cubicBezTo>
                  <a:cubicBezTo>
                    <a:pt x="15250" y="17869"/>
                    <a:pt x="15250" y="17869"/>
                    <a:pt x="15250" y="17869"/>
                  </a:cubicBezTo>
                  <a:cubicBezTo>
                    <a:pt x="13516" y="13383"/>
                    <a:pt x="11801" y="8915"/>
                    <a:pt x="10066" y="4448"/>
                  </a:cubicBezTo>
                  <a:cubicBezTo>
                    <a:pt x="9181" y="1488"/>
                    <a:pt x="6109" y="-246"/>
                    <a:pt x="3111" y="490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8CADA755-FF3C-DF78-3F26-7C2C9127F600}"/>
                </a:ext>
              </a:extLst>
            </p:cNvPr>
            <p:cNvSpPr/>
            <p:nvPr/>
          </p:nvSpPr>
          <p:spPr>
            <a:xfrm>
              <a:off x="9451856" y="3365412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9 h 21505"/>
                <a:gd name="connsiteX4" fmla="*/ 14043 w 15281"/>
                <a:gd name="connsiteY4" fmla="*/ 14691 h 21505"/>
                <a:gd name="connsiteX5" fmla="*/ 10084 w 15281"/>
                <a:gd name="connsiteY5" fmla="*/ 4437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8"/>
                    <a:pt x="7087" y="22382"/>
                    <a:pt x="10084" y="21665"/>
                  </a:cubicBezTo>
                  <a:cubicBezTo>
                    <a:pt x="13100" y="20836"/>
                    <a:pt x="14872" y="17726"/>
                    <a:pt x="14043" y="14729"/>
                  </a:cubicBezTo>
                  <a:cubicBezTo>
                    <a:pt x="14043" y="14710"/>
                    <a:pt x="14043" y="14710"/>
                    <a:pt x="14043" y="14691"/>
                  </a:cubicBezTo>
                  <a:lnTo>
                    <a:pt x="10084" y="4437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7"/>
                    <a:pt x="-1659" y="4437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68CDBD85-45FC-DE00-9EE7-834969EF57C7}"/>
                </a:ext>
              </a:extLst>
            </p:cNvPr>
            <p:cNvSpPr/>
            <p:nvPr/>
          </p:nvSpPr>
          <p:spPr>
            <a:xfrm>
              <a:off x="8716114" y="186411"/>
              <a:ext cx="882390" cy="610296"/>
            </a:xfrm>
            <a:custGeom>
              <a:avLst/>
              <a:gdLst>
                <a:gd name="connsiteX0" fmla="*/ 877492 w 882390"/>
                <a:gd name="connsiteY0" fmla="*/ 306405 h 610296"/>
                <a:gd name="connsiteX1" fmla="*/ 790784 w 882390"/>
                <a:gd name="connsiteY1" fmla="*/ 275944 h 610296"/>
                <a:gd name="connsiteX2" fmla="*/ 582683 w 882390"/>
                <a:gd name="connsiteY2" fmla="*/ 202882 h 610296"/>
                <a:gd name="connsiteX3" fmla="*/ 330850 w 882390"/>
                <a:gd name="connsiteY3" fmla="*/ 114552 h 610296"/>
                <a:gd name="connsiteX4" fmla="*/ 113325 w 882390"/>
                <a:gd name="connsiteY4" fmla="*/ 38154 h 610296"/>
                <a:gd name="connsiteX5" fmla="*/ 41847 w 882390"/>
                <a:gd name="connsiteY5" fmla="*/ 13065 h 610296"/>
                <a:gd name="connsiteX6" fmla="*/ 7766 w 882390"/>
                <a:gd name="connsiteY6" fmla="*/ 1096 h 610296"/>
                <a:gd name="connsiteX7" fmla="*/ 6239 w 882390"/>
                <a:gd name="connsiteY7" fmla="*/ 568 h 610296"/>
                <a:gd name="connsiteX8" fmla="*/ -716 w 882390"/>
                <a:gd name="connsiteY8" fmla="*/ 7524 h 610296"/>
                <a:gd name="connsiteX9" fmla="*/ 23431 w 882390"/>
                <a:gd name="connsiteY9" fmla="*/ 67051 h 610296"/>
                <a:gd name="connsiteX10" fmla="*/ 81412 w 882390"/>
                <a:gd name="connsiteY10" fmla="*/ 210026 h 610296"/>
                <a:gd name="connsiteX11" fmla="*/ 151571 w 882390"/>
                <a:gd name="connsiteY11" fmla="*/ 383048 h 610296"/>
                <a:gd name="connsiteX12" fmla="*/ 212266 w 882390"/>
                <a:gd name="connsiteY12" fmla="*/ 532677 h 610296"/>
                <a:gd name="connsiteX13" fmla="*/ 241785 w 882390"/>
                <a:gd name="connsiteY13" fmla="*/ 605493 h 610296"/>
                <a:gd name="connsiteX14" fmla="*/ 242219 w 882390"/>
                <a:gd name="connsiteY14" fmla="*/ 606530 h 610296"/>
                <a:gd name="connsiteX15" fmla="*/ 249419 w 882390"/>
                <a:gd name="connsiteY15" fmla="*/ 610366 h 610296"/>
                <a:gd name="connsiteX16" fmla="*/ 250513 w 882390"/>
                <a:gd name="connsiteY16" fmla="*/ 609904 h 610296"/>
                <a:gd name="connsiteX17" fmla="*/ 312830 w 882390"/>
                <a:gd name="connsiteY17" fmla="*/ 580989 h 610296"/>
                <a:gd name="connsiteX18" fmla="*/ 462459 w 882390"/>
                <a:gd name="connsiteY18" fmla="*/ 511565 h 610296"/>
                <a:gd name="connsiteX19" fmla="*/ 643567 w 882390"/>
                <a:gd name="connsiteY19" fmla="*/ 427476 h 610296"/>
                <a:gd name="connsiteX20" fmla="*/ 800208 w 882390"/>
                <a:gd name="connsiteY20" fmla="*/ 354754 h 610296"/>
                <a:gd name="connsiteX21" fmla="*/ 852101 w 882390"/>
                <a:gd name="connsiteY21" fmla="*/ 330608 h 610296"/>
                <a:gd name="connsiteX22" fmla="*/ 876606 w 882390"/>
                <a:gd name="connsiteY22" fmla="*/ 319298 h 610296"/>
                <a:gd name="connsiteX23" fmla="*/ 877719 w 882390"/>
                <a:gd name="connsiteY23" fmla="*/ 318770 h 610296"/>
                <a:gd name="connsiteX24" fmla="*/ 872064 w 882390"/>
                <a:gd name="connsiteY24" fmla="*/ 309006 h 610296"/>
                <a:gd name="connsiteX25" fmla="*/ 809633 w 882390"/>
                <a:gd name="connsiteY25" fmla="*/ 337959 h 610296"/>
                <a:gd name="connsiteX26" fmla="*/ 660004 w 882390"/>
                <a:gd name="connsiteY26" fmla="*/ 407420 h 610296"/>
                <a:gd name="connsiteX27" fmla="*/ 478896 w 882390"/>
                <a:gd name="connsiteY27" fmla="*/ 491471 h 610296"/>
                <a:gd name="connsiteX28" fmla="*/ 322236 w 882390"/>
                <a:gd name="connsiteY28" fmla="*/ 564194 h 610296"/>
                <a:gd name="connsiteX29" fmla="*/ 270380 w 882390"/>
                <a:gd name="connsiteY29" fmla="*/ 588283 h 610296"/>
                <a:gd name="connsiteX30" fmla="*/ 245876 w 882390"/>
                <a:gd name="connsiteY30" fmla="*/ 599593 h 610296"/>
                <a:gd name="connsiteX31" fmla="*/ 244764 w 882390"/>
                <a:gd name="connsiteY31" fmla="*/ 600102 h 610296"/>
                <a:gd name="connsiteX32" fmla="*/ 253057 w 882390"/>
                <a:gd name="connsiteY32" fmla="*/ 603476 h 610296"/>
                <a:gd name="connsiteX33" fmla="*/ 229062 w 882390"/>
                <a:gd name="connsiteY33" fmla="*/ 543987 h 610296"/>
                <a:gd name="connsiteX34" fmla="*/ 171081 w 882390"/>
                <a:gd name="connsiteY34" fmla="*/ 401011 h 610296"/>
                <a:gd name="connsiteX35" fmla="*/ 100921 w 882390"/>
                <a:gd name="connsiteY35" fmla="*/ 227990 h 610296"/>
                <a:gd name="connsiteX36" fmla="*/ 40225 w 882390"/>
                <a:gd name="connsiteY36" fmla="*/ 78380 h 610296"/>
                <a:gd name="connsiteX37" fmla="*/ 20301 w 882390"/>
                <a:gd name="connsiteY37" fmla="*/ 29201 h 610296"/>
                <a:gd name="connsiteX38" fmla="*/ 13949 w 882390"/>
                <a:gd name="connsiteY38" fmla="*/ 13574 h 610296"/>
                <a:gd name="connsiteX39" fmla="*/ 10707 w 882390"/>
                <a:gd name="connsiteY39" fmla="*/ 5544 h 610296"/>
                <a:gd name="connsiteX40" fmla="*/ 10273 w 882390"/>
                <a:gd name="connsiteY40" fmla="*/ 4508 h 610296"/>
                <a:gd name="connsiteX41" fmla="*/ 3318 w 882390"/>
                <a:gd name="connsiteY41" fmla="*/ 11463 h 610296"/>
                <a:gd name="connsiteX42" fmla="*/ 90027 w 882390"/>
                <a:gd name="connsiteY42" fmla="*/ 41887 h 610296"/>
                <a:gd name="connsiteX43" fmla="*/ 298127 w 882390"/>
                <a:gd name="connsiteY43" fmla="*/ 114948 h 610296"/>
                <a:gd name="connsiteX44" fmla="*/ 549903 w 882390"/>
                <a:gd name="connsiteY44" fmla="*/ 203334 h 610296"/>
                <a:gd name="connsiteX45" fmla="*/ 767372 w 882390"/>
                <a:gd name="connsiteY45" fmla="*/ 279714 h 610296"/>
                <a:gd name="connsiteX46" fmla="*/ 838850 w 882390"/>
                <a:gd name="connsiteY46" fmla="*/ 304821 h 610296"/>
                <a:gd name="connsiteX47" fmla="*/ 872931 w 882390"/>
                <a:gd name="connsiteY47" fmla="*/ 316772 h 610296"/>
                <a:gd name="connsiteX48" fmla="*/ 874476 w 882390"/>
                <a:gd name="connsiteY48" fmla="*/ 317319 h 610296"/>
                <a:gd name="connsiteX49" fmla="*/ 877474 w 882390"/>
                <a:gd name="connsiteY49" fmla="*/ 306405 h 6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6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lnTo>
                    <a:pt x="23431" y="67051"/>
                  </a:ln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7"/>
                    <a:pt x="246366" y="611294"/>
                    <a:pt x="249419" y="610366"/>
                  </a:cubicBezTo>
                  <a:cubicBezTo>
                    <a:pt x="249797" y="610250"/>
                    <a:pt x="250174" y="610095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476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3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4"/>
                  </a:lnTo>
                  <a:lnTo>
                    <a:pt x="270380" y="588283"/>
                  </a:lnTo>
                  <a:cubicBezTo>
                    <a:pt x="263085" y="591658"/>
                    <a:pt x="252209" y="594504"/>
                    <a:pt x="245876" y="599593"/>
                  </a:cubicBezTo>
                  <a:cubicBezTo>
                    <a:pt x="245518" y="599804"/>
                    <a:pt x="245160" y="599975"/>
                    <a:pt x="244764" y="600102"/>
                  </a:cubicBezTo>
                  <a:lnTo>
                    <a:pt x="253057" y="603476"/>
                  </a:lnTo>
                  <a:lnTo>
                    <a:pt x="229062" y="543987"/>
                  </a:lnTo>
                  <a:cubicBezTo>
                    <a:pt x="209741" y="496334"/>
                    <a:pt x="190420" y="448676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2043"/>
                    <a:pt x="26955" y="45651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2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7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4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3A744B2C-EE73-C8FE-C35C-11F4BB599869}"/>
                </a:ext>
              </a:extLst>
            </p:cNvPr>
            <p:cNvSpPr/>
            <p:nvPr/>
          </p:nvSpPr>
          <p:spPr>
            <a:xfrm>
              <a:off x="8974344" y="427373"/>
              <a:ext cx="263831" cy="178473"/>
            </a:xfrm>
            <a:custGeom>
              <a:avLst/>
              <a:gdLst>
                <a:gd name="connsiteX0" fmla="*/ 254124 w 263831"/>
                <a:gd name="connsiteY0" fmla="*/ 89854 h 178473"/>
                <a:gd name="connsiteX1" fmla="*/ 94712 w 263831"/>
                <a:gd name="connsiteY1" fmla="*/ 158486 h 178473"/>
                <a:gd name="connsiteX2" fmla="*/ 71828 w 263831"/>
                <a:gd name="connsiteY2" fmla="*/ 168325 h 178473"/>
                <a:gd name="connsiteX3" fmla="*/ 80141 w 263831"/>
                <a:gd name="connsiteY3" fmla="*/ 171718 h 178473"/>
                <a:gd name="connsiteX4" fmla="*/ 18936 w 263831"/>
                <a:gd name="connsiteY4" fmla="*/ 25350 h 178473"/>
                <a:gd name="connsiteX5" fmla="*/ 10227 w 263831"/>
                <a:gd name="connsiteY5" fmla="*/ 4615 h 178473"/>
                <a:gd name="connsiteX6" fmla="*/ 3272 w 263831"/>
                <a:gd name="connsiteY6" fmla="*/ 11571 h 178473"/>
                <a:gd name="connsiteX7" fmla="*/ 224058 w 263831"/>
                <a:gd name="connsiteY7" fmla="*/ 89232 h 178473"/>
                <a:gd name="connsiteX8" fmla="*/ 255462 w 263831"/>
                <a:gd name="connsiteY8" fmla="*/ 100202 h 178473"/>
                <a:gd name="connsiteX9" fmla="*/ 258478 w 263831"/>
                <a:gd name="connsiteY9" fmla="*/ 89288 h 178473"/>
                <a:gd name="connsiteX10" fmla="*/ 37672 w 263831"/>
                <a:gd name="connsiteY10" fmla="*/ 11627 h 178473"/>
                <a:gd name="connsiteX11" fmla="*/ 6268 w 263831"/>
                <a:gd name="connsiteY11" fmla="*/ 563 h 178473"/>
                <a:gd name="connsiteX12" fmla="*/ -705 w 263831"/>
                <a:gd name="connsiteY12" fmla="*/ 7518 h 178473"/>
                <a:gd name="connsiteX13" fmla="*/ 60499 w 263831"/>
                <a:gd name="connsiteY13" fmla="*/ 153886 h 178473"/>
                <a:gd name="connsiteX14" fmla="*/ 69227 w 263831"/>
                <a:gd name="connsiteY14" fmla="*/ 174715 h 178473"/>
                <a:gd name="connsiteX15" fmla="*/ 76465 w 263831"/>
                <a:gd name="connsiteY15" fmla="*/ 178534 h 178473"/>
                <a:gd name="connsiteX16" fmla="*/ 77521 w 263831"/>
                <a:gd name="connsiteY16" fmla="*/ 178089 h 178473"/>
                <a:gd name="connsiteX17" fmla="*/ 236952 w 263831"/>
                <a:gd name="connsiteY17" fmla="*/ 109476 h 178473"/>
                <a:gd name="connsiteX18" fmla="*/ 259816 w 263831"/>
                <a:gd name="connsiteY18" fmla="*/ 99618 h 178473"/>
                <a:gd name="connsiteX19" fmla="*/ 254124 w 263831"/>
                <a:gd name="connsiteY19" fmla="*/ 89854 h 17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473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cubicBezTo>
                    <a:pt x="59745" y="122922"/>
                    <a:pt x="39350" y="74133"/>
                    <a:pt x="18936" y="25350"/>
                  </a:cubicBezTo>
                  <a:lnTo>
                    <a:pt x="10227" y="4615"/>
                  </a:lnTo>
                  <a:lnTo>
                    <a:pt x="3272" y="11571"/>
                  </a:lnTo>
                  <a:lnTo>
                    <a:pt x="224058" y="89232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715"/>
                  </a:lnTo>
                  <a:cubicBezTo>
                    <a:pt x="70170" y="177769"/>
                    <a:pt x="73411" y="179478"/>
                    <a:pt x="76465" y="178534"/>
                  </a:cubicBezTo>
                  <a:cubicBezTo>
                    <a:pt x="76823" y="178421"/>
                    <a:pt x="77181" y="178272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9C05EEC7-69D5-ECD8-3B11-D39CBDA7B885}"/>
                </a:ext>
              </a:extLst>
            </p:cNvPr>
            <p:cNvSpPr/>
            <p:nvPr/>
          </p:nvSpPr>
          <p:spPr>
            <a:xfrm>
              <a:off x="8756658" y="278364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0" y="10985"/>
                    <a:pt x="-866" y="13985"/>
                  </a:cubicBezTo>
                  <a:cubicBezTo>
                    <a:pt x="-35" y="16994"/>
                    <a:pt x="3075" y="18756"/>
                    <a:pt x="6091" y="17925"/>
                  </a:cubicBezTo>
                  <a:lnTo>
                    <a:pt x="22810" y="11422"/>
                  </a:lnTo>
                  <a:cubicBezTo>
                    <a:pt x="25770" y="10521"/>
                    <a:pt x="27504" y="7463"/>
                    <a:pt x="26750" y="4466"/>
                  </a:cubicBezTo>
                  <a:cubicBezTo>
                    <a:pt x="25921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A6D73609-F412-D2DA-BCF5-A6D723CD9704}"/>
                </a:ext>
              </a:extLst>
            </p:cNvPr>
            <p:cNvSpPr/>
            <p:nvPr/>
          </p:nvSpPr>
          <p:spPr>
            <a:xfrm>
              <a:off x="8799899" y="380606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3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8" y="1472"/>
                    <a:pt x="17418" y="-302"/>
                    <a:pt x="14402" y="523"/>
                  </a:cubicBezTo>
                  <a:cubicBezTo>
                    <a:pt x="14402" y="523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8BC90501-9442-3D02-6AB5-E73C4A0A1F4F}"/>
                </a:ext>
              </a:extLst>
            </p:cNvPr>
            <p:cNvSpPr/>
            <p:nvPr/>
          </p:nvSpPr>
          <p:spPr>
            <a:xfrm>
              <a:off x="8839879" y="480415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55A5C150-766C-090E-B572-B333D74A5CF1}"/>
                </a:ext>
              </a:extLst>
            </p:cNvPr>
            <p:cNvSpPr/>
            <p:nvPr/>
          </p:nvSpPr>
          <p:spPr>
            <a:xfrm>
              <a:off x="8879822" y="58150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DBCD205B-1788-4A24-0542-AAD043CED8FB}"/>
                </a:ext>
              </a:extLst>
            </p:cNvPr>
            <p:cNvSpPr/>
            <p:nvPr/>
          </p:nvSpPr>
          <p:spPr>
            <a:xfrm>
              <a:off x="8923101" y="68163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3"/>
                    <a:pt x="-865" y="13155"/>
                  </a:cubicBezTo>
                  <a:cubicBezTo>
                    <a:pt x="-36" y="16162"/>
                    <a:pt x="3074" y="17925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DAD7A937-F0B9-087D-F2AF-D1D9D93F32F5}"/>
                </a:ext>
              </a:extLst>
            </p:cNvPr>
            <p:cNvSpPr/>
            <p:nvPr/>
          </p:nvSpPr>
          <p:spPr>
            <a:xfrm>
              <a:off x="9060874" y="719108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7 h 21500"/>
                <a:gd name="connsiteX3" fmla="*/ 14025 w 15263"/>
                <a:gd name="connsiteY3" fmla="*/ 14710 h 21500"/>
                <a:gd name="connsiteX4" fmla="*/ 14025 w 15263"/>
                <a:gd name="connsiteY4" fmla="*/ 14702 h 21500"/>
                <a:gd name="connsiteX5" fmla="*/ 10067 w 15263"/>
                <a:gd name="connsiteY5" fmla="*/ 4447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8"/>
                    <a:pt x="7070" y="22382"/>
                    <a:pt x="10067" y="21657"/>
                  </a:cubicBezTo>
                  <a:cubicBezTo>
                    <a:pt x="13082" y="20832"/>
                    <a:pt x="14854" y="17722"/>
                    <a:pt x="14025" y="14710"/>
                  </a:cubicBezTo>
                  <a:cubicBezTo>
                    <a:pt x="14025" y="14707"/>
                    <a:pt x="14025" y="14704"/>
                    <a:pt x="14025" y="14702"/>
                  </a:cubicBezTo>
                  <a:lnTo>
                    <a:pt x="10067" y="4447"/>
                  </a:lnTo>
                  <a:cubicBezTo>
                    <a:pt x="9163" y="1492"/>
                    <a:pt x="6109" y="-245"/>
                    <a:pt x="3111" y="489"/>
                  </a:cubicBezTo>
                  <a:cubicBezTo>
                    <a:pt x="96" y="1323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6241C681-B06D-A741-7E00-83A7F451304C}"/>
                </a:ext>
              </a:extLst>
            </p:cNvPr>
            <p:cNvSpPr/>
            <p:nvPr/>
          </p:nvSpPr>
          <p:spPr>
            <a:xfrm>
              <a:off x="9159024" y="675260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4"/>
                    <a:pt x="10463" y="22717"/>
                  </a:cubicBezTo>
                  <a:cubicBezTo>
                    <a:pt x="13479" y="21892"/>
                    <a:pt x="15251" y="18781"/>
                    <a:pt x="14422" y="15769"/>
                  </a:cubicBezTo>
                  <a:cubicBezTo>
                    <a:pt x="14422" y="15766"/>
                    <a:pt x="14422" y="15764"/>
                    <a:pt x="14422" y="15761"/>
                  </a:cubicBezTo>
                  <a:lnTo>
                    <a:pt x="10067" y="4451"/>
                  </a:lnTo>
                  <a:cubicBezTo>
                    <a:pt x="9181" y="1489"/>
                    <a:pt x="6109" y="-252"/>
                    <a:pt x="3112" y="493"/>
                  </a:cubicBezTo>
                  <a:cubicBezTo>
                    <a:pt x="96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A72EEC91-0084-35F5-2842-40721A837AE7}"/>
                </a:ext>
              </a:extLst>
            </p:cNvPr>
            <p:cNvSpPr/>
            <p:nvPr/>
          </p:nvSpPr>
          <p:spPr>
            <a:xfrm>
              <a:off x="9256195" y="629265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9"/>
                    <a:pt x="16551" y="21968"/>
                    <a:pt x="15721" y="18956"/>
                  </a:cubicBezTo>
                  <a:cubicBezTo>
                    <a:pt x="15721" y="18953"/>
                    <a:pt x="15721" y="18951"/>
                    <a:pt x="15721" y="18948"/>
                  </a:cubicBezTo>
                  <a:lnTo>
                    <a:pt x="10066" y="4434"/>
                  </a:lnTo>
                  <a:cubicBezTo>
                    <a:pt x="9162" y="1479"/>
                    <a:pt x="6109" y="-252"/>
                    <a:pt x="3111" y="494"/>
                  </a:cubicBezTo>
                  <a:cubicBezTo>
                    <a:pt x="95" y="1328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3DDD1785-A505-DEE7-DBCE-FF69C2CECBFA}"/>
                </a:ext>
              </a:extLst>
            </p:cNvPr>
            <p:cNvSpPr/>
            <p:nvPr/>
          </p:nvSpPr>
          <p:spPr>
            <a:xfrm>
              <a:off x="9354100" y="584235"/>
              <a:ext cx="16488" cy="24674"/>
            </a:xfrm>
            <a:custGeom>
              <a:avLst/>
              <a:gdLst>
                <a:gd name="connsiteX0" fmla="*/ -828 w 16488"/>
                <a:gd name="connsiteY0" fmla="*/ 7448 h 24674"/>
                <a:gd name="connsiteX1" fmla="*/ 4337 w 16488"/>
                <a:gd name="connsiteY1" fmla="*/ 20869 h 24674"/>
                <a:gd name="connsiteX2" fmla="*/ 11292 w 16488"/>
                <a:gd name="connsiteY2" fmla="*/ 24828 h 24674"/>
                <a:gd name="connsiteX3" fmla="*/ 15250 w 16488"/>
                <a:gd name="connsiteY3" fmla="*/ 17880 h 24674"/>
                <a:gd name="connsiteX4" fmla="*/ 15250 w 16488"/>
                <a:gd name="connsiteY4" fmla="*/ 17872 h 24674"/>
                <a:gd name="connsiteX5" fmla="*/ 10066 w 16488"/>
                <a:gd name="connsiteY5" fmla="*/ 4451 h 24674"/>
                <a:gd name="connsiteX6" fmla="*/ 3111 w 16488"/>
                <a:gd name="connsiteY6" fmla="*/ 493 h 24674"/>
                <a:gd name="connsiteX7" fmla="*/ -828 w 16488"/>
                <a:gd name="connsiteY7" fmla="*/ 7448 h 2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4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2"/>
                    <a:pt x="11292" y="24828"/>
                  </a:cubicBezTo>
                  <a:cubicBezTo>
                    <a:pt x="14308" y="24003"/>
                    <a:pt x="16080" y="20892"/>
                    <a:pt x="15250" y="17880"/>
                  </a:cubicBezTo>
                  <a:cubicBezTo>
                    <a:pt x="15250" y="17878"/>
                    <a:pt x="15250" y="17875"/>
                    <a:pt x="15250" y="17872"/>
                  </a:cubicBezTo>
                  <a:cubicBezTo>
                    <a:pt x="13516" y="13386"/>
                    <a:pt x="11801" y="8919"/>
                    <a:pt x="10066" y="4451"/>
                  </a:cubicBezTo>
                  <a:cubicBezTo>
                    <a:pt x="9181" y="1489"/>
                    <a:pt x="6109" y="-252"/>
                    <a:pt x="3111" y="493"/>
                  </a:cubicBezTo>
                  <a:cubicBezTo>
                    <a:pt x="96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DB6F6186-545A-13D7-F420-AB5A98B55B94}"/>
                </a:ext>
              </a:extLst>
            </p:cNvPr>
            <p:cNvSpPr/>
            <p:nvPr/>
          </p:nvSpPr>
          <p:spPr>
            <a:xfrm>
              <a:off x="9451856" y="537957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3"/>
                    <a:pt x="7087" y="22387"/>
                    <a:pt x="10084" y="21662"/>
                  </a:cubicBezTo>
                  <a:cubicBezTo>
                    <a:pt x="13100" y="20840"/>
                    <a:pt x="14872" y="17731"/>
                    <a:pt x="14043" y="14718"/>
                  </a:cubicBezTo>
                  <a:cubicBezTo>
                    <a:pt x="14043" y="14708"/>
                    <a:pt x="14043" y="14698"/>
                    <a:pt x="14043" y="14688"/>
                  </a:cubicBezTo>
                  <a:lnTo>
                    <a:pt x="10084" y="4434"/>
                  </a:lnTo>
                  <a:cubicBezTo>
                    <a:pt x="9180" y="1479"/>
                    <a:pt x="6126" y="-252"/>
                    <a:pt x="3129" y="494"/>
                  </a:cubicBezTo>
                  <a:cubicBezTo>
                    <a:pt x="113" y="1319"/>
                    <a:pt x="-1659" y="4430"/>
                    <a:pt x="-830" y="7442"/>
                  </a:cubicBezTo>
                  <a:cubicBezTo>
                    <a:pt x="-830" y="7444"/>
                    <a:pt x="-830" y="7447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64C42312-EFF4-5780-98C7-EA2C93642706}"/>
                </a:ext>
              </a:extLst>
            </p:cNvPr>
            <p:cNvSpPr/>
            <p:nvPr/>
          </p:nvSpPr>
          <p:spPr>
            <a:xfrm>
              <a:off x="8029656" y="210036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2012 w 272747"/>
                <a:gd name="connsiteY34" fmla="*/ 88227 h 433496"/>
                <a:gd name="connsiteX35" fmla="*/ 193764 w 272747"/>
                <a:gd name="connsiteY35" fmla="*/ 148942 h 433496"/>
                <a:gd name="connsiteX36" fmla="*/ 149072 w 272747"/>
                <a:gd name="connsiteY36" fmla="*/ 207131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3" y="99192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65" y="67715"/>
                    <a:pt x="152200" y="70350"/>
                    <a:pt x="172012" y="88227"/>
                  </a:cubicBezTo>
                  <a:cubicBezTo>
                    <a:pt x="188618" y="103784"/>
                    <a:pt x="196705" y="126383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450A791F-3F50-5855-B75F-9AD1C7DB4DA7}"/>
                </a:ext>
              </a:extLst>
            </p:cNvPr>
            <p:cNvSpPr/>
            <p:nvPr/>
          </p:nvSpPr>
          <p:spPr>
            <a:xfrm>
              <a:off x="8134086" y="2553239"/>
              <a:ext cx="81498" cy="81471"/>
            </a:xfrm>
            <a:custGeom>
              <a:avLst/>
              <a:gdLst>
                <a:gd name="connsiteX0" fmla="*/ 50201 w 81498"/>
                <a:gd name="connsiteY0" fmla="*/ 1059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9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3 h 81471"/>
                <a:gd name="connsiteX9" fmla="*/ 50201 w 81498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9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0"/>
                    <a:pt x="15500" y="79322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9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3"/>
                  </a:cubicBezTo>
                  <a:cubicBezTo>
                    <a:pt x="54311" y="13348"/>
                    <a:pt x="57345" y="2453"/>
                    <a:pt x="50201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6E6B4743-A254-EE63-0FAD-D0DD631F7478}"/>
                </a:ext>
              </a:extLst>
            </p:cNvPr>
            <p:cNvSpPr/>
            <p:nvPr/>
          </p:nvSpPr>
          <p:spPr>
            <a:xfrm>
              <a:off x="10042881" y="494351"/>
              <a:ext cx="272746" cy="433514"/>
            </a:xfrm>
            <a:custGeom>
              <a:avLst/>
              <a:gdLst>
                <a:gd name="connsiteX0" fmla="*/ 127093 w 272746"/>
                <a:gd name="connsiteY0" fmla="*/ 422376 h 433514"/>
                <a:gd name="connsiteX1" fmla="*/ 102890 w 272746"/>
                <a:gd name="connsiteY1" fmla="*/ 397872 h 433514"/>
                <a:gd name="connsiteX2" fmla="*/ 94313 w 272746"/>
                <a:gd name="connsiteY2" fmla="*/ 349051 h 433514"/>
                <a:gd name="connsiteX3" fmla="*/ 105623 w 272746"/>
                <a:gd name="connsiteY3" fmla="*/ 270259 h 433514"/>
                <a:gd name="connsiteX4" fmla="*/ 154632 w 272746"/>
                <a:gd name="connsiteY4" fmla="*/ 216933 h 433514"/>
                <a:gd name="connsiteX5" fmla="*/ 198722 w 272746"/>
                <a:gd name="connsiteY5" fmla="*/ 170601 h 433514"/>
                <a:gd name="connsiteX6" fmla="*/ 168430 w 272746"/>
                <a:gd name="connsiteY6" fmla="*/ 71545 h 433514"/>
                <a:gd name="connsiteX7" fmla="*/ 60591 w 272746"/>
                <a:gd name="connsiteY7" fmla="*/ 111620 h 433514"/>
                <a:gd name="connsiteX8" fmla="*/ 51769 w 272746"/>
                <a:gd name="connsiteY8" fmla="*/ 144645 h 433514"/>
                <a:gd name="connsiteX9" fmla="*/ 28621 w 272746"/>
                <a:gd name="connsiteY9" fmla="*/ 164041 h 433514"/>
                <a:gd name="connsiteX10" fmla="*/ 10469 w 272746"/>
                <a:gd name="connsiteY10" fmla="*/ 113731 h 433514"/>
                <a:gd name="connsiteX11" fmla="*/ 90600 w 272746"/>
                <a:gd name="connsiteY11" fmla="*/ 17786 h 433514"/>
                <a:gd name="connsiteX12" fmla="*/ 213481 w 272746"/>
                <a:gd name="connsiteY12" fmla="*/ 34751 h 433514"/>
                <a:gd name="connsiteX13" fmla="*/ 259097 w 272746"/>
                <a:gd name="connsiteY13" fmla="*/ 151958 h 433514"/>
                <a:gd name="connsiteX14" fmla="*/ 227543 w 272746"/>
                <a:gd name="connsiteY14" fmla="*/ 218045 h 433514"/>
                <a:gd name="connsiteX15" fmla="*/ 167808 w 272746"/>
                <a:gd name="connsiteY15" fmla="*/ 271503 h 433514"/>
                <a:gd name="connsiteX16" fmla="*/ 137478 w 272746"/>
                <a:gd name="connsiteY16" fmla="*/ 344433 h 433514"/>
                <a:gd name="connsiteX17" fmla="*/ 139835 w 272746"/>
                <a:gd name="connsiteY17" fmla="*/ 388334 h 433514"/>
                <a:gd name="connsiteX18" fmla="*/ 140910 w 272746"/>
                <a:gd name="connsiteY18" fmla="*/ 410482 h 433514"/>
                <a:gd name="connsiteX19" fmla="*/ 125585 w 272746"/>
                <a:gd name="connsiteY19" fmla="*/ 422565 h 433514"/>
                <a:gd name="connsiteX20" fmla="*/ 128582 w 272746"/>
                <a:gd name="connsiteY20" fmla="*/ 433460 h 433514"/>
                <a:gd name="connsiteX21" fmla="*/ 150655 w 272746"/>
                <a:gd name="connsiteY21" fmla="*/ 416363 h 433514"/>
                <a:gd name="connsiteX22" fmla="*/ 150108 w 272746"/>
                <a:gd name="connsiteY22" fmla="*/ 380266 h 433514"/>
                <a:gd name="connsiteX23" fmla="*/ 165282 w 272746"/>
                <a:gd name="connsiteY23" fmla="*/ 292672 h 433514"/>
                <a:gd name="connsiteX24" fmla="*/ 222039 w 272746"/>
                <a:gd name="connsiteY24" fmla="*/ 238874 h 433514"/>
                <a:gd name="connsiteX25" fmla="*/ 263075 w 272746"/>
                <a:gd name="connsiteY25" fmla="*/ 182080 h 433514"/>
                <a:gd name="connsiteX26" fmla="*/ 246449 w 272746"/>
                <a:gd name="connsiteY26" fmla="*/ 52319 h 433514"/>
                <a:gd name="connsiteX27" fmla="*/ 131673 w 272746"/>
                <a:gd name="connsiteY27" fmla="*/ 350 h 433514"/>
                <a:gd name="connsiteX28" fmla="*/ 16294 w 272746"/>
                <a:gd name="connsiteY28" fmla="*/ 58106 h 433514"/>
                <a:gd name="connsiteX29" fmla="*/ -1010 w 272746"/>
                <a:gd name="connsiteY29" fmla="*/ 121573 h 433514"/>
                <a:gd name="connsiteX30" fmla="*/ 16501 w 272746"/>
                <a:gd name="connsiteY30" fmla="*/ 171185 h 433514"/>
                <a:gd name="connsiteX31" fmla="*/ 61741 w 272746"/>
                <a:gd name="connsiteY31" fmla="*/ 152090 h 433514"/>
                <a:gd name="connsiteX32" fmla="*/ 72598 w 272746"/>
                <a:gd name="connsiteY32" fmla="*/ 112921 h 433514"/>
                <a:gd name="connsiteX33" fmla="*/ 100288 w 272746"/>
                <a:gd name="connsiteY33" fmla="*/ 81762 h 433514"/>
                <a:gd name="connsiteX34" fmla="*/ 172012 w 272746"/>
                <a:gd name="connsiteY34" fmla="*/ 88227 h 433514"/>
                <a:gd name="connsiteX35" fmla="*/ 193689 w 272746"/>
                <a:gd name="connsiteY35" fmla="*/ 148961 h 433514"/>
                <a:gd name="connsiteX36" fmla="*/ 148996 w 272746"/>
                <a:gd name="connsiteY36" fmla="*/ 207150 h 433514"/>
                <a:gd name="connsiteX37" fmla="*/ 98573 w 272746"/>
                <a:gd name="connsiteY37" fmla="*/ 259232 h 433514"/>
                <a:gd name="connsiteX38" fmla="*/ 82211 w 272746"/>
                <a:gd name="connsiteY38" fmla="*/ 334461 h 433514"/>
                <a:gd name="connsiteX39" fmla="*/ 88017 w 272746"/>
                <a:gd name="connsiteY39" fmla="*/ 382999 h 433514"/>
                <a:gd name="connsiteX40" fmla="*/ 100194 w 272746"/>
                <a:gd name="connsiteY40" fmla="*/ 422584 h 433514"/>
                <a:gd name="connsiteX41" fmla="*/ 127093 w 272746"/>
                <a:gd name="connsiteY41" fmla="*/ 433649 h 433514"/>
                <a:gd name="connsiteX42" fmla="*/ 127093 w 272746"/>
                <a:gd name="connsiteY42" fmla="*/ 422376 h 43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6" h="433514">
                  <a:moveTo>
                    <a:pt x="127093" y="422376"/>
                  </a:moveTo>
                  <a:cubicBezTo>
                    <a:pt x="110486" y="423941"/>
                    <a:pt x="106151" y="411481"/>
                    <a:pt x="102890" y="397872"/>
                  </a:cubicBezTo>
                  <a:cubicBezTo>
                    <a:pt x="98818" y="381834"/>
                    <a:pt x="95953" y="365516"/>
                    <a:pt x="94313" y="349051"/>
                  </a:cubicBezTo>
                  <a:cubicBezTo>
                    <a:pt x="92014" y="322473"/>
                    <a:pt x="94313" y="294726"/>
                    <a:pt x="105623" y="270259"/>
                  </a:cubicBezTo>
                  <a:cubicBezTo>
                    <a:pt x="116367" y="247149"/>
                    <a:pt x="134802" y="232032"/>
                    <a:pt x="154632" y="216933"/>
                  </a:cubicBezTo>
                  <a:cubicBezTo>
                    <a:pt x="171597" y="204040"/>
                    <a:pt x="189353" y="190318"/>
                    <a:pt x="198722" y="170601"/>
                  </a:cubicBezTo>
                  <a:cubicBezTo>
                    <a:pt x="215046" y="136200"/>
                    <a:pt x="200607" y="91319"/>
                    <a:pt x="168430" y="71545"/>
                  </a:cubicBezTo>
                  <a:cubicBezTo>
                    <a:pt x="127545" y="46456"/>
                    <a:pt x="78819" y="70829"/>
                    <a:pt x="60591" y="111620"/>
                  </a:cubicBezTo>
                  <a:cubicBezTo>
                    <a:pt x="55784" y="122383"/>
                    <a:pt x="54144" y="133241"/>
                    <a:pt x="51769" y="144645"/>
                  </a:cubicBezTo>
                  <a:cubicBezTo>
                    <a:pt x="49337" y="156501"/>
                    <a:pt x="42702" y="166963"/>
                    <a:pt x="28621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3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8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2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6"/>
                    <a:pt x="-1463" y="99193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50"/>
                    <a:pt x="100288" y="81762"/>
                  </a:cubicBezTo>
                  <a:cubicBezTo>
                    <a:pt x="122965" y="67715"/>
                    <a:pt x="152200" y="70351"/>
                    <a:pt x="172012" y="88227"/>
                  </a:cubicBezTo>
                  <a:cubicBezTo>
                    <a:pt x="188599" y="103803"/>
                    <a:pt x="196667" y="126408"/>
                    <a:pt x="193689" y="148961"/>
                  </a:cubicBezTo>
                  <a:cubicBezTo>
                    <a:pt x="189919" y="175012"/>
                    <a:pt x="168694" y="192165"/>
                    <a:pt x="148996" y="207150"/>
                  </a:cubicBezTo>
                  <a:cubicBezTo>
                    <a:pt x="129298" y="222136"/>
                    <a:pt x="110335" y="237027"/>
                    <a:pt x="98573" y="259232"/>
                  </a:cubicBezTo>
                  <a:cubicBezTo>
                    <a:pt x="86415" y="282191"/>
                    <a:pt x="81722" y="308656"/>
                    <a:pt x="82211" y="334461"/>
                  </a:cubicBezTo>
                  <a:cubicBezTo>
                    <a:pt x="82702" y="350781"/>
                    <a:pt x="84643" y="367024"/>
                    <a:pt x="88017" y="382999"/>
                  </a:cubicBezTo>
                  <a:cubicBezTo>
                    <a:pt x="90562" y="395685"/>
                    <a:pt x="91881" y="412160"/>
                    <a:pt x="100194" y="422584"/>
                  </a:cubicBezTo>
                  <a:cubicBezTo>
                    <a:pt x="106678" y="430623"/>
                    <a:pt x="116819" y="434795"/>
                    <a:pt x="127093" y="433649"/>
                  </a:cubicBezTo>
                  <a:cubicBezTo>
                    <a:pt x="134274" y="433008"/>
                    <a:pt x="134350" y="421698"/>
                    <a:pt x="127093" y="4223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3832B120-AAE5-2686-B695-63ED931D61CB}"/>
                </a:ext>
              </a:extLst>
            </p:cNvPr>
            <p:cNvSpPr/>
            <p:nvPr/>
          </p:nvSpPr>
          <p:spPr>
            <a:xfrm>
              <a:off x="10147236" y="947242"/>
              <a:ext cx="81498" cy="81471"/>
            </a:xfrm>
            <a:custGeom>
              <a:avLst/>
              <a:gdLst>
                <a:gd name="connsiteX0" fmla="*/ 50201 w 81498"/>
                <a:gd name="connsiteY0" fmla="*/ 1058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8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4 h 81471"/>
                <a:gd name="connsiteX9" fmla="*/ 50201 w 81498"/>
                <a:gd name="connsiteY9" fmla="*/ 1058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323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8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E5EFAA13-536D-F8FD-542D-36F0E95CFC1C}"/>
                </a:ext>
              </a:extLst>
            </p:cNvPr>
            <p:cNvSpPr/>
            <p:nvPr/>
          </p:nvSpPr>
          <p:spPr>
            <a:xfrm>
              <a:off x="10042806" y="332182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3 w 272747"/>
                <a:gd name="connsiteY23" fmla="*/ 292671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2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2012 w 272747"/>
                <a:gd name="connsiteY34" fmla="*/ 88227 h 433496"/>
                <a:gd name="connsiteX35" fmla="*/ 193764 w 272747"/>
                <a:gd name="connsiteY35" fmla="*/ 148942 h 433496"/>
                <a:gd name="connsiteX36" fmla="*/ 149072 w 272747"/>
                <a:gd name="connsiteY36" fmla="*/ 207131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2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0"/>
                    <a:pt x="134877" y="232013"/>
                    <a:pt x="154707" y="216915"/>
                  </a:cubicBezTo>
                  <a:cubicBezTo>
                    <a:pt x="171672" y="204021"/>
                    <a:pt x="189428" y="190298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6"/>
                    <a:pt x="244715" y="199855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2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1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2"/>
                  </a:cubicBezTo>
                  <a:cubicBezTo>
                    <a:pt x="-859" y="138763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0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7"/>
                  </a:cubicBezTo>
                  <a:cubicBezTo>
                    <a:pt x="188618" y="103778"/>
                    <a:pt x="196705" y="126379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6"/>
                    <a:pt x="84718" y="36701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4EA07DF5-1A60-FE00-37B1-DC3C849B8219}"/>
                </a:ext>
              </a:extLst>
            </p:cNvPr>
            <p:cNvSpPr/>
            <p:nvPr/>
          </p:nvSpPr>
          <p:spPr>
            <a:xfrm>
              <a:off x="10147236" y="3774701"/>
              <a:ext cx="81498" cy="81471"/>
            </a:xfrm>
            <a:custGeom>
              <a:avLst/>
              <a:gdLst>
                <a:gd name="connsiteX0" fmla="*/ 50201 w 81498"/>
                <a:gd name="connsiteY0" fmla="*/ 1059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9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3 h 81471"/>
                <a:gd name="connsiteX9" fmla="*/ 50201 w 81498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9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0"/>
                    <a:pt x="15500" y="79322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9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3"/>
                  </a:cubicBezTo>
                  <a:cubicBezTo>
                    <a:pt x="54311" y="13348"/>
                    <a:pt x="57345" y="2453"/>
                    <a:pt x="50201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DEF883DA-57B2-B479-29F1-5238C20A429C}"/>
                </a:ext>
              </a:extLst>
            </p:cNvPr>
            <p:cNvSpPr/>
            <p:nvPr/>
          </p:nvSpPr>
          <p:spPr>
            <a:xfrm>
              <a:off x="11045611" y="1821390"/>
              <a:ext cx="272747" cy="433495"/>
            </a:xfrm>
            <a:custGeom>
              <a:avLst/>
              <a:gdLst>
                <a:gd name="connsiteX0" fmla="*/ 127168 w 272747"/>
                <a:gd name="connsiteY0" fmla="*/ 422358 h 433495"/>
                <a:gd name="connsiteX1" fmla="*/ 102965 w 272747"/>
                <a:gd name="connsiteY1" fmla="*/ 397853 h 433495"/>
                <a:gd name="connsiteX2" fmla="*/ 94388 w 272747"/>
                <a:gd name="connsiteY2" fmla="*/ 349032 h 433495"/>
                <a:gd name="connsiteX3" fmla="*/ 105698 w 272747"/>
                <a:gd name="connsiteY3" fmla="*/ 270240 h 433495"/>
                <a:gd name="connsiteX4" fmla="*/ 154707 w 272747"/>
                <a:gd name="connsiteY4" fmla="*/ 216915 h 433495"/>
                <a:gd name="connsiteX5" fmla="*/ 198797 w 272747"/>
                <a:gd name="connsiteY5" fmla="*/ 170582 h 433495"/>
                <a:gd name="connsiteX6" fmla="*/ 168506 w 272747"/>
                <a:gd name="connsiteY6" fmla="*/ 71527 h 433495"/>
                <a:gd name="connsiteX7" fmla="*/ 60667 w 272747"/>
                <a:gd name="connsiteY7" fmla="*/ 111601 h 433495"/>
                <a:gd name="connsiteX8" fmla="*/ 51845 w 272747"/>
                <a:gd name="connsiteY8" fmla="*/ 144626 h 433495"/>
                <a:gd name="connsiteX9" fmla="*/ 28622 w 272747"/>
                <a:gd name="connsiteY9" fmla="*/ 164041 h 433495"/>
                <a:gd name="connsiteX10" fmla="*/ 10469 w 272747"/>
                <a:gd name="connsiteY10" fmla="*/ 113731 h 433495"/>
                <a:gd name="connsiteX11" fmla="*/ 90600 w 272747"/>
                <a:gd name="connsiteY11" fmla="*/ 17786 h 433495"/>
                <a:gd name="connsiteX12" fmla="*/ 213481 w 272747"/>
                <a:gd name="connsiteY12" fmla="*/ 34751 h 433495"/>
                <a:gd name="connsiteX13" fmla="*/ 259097 w 272747"/>
                <a:gd name="connsiteY13" fmla="*/ 151958 h 433495"/>
                <a:gd name="connsiteX14" fmla="*/ 227543 w 272747"/>
                <a:gd name="connsiteY14" fmla="*/ 218045 h 433495"/>
                <a:gd name="connsiteX15" fmla="*/ 167808 w 272747"/>
                <a:gd name="connsiteY15" fmla="*/ 271503 h 433495"/>
                <a:gd name="connsiteX16" fmla="*/ 137479 w 272747"/>
                <a:gd name="connsiteY16" fmla="*/ 344433 h 433495"/>
                <a:gd name="connsiteX17" fmla="*/ 139835 w 272747"/>
                <a:gd name="connsiteY17" fmla="*/ 388334 h 433495"/>
                <a:gd name="connsiteX18" fmla="*/ 140910 w 272747"/>
                <a:gd name="connsiteY18" fmla="*/ 410482 h 433495"/>
                <a:gd name="connsiteX19" fmla="*/ 125585 w 272747"/>
                <a:gd name="connsiteY19" fmla="*/ 422565 h 433495"/>
                <a:gd name="connsiteX20" fmla="*/ 128582 w 272747"/>
                <a:gd name="connsiteY20" fmla="*/ 433460 h 433495"/>
                <a:gd name="connsiteX21" fmla="*/ 150655 w 272747"/>
                <a:gd name="connsiteY21" fmla="*/ 416363 h 433495"/>
                <a:gd name="connsiteX22" fmla="*/ 150108 w 272747"/>
                <a:gd name="connsiteY22" fmla="*/ 380266 h 433495"/>
                <a:gd name="connsiteX23" fmla="*/ 165283 w 272747"/>
                <a:gd name="connsiteY23" fmla="*/ 292672 h 433495"/>
                <a:gd name="connsiteX24" fmla="*/ 222039 w 272747"/>
                <a:gd name="connsiteY24" fmla="*/ 238874 h 433495"/>
                <a:gd name="connsiteX25" fmla="*/ 263075 w 272747"/>
                <a:gd name="connsiteY25" fmla="*/ 182080 h 433495"/>
                <a:gd name="connsiteX26" fmla="*/ 246449 w 272747"/>
                <a:gd name="connsiteY26" fmla="*/ 52319 h 433495"/>
                <a:gd name="connsiteX27" fmla="*/ 131673 w 272747"/>
                <a:gd name="connsiteY27" fmla="*/ 350 h 433495"/>
                <a:gd name="connsiteX28" fmla="*/ 16294 w 272747"/>
                <a:gd name="connsiteY28" fmla="*/ 58106 h 433495"/>
                <a:gd name="connsiteX29" fmla="*/ -1010 w 272747"/>
                <a:gd name="connsiteY29" fmla="*/ 121573 h 433495"/>
                <a:gd name="connsiteX30" fmla="*/ 16501 w 272747"/>
                <a:gd name="connsiteY30" fmla="*/ 171185 h 433495"/>
                <a:gd name="connsiteX31" fmla="*/ 61741 w 272747"/>
                <a:gd name="connsiteY31" fmla="*/ 152090 h 433495"/>
                <a:gd name="connsiteX32" fmla="*/ 72598 w 272747"/>
                <a:gd name="connsiteY32" fmla="*/ 112921 h 433495"/>
                <a:gd name="connsiteX33" fmla="*/ 100288 w 272747"/>
                <a:gd name="connsiteY33" fmla="*/ 81762 h 433495"/>
                <a:gd name="connsiteX34" fmla="*/ 172012 w 272747"/>
                <a:gd name="connsiteY34" fmla="*/ 88227 h 433495"/>
                <a:gd name="connsiteX35" fmla="*/ 193764 w 272747"/>
                <a:gd name="connsiteY35" fmla="*/ 148942 h 433495"/>
                <a:gd name="connsiteX36" fmla="*/ 149072 w 272747"/>
                <a:gd name="connsiteY36" fmla="*/ 207131 h 433495"/>
                <a:gd name="connsiteX37" fmla="*/ 98649 w 272747"/>
                <a:gd name="connsiteY37" fmla="*/ 259213 h 433495"/>
                <a:gd name="connsiteX38" fmla="*/ 82287 w 272747"/>
                <a:gd name="connsiteY38" fmla="*/ 334442 h 433495"/>
                <a:gd name="connsiteX39" fmla="*/ 88093 w 272747"/>
                <a:gd name="connsiteY39" fmla="*/ 382981 h 433495"/>
                <a:gd name="connsiteX40" fmla="*/ 100269 w 272747"/>
                <a:gd name="connsiteY40" fmla="*/ 422565 h 433495"/>
                <a:gd name="connsiteX41" fmla="*/ 127168 w 272747"/>
                <a:gd name="connsiteY41" fmla="*/ 433630 h 433495"/>
                <a:gd name="connsiteX42" fmla="*/ 127168 w 272747"/>
                <a:gd name="connsiteY42" fmla="*/ 422358 h 43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5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3" y="99192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65" y="67715"/>
                    <a:pt x="152200" y="70350"/>
                    <a:pt x="172012" y="88227"/>
                  </a:cubicBezTo>
                  <a:cubicBezTo>
                    <a:pt x="188618" y="103784"/>
                    <a:pt x="196705" y="126383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604"/>
                    <a:pt x="116895" y="434776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E356D248-F0B1-E8F2-C5C4-7BCE928BDA50}"/>
                </a:ext>
              </a:extLst>
            </p:cNvPr>
            <p:cNvSpPr/>
            <p:nvPr/>
          </p:nvSpPr>
          <p:spPr>
            <a:xfrm>
              <a:off x="11150038" y="2274263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1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5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3" y="79228"/>
                    <a:pt x="37444" y="81566"/>
                  </a:cubicBezTo>
                  <a:cubicBezTo>
                    <a:pt x="59385" y="83903"/>
                    <a:pt x="78159" y="69200"/>
                    <a:pt x="80251" y="47071"/>
                  </a:cubicBezTo>
                  <a:cubicBezTo>
                    <a:pt x="82250" y="26015"/>
                    <a:pt x="70281" y="7279"/>
                    <a:pt x="50205" y="1058"/>
                  </a:cubicBezTo>
                  <a:cubicBezTo>
                    <a:pt x="43231" y="-1109"/>
                    <a:pt x="40253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2" y="70312"/>
                    <a:pt x="10941" y="59926"/>
                    <a:pt x="10225" y="43998"/>
                  </a:cubicBezTo>
                  <a:cubicBezTo>
                    <a:pt x="9396" y="25148"/>
                    <a:pt x="28867" y="8391"/>
                    <a:pt x="47208" y="11954"/>
                  </a:cubicBezTo>
                  <a:cubicBezTo>
                    <a:pt x="54315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A030F5D0-04EA-E5E9-5754-11975B8F4F25}"/>
                </a:ext>
              </a:extLst>
            </p:cNvPr>
            <p:cNvSpPr/>
            <p:nvPr/>
          </p:nvSpPr>
          <p:spPr>
            <a:xfrm>
              <a:off x="6546443" y="2379153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F3566257-8953-8060-B5D6-C14EE468B212}"/>
                </a:ext>
              </a:extLst>
            </p:cNvPr>
            <p:cNvSpPr/>
            <p:nvPr/>
          </p:nvSpPr>
          <p:spPr>
            <a:xfrm>
              <a:off x="6635326" y="237610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83"/>
                    <a:pt x="10108" y="4305"/>
                  </a:cubicBezTo>
                  <a:cubicBezTo>
                    <a:pt x="8129" y="-2688"/>
                    <a:pt x="-2804" y="290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A60152B0-B01A-EB9B-66E3-A205157126B7}"/>
                </a:ext>
              </a:extLst>
            </p:cNvPr>
            <p:cNvSpPr/>
            <p:nvPr/>
          </p:nvSpPr>
          <p:spPr>
            <a:xfrm>
              <a:off x="6727700" y="2552042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A5395FAA-6071-B0D7-1CBA-A0B7A548FFD8}"/>
                </a:ext>
              </a:extLst>
            </p:cNvPr>
            <p:cNvSpPr/>
            <p:nvPr/>
          </p:nvSpPr>
          <p:spPr>
            <a:xfrm>
              <a:off x="6577853" y="2526259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A0A070E4-59AE-C3E3-6220-FDF296B23B1C}"/>
                </a:ext>
              </a:extLst>
            </p:cNvPr>
            <p:cNvSpPr/>
            <p:nvPr/>
          </p:nvSpPr>
          <p:spPr>
            <a:xfrm>
              <a:off x="9479460" y="1549766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54F6669B-878C-6BFC-FED3-EEEF434E83B1}"/>
                </a:ext>
              </a:extLst>
            </p:cNvPr>
            <p:cNvSpPr/>
            <p:nvPr/>
          </p:nvSpPr>
          <p:spPr>
            <a:xfrm>
              <a:off x="9568343" y="1546715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5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DC47EAFE-DE72-DED6-FFA4-C001D2A40CDF}"/>
                </a:ext>
              </a:extLst>
            </p:cNvPr>
            <p:cNvSpPr/>
            <p:nvPr/>
          </p:nvSpPr>
          <p:spPr>
            <a:xfrm>
              <a:off x="9660717" y="1722654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CCF146CB-A4CD-540B-73E5-E3931BC6E03E}"/>
                </a:ext>
              </a:extLst>
            </p:cNvPr>
            <p:cNvSpPr/>
            <p:nvPr/>
          </p:nvSpPr>
          <p:spPr>
            <a:xfrm>
              <a:off x="9510869" y="1696872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9C7E83C9-1970-B076-B94F-69A442C02643}"/>
                </a:ext>
              </a:extLst>
            </p:cNvPr>
            <p:cNvSpPr/>
            <p:nvPr/>
          </p:nvSpPr>
          <p:spPr>
            <a:xfrm>
              <a:off x="6666514" y="2857527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E11F1946-84B4-D1D4-19D2-3D2BB9D9E4B3}"/>
                </a:ext>
              </a:extLst>
            </p:cNvPr>
            <p:cNvSpPr/>
            <p:nvPr/>
          </p:nvSpPr>
          <p:spPr>
            <a:xfrm>
              <a:off x="6667257" y="3452320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F743BE89-08A9-24CB-E873-D68734B1D38E}"/>
                </a:ext>
              </a:extLst>
            </p:cNvPr>
            <p:cNvSpPr/>
            <p:nvPr/>
          </p:nvSpPr>
          <p:spPr>
            <a:xfrm>
              <a:off x="6759587" y="2854014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CBE4E936-4690-6069-92B3-EB91D177CC2D}"/>
                </a:ext>
              </a:extLst>
            </p:cNvPr>
            <p:cNvSpPr/>
            <p:nvPr/>
          </p:nvSpPr>
          <p:spPr>
            <a:xfrm>
              <a:off x="6788585" y="2852252"/>
              <a:ext cx="25414" cy="47070"/>
            </a:xfrm>
            <a:custGeom>
              <a:avLst/>
              <a:gdLst>
                <a:gd name="connsiteX0" fmla="*/ -647 w 25414"/>
                <a:gd name="connsiteY0" fmla="*/ 7128 h 47070"/>
                <a:gd name="connsiteX1" fmla="*/ 13094 w 25414"/>
                <a:gd name="connsiteY1" fmla="*/ 43583 h 47070"/>
                <a:gd name="connsiteX2" fmla="*/ 23989 w 25414"/>
                <a:gd name="connsiteY2" fmla="*/ 40567 h 47070"/>
                <a:gd name="connsiteX3" fmla="*/ 10267 w 25414"/>
                <a:gd name="connsiteY3" fmla="*/ 4131 h 47070"/>
                <a:gd name="connsiteX4" fmla="*/ -647 w 25414"/>
                <a:gd name="connsiteY4" fmla="*/ 7128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0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1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CBD46169-AE40-CC07-D34A-3F102439793C}"/>
                </a:ext>
              </a:extLst>
            </p:cNvPr>
            <p:cNvSpPr/>
            <p:nvPr/>
          </p:nvSpPr>
          <p:spPr>
            <a:xfrm>
              <a:off x="7263255" y="3526729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478A9675-32E9-D743-9DEC-92FDEBDB4562}"/>
                </a:ext>
              </a:extLst>
            </p:cNvPr>
            <p:cNvSpPr/>
            <p:nvPr/>
          </p:nvSpPr>
          <p:spPr>
            <a:xfrm>
              <a:off x="7256085" y="3556375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1A5FC344-937D-2703-14DC-D650677FDA88}"/>
                </a:ext>
              </a:extLst>
            </p:cNvPr>
            <p:cNvSpPr/>
            <p:nvPr/>
          </p:nvSpPr>
          <p:spPr>
            <a:xfrm>
              <a:off x="6701937" y="3318679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889AD7DF-BE2A-99D8-CC47-14524F01C601}"/>
                </a:ext>
              </a:extLst>
            </p:cNvPr>
            <p:cNvSpPr/>
            <p:nvPr/>
          </p:nvSpPr>
          <p:spPr>
            <a:xfrm>
              <a:off x="6821095" y="3278750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9 w 59544"/>
                <a:gd name="connsiteY17" fmla="*/ 47839 h 116762"/>
                <a:gd name="connsiteX18" fmla="*/ 47632 w 59544"/>
                <a:gd name="connsiteY18" fmla="*/ 14965 h 116762"/>
                <a:gd name="connsiteX19" fmla="*/ 57397 w 59544"/>
                <a:gd name="connsiteY19" fmla="*/ 9310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9" y="47839"/>
                  </a:cubicBezTo>
                  <a:cubicBezTo>
                    <a:pt x="-1471" y="36963"/>
                    <a:pt x="35569" y="-887"/>
                    <a:pt x="47632" y="14965"/>
                  </a:cubicBezTo>
                  <a:cubicBezTo>
                    <a:pt x="51987" y="20620"/>
                    <a:pt x="61807" y="15060"/>
                    <a:pt x="57397" y="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4587E33D-8C63-F04C-E402-A28C371BE110}"/>
                </a:ext>
              </a:extLst>
            </p:cNvPr>
            <p:cNvSpPr/>
            <p:nvPr/>
          </p:nvSpPr>
          <p:spPr>
            <a:xfrm>
              <a:off x="6892600" y="3280303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7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6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8" y="100497"/>
                    <a:pt x="60838" y="71412"/>
                    <a:pt x="65777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8" y="-1348"/>
                    <a:pt x="33091" y="9660"/>
                    <a:pt x="40160" y="11451"/>
                  </a:cubicBezTo>
                  <a:cubicBezTo>
                    <a:pt x="59010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6" y="93768"/>
                  </a:cubicBezTo>
                  <a:cubicBezTo>
                    <a:pt x="6777" y="92694"/>
                    <a:pt x="9699" y="68491"/>
                    <a:pt x="12300" y="57577"/>
                  </a:cubicBezTo>
                  <a:cubicBezTo>
                    <a:pt x="16296" y="40913"/>
                    <a:pt x="24138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E81EDEEA-812F-EFFD-72CB-B5D516020569}"/>
                </a:ext>
              </a:extLst>
            </p:cNvPr>
            <p:cNvSpPr/>
            <p:nvPr/>
          </p:nvSpPr>
          <p:spPr>
            <a:xfrm>
              <a:off x="6965556" y="3244455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3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55B26E9A-6CBD-7204-B2DD-EF7250856F04}"/>
                </a:ext>
              </a:extLst>
            </p:cNvPr>
            <p:cNvSpPr/>
            <p:nvPr/>
          </p:nvSpPr>
          <p:spPr>
            <a:xfrm>
              <a:off x="8119275" y="2855436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4"/>
                  </a:cubicBezTo>
                  <a:cubicBezTo>
                    <a:pt x="224952" y="560463"/>
                    <a:pt x="225443" y="529965"/>
                    <a:pt x="224783" y="499409"/>
                  </a:cubicBezTo>
                  <a:cubicBezTo>
                    <a:pt x="223538" y="439542"/>
                    <a:pt x="218090" y="379845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8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6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72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4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D3E46DC1-65D4-460A-1E02-918F11C227C7}"/>
                </a:ext>
              </a:extLst>
            </p:cNvPr>
            <p:cNvSpPr/>
            <p:nvPr/>
          </p:nvSpPr>
          <p:spPr>
            <a:xfrm>
              <a:off x="7862030" y="3092160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4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80"/>
                    <a:pt x="206860" y="6196"/>
                    <a:pt x="149180" y="2728"/>
                  </a:cubicBezTo>
                  <a:cubicBezTo>
                    <a:pt x="104110" y="51"/>
                    <a:pt x="31765" y="-8771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4FF6E6AC-52C4-F3F2-C10B-48997F22B435}"/>
                </a:ext>
              </a:extLst>
            </p:cNvPr>
            <p:cNvSpPr/>
            <p:nvPr/>
          </p:nvSpPr>
          <p:spPr>
            <a:xfrm>
              <a:off x="7946225" y="2959708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7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810" y="393195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6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8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7"/>
                  </a:cubicBezTo>
                  <a:cubicBezTo>
                    <a:pt x="484316" y="21139"/>
                    <a:pt x="505861" y="12638"/>
                    <a:pt x="527481" y="12337"/>
                  </a:cubicBezTo>
                  <a:cubicBezTo>
                    <a:pt x="549102" y="12035"/>
                    <a:pt x="565407" y="23647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E6A8FC39-0652-0ACC-818D-21596C8B532F}"/>
                </a:ext>
              </a:extLst>
            </p:cNvPr>
            <p:cNvSpPr/>
            <p:nvPr/>
          </p:nvSpPr>
          <p:spPr>
            <a:xfrm rot="-5379000">
              <a:off x="8155158" y="2840985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A48FCBD0-DECA-6327-D30A-A7005BC1E232}"/>
                </a:ext>
              </a:extLst>
            </p:cNvPr>
            <p:cNvSpPr/>
            <p:nvPr/>
          </p:nvSpPr>
          <p:spPr>
            <a:xfrm>
              <a:off x="7948776" y="3474201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B1A213CE-8D3D-C04B-607E-978E83B33CA8}"/>
                </a:ext>
              </a:extLst>
            </p:cNvPr>
            <p:cNvSpPr/>
            <p:nvPr/>
          </p:nvSpPr>
          <p:spPr>
            <a:xfrm>
              <a:off x="8574118" y="3319596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8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E3E892E8-3D44-D051-C876-0D690FC685C1}"/>
                </a:ext>
              </a:extLst>
            </p:cNvPr>
            <p:cNvSpPr/>
            <p:nvPr/>
          </p:nvSpPr>
          <p:spPr>
            <a:xfrm>
              <a:off x="8186426" y="3193935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78E2C092-7F19-E995-41EA-4D8BCCA7DA10}"/>
                </a:ext>
              </a:extLst>
            </p:cNvPr>
            <p:cNvSpPr/>
            <p:nvPr/>
          </p:nvSpPr>
          <p:spPr>
            <a:xfrm>
              <a:off x="11490669" y="3072641"/>
              <a:ext cx="386835" cy="384890"/>
            </a:xfrm>
            <a:custGeom>
              <a:avLst/>
              <a:gdLst>
                <a:gd name="connsiteX0" fmla="*/ 141252 w 386835"/>
                <a:gd name="connsiteY0" fmla="*/ 384935 h 384890"/>
                <a:gd name="connsiteX1" fmla="*/ 114466 w 386835"/>
                <a:gd name="connsiteY1" fmla="*/ 373625 h 384890"/>
                <a:gd name="connsiteX2" fmla="*/ 101272 w 386835"/>
                <a:gd name="connsiteY2" fmla="*/ 367480 h 384890"/>
                <a:gd name="connsiteX3" fmla="*/ 90169 w 386835"/>
                <a:gd name="connsiteY3" fmla="*/ 362221 h 384890"/>
                <a:gd name="connsiteX4" fmla="*/ 82516 w 386835"/>
                <a:gd name="connsiteY4" fmla="*/ 359016 h 384890"/>
                <a:gd name="connsiteX5" fmla="*/ 76465 w 386835"/>
                <a:gd name="connsiteY5" fmla="*/ 356509 h 384890"/>
                <a:gd name="connsiteX6" fmla="*/ 65382 w 386835"/>
                <a:gd name="connsiteY6" fmla="*/ 351458 h 384890"/>
                <a:gd name="connsiteX7" fmla="*/ 62121 w 386835"/>
                <a:gd name="connsiteY7" fmla="*/ 349931 h 384890"/>
                <a:gd name="connsiteX8" fmla="*/ 58351 w 386835"/>
                <a:gd name="connsiteY8" fmla="*/ 348046 h 384890"/>
                <a:gd name="connsiteX9" fmla="*/ 58124 w 386835"/>
                <a:gd name="connsiteY9" fmla="*/ 347933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5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6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8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7 h 384890"/>
                <a:gd name="connsiteX39" fmla="*/ 138104 w 386835"/>
                <a:gd name="connsiteY39" fmla="*/ 368140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8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7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3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748 h 384890"/>
                <a:gd name="connsiteX60" fmla="*/ 300268 w 386835"/>
                <a:gd name="connsiteY60" fmla="*/ 41172 h 384890"/>
                <a:gd name="connsiteX61" fmla="*/ 279288 w 386835"/>
                <a:gd name="connsiteY61" fmla="*/ 29862 h 384890"/>
                <a:gd name="connsiteX62" fmla="*/ 277403 w 386835"/>
                <a:gd name="connsiteY62" fmla="*/ 28958 h 384890"/>
                <a:gd name="connsiteX63" fmla="*/ 257178 w 386835"/>
                <a:gd name="connsiteY63" fmla="*/ 21097 h 384890"/>
                <a:gd name="connsiteX64" fmla="*/ 253408 w 386835"/>
                <a:gd name="connsiteY64" fmla="*/ 20004 h 384890"/>
                <a:gd name="connsiteX65" fmla="*/ 237819 w 386835"/>
                <a:gd name="connsiteY65" fmla="*/ 17063 h 384890"/>
                <a:gd name="connsiteX66" fmla="*/ 202758 w 386835"/>
                <a:gd name="connsiteY66" fmla="*/ 16366 h 384890"/>
                <a:gd name="connsiteX67" fmla="*/ 174144 w 386835"/>
                <a:gd name="connsiteY67" fmla="*/ 22021 h 384890"/>
                <a:gd name="connsiteX68" fmla="*/ 150733 w 386835"/>
                <a:gd name="connsiteY68" fmla="*/ 30126 h 384890"/>
                <a:gd name="connsiteX69" fmla="*/ 135239 w 386835"/>
                <a:gd name="connsiteY69" fmla="*/ 38609 h 384890"/>
                <a:gd name="connsiteX70" fmla="*/ 131620 w 386835"/>
                <a:gd name="connsiteY70" fmla="*/ 40927 h 384890"/>
                <a:gd name="connsiteX71" fmla="*/ 114655 w 386835"/>
                <a:gd name="connsiteY71" fmla="*/ 53123 h 384890"/>
                <a:gd name="connsiteX72" fmla="*/ 82102 w 386835"/>
                <a:gd name="connsiteY72" fmla="*/ 91011 h 384890"/>
                <a:gd name="connsiteX73" fmla="*/ 77973 w 386835"/>
                <a:gd name="connsiteY73" fmla="*/ 98381 h 384890"/>
                <a:gd name="connsiteX74" fmla="*/ 70584 w 386835"/>
                <a:gd name="connsiteY74" fmla="*/ 111953 h 384890"/>
                <a:gd name="connsiteX75" fmla="*/ 66117 w 386835"/>
                <a:gd name="connsiteY75" fmla="*/ 123866 h 384890"/>
                <a:gd name="connsiteX76" fmla="*/ 64929 w 386835"/>
                <a:gd name="connsiteY76" fmla="*/ 127636 h 384890"/>
                <a:gd name="connsiteX77" fmla="*/ 61461 w 386835"/>
                <a:gd name="connsiteY77" fmla="*/ 140567 h 384890"/>
                <a:gd name="connsiteX78" fmla="*/ 57842 w 386835"/>
                <a:gd name="connsiteY78" fmla="*/ 169708 h 384890"/>
                <a:gd name="connsiteX79" fmla="*/ 59161 w 386835"/>
                <a:gd name="connsiteY79" fmla="*/ 194081 h 384890"/>
                <a:gd name="connsiteX80" fmla="*/ 60216 w 386835"/>
                <a:gd name="connsiteY80" fmla="*/ 203204 h 384890"/>
                <a:gd name="connsiteX81" fmla="*/ 59274 w 386835"/>
                <a:gd name="connsiteY81" fmla="*/ 226295 h 384890"/>
                <a:gd name="connsiteX82" fmla="*/ 55052 w 386835"/>
                <a:gd name="connsiteY82" fmla="*/ 252006 h 384890"/>
                <a:gd name="connsiteX83" fmla="*/ 50773 w 386835"/>
                <a:gd name="connsiteY83" fmla="*/ 265578 h 384890"/>
                <a:gd name="connsiteX84" fmla="*/ 49473 w 386835"/>
                <a:gd name="connsiteY84" fmla="*/ 269216 h 384890"/>
                <a:gd name="connsiteX85" fmla="*/ 45495 w 386835"/>
                <a:gd name="connsiteY85" fmla="*/ 278641 h 384890"/>
                <a:gd name="connsiteX86" fmla="*/ 43610 w 386835"/>
                <a:gd name="connsiteY86" fmla="*/ 282411 h 384890"/>
                <a:gd name="connsiteX87" fmla="*/ 34845 w 386835"/>
                <a:gd name="connsiteY87" fmla="*/ 298810 h 384890"/>
                <a:gd name="connsiteX88" fmla="*/ 28794 w 386835"/>
                <a:gd name="connsiteY88" fmla="*/ 303429 h 384890"/>
                <a:gd name="connsiteX89" fmla="*/ 25571 w 386835"/>
                <a:gd name="connsiteY89" fmla="*/ 303259 h 384890"/>
                <a:gd name="connsiteX90" fmla="*/ 22461 w 386835"/>
                <a:gd name="connsiteY90" fmla="*/ 301638 h 384890"/>
                <a:gd name="connsiteX91" fmla="*/ 20180 w 386835"/>
                <a:gd name="connsiteY91" fmla="*/ 299168 h 384890"/>
                <a:gd name="connsiteX92" fmla="*/ 21236 w 386835"/>
                <a:gd name="connsiteY92" fmla="*/ 292533 h 384890"/>
                <a:gd name="connsiteX93" fmla="*/ 29227 w 386835"/>
                <a:gd name="connsiteY93" fmla="*/ 276832 h 384890"/>
                <a:gd name="connsiteX94" fmla="*/ 32997 w 386835"/>
                <a:gd name="connsiteY94" fmla="*/ 269631 h 384890"/>
                <a:gd name="connsiteX95" fmla="*/ 42422 w 386835"/>
                <a:gd name="connsiteY95" fmla="*/ 237982 h 384890"/>
                <a:gd name="connsiteX96" fmla="*/ 44402 w 386835"/>
                <a:gd name="connsiteY96" fmla="*/ 195740 h 384890"/>
                <a:gd name="connsiteX97" fmla="*/ 44402 w 386835"/>
                <a:gd name="connsiteY97" fmla="*/ 152668 h 384890"/>
                <a:gd name="connsiteX98" fmla="*/ 51225 w 386835"/>
                <a:gd name="connsiteY98" fmla="*/ 120511 h 384890"/>
                <a:gd name="connsiteX99" fmla="*/ 93712 w 386835"/>
                <a:gd name="connsiteY99" fmla="*/ 52652 h 384890"/>
                <a:gd name="connsiteX100" fmla="*/ 95597 w 386835"/>
                <a:gd name="connsiteY100" fmla="*/ 50767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4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9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7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7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2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3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5 h 384890"/>
                <a:gd name="connsiteX142" fmla="*/ 154164 w 386835"/>
                <a:gd name="connsiteY142" fmla="*/ 378526 h 384890"/>
                <a:gd name="connsiteX143" fmla="*/ 151506 w 386835"/>
                <a:gd name="connsiteY143" fmla="*/ 381052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935"/>
                  </a:moveTo>
                  <a:cubicBezTo>
                    <a:pt x="131827" y="381429"/>
                    <a:pt x="122515" y="377282"/>
                    <a:pt x="114466" y="373625"/>
                  </a:cubicBezTo>
                  <a:cubicBezTo>
                    <a:pt x="110055" y="371740"/>
                    <a:pt x="105626" y="369534"/>
                    <a:pt x="101272" y="367480"/>
                  </a:cubicBezTo>
                  <a:cubicBezTo>
                    <a:pt x="97502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6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9019" y="353154"/>
                    <a:pt x="65382" y="351458"/>
                  </a:cubicBezTo>
                  <a:lnTo>
                    <a:pt x="62121" y="349931"/>
                  </a:lnTo>
                  <a:lnTo>
                    <a:pt x="58351" y="348046"/>
                  </a:lnTo>
                  <a:lnTo>
                    <a:pt x="58124" y="347933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5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8"/>
                  </a:cubicBezTo>
                  <a:cubicBezTo>
                    <a:pt x="55674" y="330478"/>
                    <a:pt x="57955" y="331383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7"/>
                  </a:cubicBezTo>
                  <a:lnTo>
                    <a:pt x="138104" y="368140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30"/>
                    <a:pt x="164003" y="350722"/>
                  </a:cubicBezTo>
                  <a:cubicBezTo>
                    <a:pt x="171638" y="344634"/>
                    <a:pt x="180610" y="340770"/>
                    <a:pt x="189168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3"/>
                    <a:pt x="291597" y="309310"/>
                    <a:pt x="298307" y="304861"/>
                  </a:cubicBezTo>
                  <a:cubicBezTo>
                    <a:pt x="306356" y="299847"/>
                    <a:pt x="313915" y="294117"/>
                    <a:pt x="320927" y="287727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3"/>
                  </a:cubicBezTo>
                  <a:cubicBezTo>
                    <a:pt x="362302" y="222978"/>
                    <a:pt x="363112" y="220546"/>
                    <a:pt x="363999" y="218152"/>
                  </a:cubicBezTo>
                  <a:cubicBezTo>
                    <a:pt x="367467" y="207936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748"/>
                  </a:cubicBezTo>
                  <a:cubicBezTo>
                    <a:pt x="309335" y="47713"/>
                    <a:pt x="305093" y="44584"/>
                    <a:pt x="300268" y="41172"/>
                  </a:cubicBezTo>
                  <a:cubicBezTo>
                    <a:pt x="293614" y="36799"/>
                    <a:pt x="286602" y="33010"/>
                    <a:pt x="279288" y="29862"/>
                  </a:cubicBezTo>
                  <a:lnTo>
                    <a:pt x="277403" y="28958"/>
                  </a:lnTo>
                  <a:cubicBezTo>
                    <a:pt x="270844" y="25866"/>
                    <a:pt x="264095" y="23246"/>
                    <a:pt x="257178" y="21097"/>
                  </a:cubicBezTo>
                  <a:cubicBezTo>
                    <a:pt x="256009" y="20739"/>
                    <a:pt x="254746" y="20362"/>
                    <a:pt x="253408" y="20004"/>
                  </a:cubicBezTo>
                  <a:cubicBezTo>
                    <a:pt x="248318" y="18496"/>
                    <a:pt x="243096" y="17516"/>
                    <a:pt x="237819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9" y="38609"/>
                  </a:cubicBezTo>
                  <a:lnTo>
                    <a:pt x="131620" y="40927"/>
                  </a:lnTo>
                  <a:cubicBezTo>
                    <a:pt x="125625" y="44509"/>
                    <a:pt x="119951" y="48580"/>
                    <a:pt x="114655" y="53123"/>
                  </a:cubicBezTo>
                  <a:cubicBezTo>
                    <a:pt x="102704" y="63999"/>
                    <a:pt x="90357" y="75875"/>
                    <a:pt x="82102" y="91011"/>
                  </a:cubicBezTo>
                  <a:cubicBezTo>
                    <a:pt x="80762" y="93461"/>
                    <a:pt x="79349" y="95968"/>
                    <a:pt x="77973" y="98381"/>
                  </a:cubicBezTo>
                  <a:cubicBezTo>
                    <a:pt x="75429" y="102867"/>
                    <a:pt x="72884" y="107373"/>
                    <a:pt x="70584" y="111953"/>
                  </a:cubicBezTo>
                  <a:cubicBezTo>
                    <a:pt x="68774" y="115798"/>
                    <a:pt x="67285" y="119776"/>
                    <a:pt x="66117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89" y="160095"/>
                    <a:pt x="57842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21" y="256625"/>
                    <a:pt x="52507" y="261148"/>
                    <a:pt x="50773" y="265578"/>
                  </a:cubicBezTo>
                  <a:lnTo>
                    <a:pt x="49473" y="269216"/>
                  </a:lnTo>
                  <a:cubicBezTo>
                    <a:pt x="48341" y="272439"/>
                    <a:pt x="47022" y="275587"/>
                    <a:pt x="45495" y="278641"/>
                  </a:cubicBezTo>
                  <a:lnTo>
                    <a:pt x="43610" y="282411"/>
                  </a:lnTo>
                  <a:cubicBezTo>
                    <a:pt x="40895" y="287896"/>
                    <a:pt x="38068" y="293570"/>
                    <a:pt x="34845" y="298810"/>
                  </a:cubicBezTo>
                  <a:cubicBezTo>
                    <a:pt x="33601" y="301148"/>
                    <a:pt x="31377" y="302844"/>
                    <a:pt x="28794" y="303429"/>
                  </a:cubicBezTo>
                  <a:cubicBezTo>
                    <a:pt x="27720" y="303617"/>
                    <a:pt x="26626" y="303560"/>
                    <a:pt x="25571" y="303259"/>
                  </a:cubicBezTo>
                  <a:cubicBezTo>
                    <a:pt x="24440" y="302938"/>
                    <a:pt x="23384" y="302373"/>
                    <a:pt x="22461" y="301638"/>
                  </a:cubicBezTo>
                  <a:cubicBezTo>
                    <a:pt x="21594" y="300922"/>
                    <a:pt x="20821" y="300092"/>
                    <a:pt x="20180" y="299168"/>
                  </a:cubicBezTo>
                  <a:cubicBezTo>
                    <a:pt x="19011" y="297491"/>
                    <a:pt x="19935" y="295267"/>
                    <a:pt x="21236" y="292533"/>
                  </a:cubicBezTo>
                  <a:cubicBezTo>
                    <a:pt x="23780" y="287237"/>
                    <a:pt x="26551" y="281940"/>
                    <a:pt x="29227" y="276832"/>
                  </a:cubicBezTo>
                  <a:cubicBezTo>
                    <a:pt x="30490" y="274438"/>
                    <a:pt x="31753" y="272044"/>
                    <a:pt x="32997" y="269631"/>
                  </a:cubicBezTo>
                  <a:cubicBezTo>
                    <a:pt x="38257" y="259414"/>
                    <a:pt x="40670" y="248387"/>
                    <a:pt x="42422" y="237982"/>
                  </a:cubicBezTo>
                  <a:cubicBezTo>
                    <a:pt x="44854" y="224033"/>
                    <a:pt x="45514" y="209840"/>
                    <a:pt x="44402" y="195740"/>
                  </a:cubicBezTo>
                  <a:cubicBezTo>
                    <a:pt x="42931" y="181414"/>
                    <a:pt x="42931" y="166994"/>
                    <a:pt x="44402" y="152668"/>
                  </a:cubicBezTo>
                  <a:cubicBezTo>
                    <a:pt x="45532" y="141736"/>
                    <a:pt x="47813" y="130954"/>
                    <a:pt x="51225" y="120511"/>
                  </a:cubicBezTo>
                  <a:cubicBezTo>
                    <a:pt x="59896" y="94894"/>
                    <a:pt x="74448" y="71652"/>
                    <a:pt x="93712" y="52652"/>
                  </a:cubicBezTo>
                  <a:lnTo>
                    <a:pt x="95597" y="50767"/>
                  </a:lnTo>
                  <a:cubicBezTo>
                    <a:pt x="100197" y="46281"/>
                    <a:pt x="104928" y="41662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3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4"/>
                  </a:cubicBezTo>
                  <a:cubicBezTo>
                    <a:pt x="283341" y="13312"/>
                    <a:pt x="301154" y="22587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9"/>
                  </a:cubicBezTo>
                  <a:cubicBezTo>
                    <a:pt x="380794" y="123546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8"/>
                    <a:pt x="359079" y="267765"/>
                    <a:pt x="347976" y="279697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7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50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2"/>
                  </a:cubicBezTo>
                  <a:cubicBezTo>
                    <a:pt x="268129" y="335605"/>
                    <a:pt x="257120" y="338527"/>
                    <a:pt x="244548" y="341354"/>
                  </a:cubicBezTo>
                  <a:cubicBezTo>
                    <a:pt x="240627" y="342221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3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7009"/>
                    <a:pt x="163061" y="370496"/>
                    <a:pt x="159008" y="374285"/>
                  </a:cubicBezTo>
                  <a:cubicBezTo>
                    <a:pt x="157387" y="375717"/>
                    <a:pt x="155765" y="377169"/>
                    <a:pt x="154164" y="378526"/>
                  </a:cubicBezTo>
                  <a:cubicBezTo>
                    <a:pt x="153184" y="379355"/>
                    <a:pt x="152279" y="380222"/>
                    <a:pt x="151506" y="381052"/>
                  </a:cubicBezTo>
                  <a:cubicBezTo>
                    <a:pt x="150299" y="382447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6AE7271D-95EC-E516-2840-8C14F18A8298}"/>
                </a:ext>
              </a:extLst>
            </p:cNvPr>
            <p:cNvSpPr/>
            <p:nvPr/>
          </p:nvSpPr>
          <p:spPr>
            <a:xfrm>
              <a:off x="11424966" y="3465350"/>
              <a:ext cx="151872" cy="77218"/>
            </a:xfrm>
            <a:custGeom>
              <a:avLst/>
              <a:gdLst>
                <a:gd name="connsiteX0" fmla="*/ 139680 w 151872"/>
                <a:gd name="connsiteY0" fmla="*/ 76804 h 77218"/>
                <a:gd name="connsiteX1" fmla="*/ 133158 w 151872"/>
                <a:gd name="connsiteY1" fmla="*/ 74184 h 77218"/>
                <a:gd name="connsiteX2" fmla="*/ 131367 w 151872"/>
                <a:gd name="connsiteY2" fmla="*/ 73355 h 77218"/>
                <a:gd name="connsiteX3" fmla="*/ 122715 w 151872"/>
                <a:gd name="connsiteY3" fmla="*/ 69265 h 77218"/>
                <a:gd name="connsiteX4" fmla="*/ 116796 w 151872"/>
                <a:gd name="connsiteY4" fmla="*/ 66456 h 77218"/>
                <a:gd name="connsiteX5" fmla="*/ 116419 w 151872"/>
                <a:gd name="connsiteY5" fmla="*/ 66268 h 77218"/>
                <a:gd name="connsiteX6" fmla="*/ 98964 w 151872"/>
                <a:gd name="connsiteY6" fmla="*/ 58238 h 77218"/>
                <a:gd name="connsiteX7" fmla="*/ 90199 w 151872"/>
                <a:gd name="connsiteY7" fmla="*/ 54468 h 77218"/>
                <a:gd name="connsiteX8" fmla="*/ 89973 w 151872"/>
                <a:gd name="connsiteY8" fmla="*/ 54468 h 77218"/>
                <a:gd name="connsiteX9" fmla="*/ 83734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5 w 151872"/>
                <a:gd name="connsiteY12" fmla="*/ 37672 h 77218"/>
                <a:gd name="connsiteX13" fmla="*/ 41115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1 h 77218"/>
                <a:gd name="connsiteX24" fmla="*/ 19758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9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6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3 w 151872"/>
                <a:gd name="connsiteY41" fmla="*/ 56107 h 77218"/>
                <a:gd name="connsiteX42" fmla="*/ 143977 w 151872"/>
                <a:gd name="connsiteY42" fmla="*/ 61762 h 77218"/>
                <a:gd name="connsiteX43" fmla="*/ 146560 w 151872"/>
                <a:gd name="connsiteY43" fmla="*/ 63252 h 77218"/>
                <a:gd name="connsiteX44" fmla="*/ 150839 w 151872"/>
                <a:gd name="connsiteY44" fmla="*/ 71602 h 77218"/>
                <a:gd name="connsiteX45" fmla="*/ 144109 w 151872"/>
                <a:gd name="connsiteY45" fmla="*/ 77540 h 77218"/>
                <a:gd name="connsiteX46" fmla="*/ 139680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04"/>
                  </a:moveTo>
                  <a:cubicBezTo>
                    <a:pt x="137437" y="76107"/>
                    <a:pt x="135269" y="75221"/>
                    <a:pt x="133158" y="74184"/>
                  </a:cubicBezTo>
                  <a:lnTo>
                    <a:pt x="131367" y="73355"/>
                  </a:lnTo>
                  <a:cubicBezTo>
                    <a:pt x="128483" y="72054"/>
                    <a:pt x="125543" y="70641"/>
                    <a:pt x="122715" y="69265"/>
                  </a:cubicBezTo>
                  <a:lnTo>
                    <a:pt x="116796" y="66456"/>
                  </a:lnTo>
                  <a:lnTo>
                    <a:pt x="116419" y="66268"/>
                  </a:lnTo>
                  <a:cubicBezTo>
                    <a:pt x="110632" y="63572"/>
                    <a:pt x="104789" y="60820"/>
                    <a:pt x="98964" y="58238"/>
                  </a:cubicBezTo>
                  <a:cubicBezTo>
                    <a:pt x="96042" y="56937"/>
                    <a:pt x="93083" y="55693"/>
                    <a:pt x="90199" y="54468"/>
                  </a:cubicBezTo>
                  <a:lnTo>
                    <a:pt x="89973" y="54468"/>
                  </a:lnTo>
                  <a:cubicBezTo>
                    <a:pt x="87899" y="53582"/>
                    <a:pt x="85807" y="52714"/>
                    <a:pt x="83734" y="51810"/>
                  </a:cubicBezTo>
                  <a:cubicBezTo>
                    <a:pt x="79586" y="49925"/>
                    <a:pt x="75421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2"/>
                  </a:cubicBezTo>
                  <a:cubicBezTo>
                    <a:pt x="48655" y="35901"/>
                    <a:pt x="44885" y="34072"/>
                    <a:pt x="41115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8"/>
                    <a:pt x="17553" y="21386"/>
                    <a:pt x="12802" y="19501"/>
                  </a:cubicBezTo>
                  <a:cubicBezTo>
                    <a:pt x="9447" y="18238"/>
                    <a:pt x="6299" y="16466"/>
                    <a:pt x="3471" y="14261"/>
                  </a:cubicBezTo>
                  <a:cubicBezTo>
                    <a:pt x="2020" y="13149"/>
                    <a:pt x="701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9"/>
                    <a:pt x="-34" y="4648"/>
                    <a:pt x="1398" y="2951"/>
                  </a:cubicBezTo>
                  <a:cubicBezTo>
                    <a:pt x="2548" y="1519"/>
                    <a:pt x="3962" y="-253"/>
                    <a:pt x="6676" y="501"/>
                  </a:cubicBezTo>
                  <a:cubicBezTo>
                    <a:pt x="7562" y="784"/>
                    <a:pt x="8429" y="1179"/>
                    <a:pt x="9221" y="1651"/>
                  </a:cubicBezTo>
                  <a:cubicBezTo>
                    <a:pt x="12670" y="3536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0"/>
                    <a:pt x="32538" y="11867"/>
                    <a:pt x="34989" y="12960"/>
                  </a:cubicBezTo>
                  <a:cubicBezTo>
                    <a:pt x="38061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6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2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3" y="56107"/>
                  </a:lnTo>
                  <a:cubicBezTo>
                    <a:pt x="135081" y="57992"/>
                    <a:pt x="139510" y="60047"/>
                    <a:pt x="143977" y="61762"/>
                  </a:cubicBezTo>
                  <a:cubicBezTo>
                    <a:pt x="144901" y="62120"/>
                    <a:pt x="145787" y="62629"/>
                    <a:pt x="146560" y="63252"/>
                  </a:cubicBezTo>
                  <a:cubicBezTo>
                    <a:pt x="149199" y="65212"/>
                    <a:pt x="150782" y="68303"/>
                    <a:pt x="150839" y="71602"/>
                  </a:cubicBezTo>
                  <a:cubicBezTo>
                    <a:pt x="150010" y="74769"/>
                    <a:pt x="147351" y="77106"/>
                    <a:pt x="144109" y="77540"/>
                  </a:cubicBezTo>
                  <a:cubicBezTo>
                    <a:pt x="142601" y="77521"/>
                    <a:pt x="141112" y="77257"/>
                    <a:pt x="139680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86AD4B9C-9C17-1040-A407-94EE6CCAFDBC}"/>
                </a:ext>
              </a:extLst>
            </p:cNvPr>
            <p:cNvSpPr/>
            <p:nvPr/>
          </p:nvSpPr>
          <p:spPr>
            <a:xfrm>
              <a:off x="11470978" y="3407612"/>
              <a:ext cx="152109" cy="77407"/>
            </a:xfrm>
            <a:custGeom>
              <a:avLst/>
              <a:gdLst>
                <a:gd name="connsiteX0" fmla="*/ 140810 w 152109"/>
                <a:gd name="connsiteY0" fmla="*/ 77277 h 77407"/>
                <a:gd name="connsiteX1" fmla="*/ 137305 w 152109"/>
                <a:gd name="connsiteY1" fmla="*/ 75976 h 77407"/>
                <a:gd name="connsiteX2" fmla="*/ 123412 w 152109"/>
                <a:gd name="connsiteY2" fmla="*/ 69473 h 77407"/>
                <a:gd name="connsiteX3" fmla="*/ 112423 w 152109"/>
                <a:gd name="connsiteY3" fmla="*/ 64270 h 77407"/>
                <a:gd name="connsiteX4" fmla="*/ 99775 w 152109"/>
                <a:gd name="connsiteY4" fmla="*/ 58710 h 77407"/>
                <a:gd name="connsiteX5" fmla="*/ 87202 w 152109"/>
                <a:gd name="connsiteY5" fmla="*/ 53168 h 77407"/>
                <a:gd name="connsiteX6" fmla="*/ 73460 w 152109"/>
                <a:gd name="connsiteY6" fmla="*/ 46702 h 77407"/>
                <a:gd name="connsiteX7" fmla="*/ 61981 w 152109"/>
                <a:gd name="connsiteY7" fmla="*/ 41293 h 77407"/>
                <a:gd name="connsiteX8" fmla="*/ 54064 w 152109"/>
                <a:gd name="connsiteY8" fmla="*/ 37824 h 77407"/>
                <a:gd name="connsiteX9" fmla="*/ 47749 w 152109"/>
                <a:gd name="connsiteY9" fmla="*/ 35091 h 77407"/>
                <a:gd name="connsiteX10" fmla="*/ 36930 w 152109"/>
                <a:gd name="connsiteY10" fmla="*/ 30096 h 77407"/>
                <a:gd name="connsiteX11" fmla="*/ 27995 w 152109"/>
                <a:gd name="connsiteY11" fmla="*/ 25911 h 77407"/>
                <a:gd name="connsiteX12" fmla="*/ 18400 w 152109"/>
                <a:gd name="connsiteY12" fmla="*/ 21463 h 77407"/>
                <a:gd name="connsiteX13" fmla="*/ 13141 w 152109"/>
                <a:gd name="connsiteY13" fmla="*/ 19276 h 77407"/>
                <a:gd name="connsiteX14" fmla="*/ 4678 w 152109"/>
                <a:gd name="connsiteY14" fmla="*/ 15506 h 77407"/>
                <a:gd name="connsiteX15" fmla="*/ 2699 w 152109"/>
                <a:gd name="connsiteY15" fmla="*/ 14224 h 77407"/>
                <a:gd name="connsiteX16" fmla="*/ -958 w 152109"/>
                <a:gd name="connsiteY16" fmla="*/ 8117 h 77407"/>
                <a:gd name="connsiteX17" fmla="*/ 2981 w 152109"/>
                <a:gd name="connsiteY17" fmla="*/ 1180 h 77407"/>
                <a:gd name="connsiteX18" fmla="*/ 8316 w 152109"/>
                <a:gd name="connsiteY18" fmla="*/ 747 h 77407"/>
                <a:gd name="connsiteX19" fmla="*/ 10483 w 152109"/>
                <a:gd name="connsiteY19" fmla="*/ 1539 h 77407"/>
                <a:gd name="connsiteX20" fmla="*/ 40493 w 152109"/>
                <a:gd name="connsiteY20" fmla="*/ 15242 h 77407"/>
                <a:gd name="connsiteX21" fmla="*/ 52236 w 152109"/>
                <a:gd name="connsiteY21" fmla="*/ 20897 h 77407"/>
                <a:gd name="connsiteX22" fmla="*/ 65016 w 152109"/>
                <a:gd name="connsiteY22" fmla="*/ 26986 h 77407"/>
                <a:gd name="connsiteX23" fmla="*/ 73291 w 152109"/>
                <a:gd name="connsiteY23" fmla="*/ 30548 h 77407"/>
                <a:gd name="connsiteX24" fmla="*/ 80227 w 152109"/>
                <a:gd name="connsiteY24" fmla="*/ 33508 h 77407"/>
                <a:gd name="connsiteX25" fmla="*/ 89652 w 152109"/>
                <a:gd name="connsiteY25" fmla="*/ 37956 h 77407"/>
                <a:gd name="connsiteX26" fmla="*/ 89973 w 152109"/>
                <a:gd name="connsiteY26" fmla="*/ 38107 h 77407"/>
                <a:gd name="connsiteX27" fmla="*/ 94798 w 152109"/>
                <a:gd name="connsiteY27" fmla="*/ 40425 h 77407"/>
                <a:gd name="connsiteX28" fmla="*/ 96929 w 152109"/>
                <a:gd name="connsiteY28" fmla="*/ 41424 h 77407"/>
                <a:gd name="connsiteX29" fmla="*/ 106089 w 152109"/>
                <a:gd name="connsiteY29" fmla="*/ 45684 h 77407"/>
                <a:gd name="connsiteX30" fmla="*/ 113140 w 152109"/>
                <a:gd name="connsiteY30" fmla="*/ 48738 h 77407"/>
                <a:gd name="connsiteX31" fmla="*/ 120943 w 152109"/>
                <a:gd name="connsiteY31" fmla="*/ 52112 h 77407"/>
                <a:gd name="connsiteX32" fmla="*/ 130254 w 152109"/>
                <a:gd name="connsiteY32" fmla="*/ 56448 h 77407"/>
                <a:gd name="connsiteX33" fmla="*/ 135250 w 152109"/>
                <a:gd name="connsiteY33" fmla="*/ 58804 h 77407"/>
                <a:gd name="connsiteX34" fmla="*/ 148162 w 152109"/>
                <a:gd name="connsiteY34" fmla="*/ 64798 h 77407"/>
                <a:gd name="connsiteX35" fmla="*/ 148615 w 152109"/>
                <a:gd name="connsiteY35" fmla="*/ 65137 h 77407"/>
                <a:gd name="connsiteX36" fmla="*/ 151046 w 152109"/>
                <a:gd name="connsiteY36" fmla="*/ 70792 h 77407"/>
                <a:gd name="connsiteX37" fmla="*/ 146918 w 152109"/>
                <a:gd name="connsiteY37" fmla="*/ 76956 h 77407"/>
                <a:gd name="connsiteX38" fmla="*/ 140810 w 152109"/>
                <a:gd name="connsiteY38" fmla="*/ 77277 h 7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07">
                  <a:moveTo>
                    <a:pt x="140810" y="77277"/>
                  </a:moveTo>
                  <a:cubicBezTo>
                    <a:pt x="139604" y="76919"/>
                    <a:pt x="138436" y="76485"/>
                    <a:pt x="137305" y="75976"/>
                  </a:cubicBezTo>
                  <a:cubicBezTo>
                    <a:pt x="132648" y="73921"/>
                    <a:pt x="127880" y="71659"/>
                    <a:pt x="123412" y="69473"/>
                  </a:cubicBezTo>
                  <a:cubicBezTo>
                    <a:pt x="119793" y="67739"/>
                    <a:pt x="116099" y="65948"/>
                    <a:pt x="112423" y="64270"/>
                  </a:cubicBezTo>
                  <a:cubicBezTo>
                    <a:pt x="108219" y="62385"/>
                    <a:pt x="103922" y="60500"/>
                    <a:pt x="99775" y="58710"/>
                  </a:cubicBezTo>
                  <a:cubicBezTo>
                    <a:pt x="95628" y="56919"/>
                    <a:pt x="91330" y="55053"/>
                    <a:pt x="87202" y="53168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817"/>
                    <a:pt x="65921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0"/>
                    <a:pt x="49767" y="35939"/>
                    <a:pt x="47749" y="35091"/>
                  </a:cubicBezTo>
                  <a:cubicBezTo>
                    <a:pt x="44130" y="33470"/>
                    <a:pt x="40473" y="31754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7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9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4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4996" y="77861"/>
                    <a:pt x="142809" y="77974"/>
                    <a:pt x="140810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82299FE7-8F4A-BD05-DB13-BB2CDB0016E5}"/>
                </a:ext>
              </a:extLst>
            </p:cNvPr>
            <p:cNvSpPr/>
            <p:nvPr/>
          </p:nvSpPr>
          <p:spPr>
            <a:xfrm>
              <a:off x="11447812" y="3436730"/>
              <a:ext cx="152057" cy="77490"/>
            </a:xfrm>
            <a:custGeom>
              <a:avLst/>
              <a:gdLst>
                <a:gd name="connsiteX0" fmla="*/ 140717 w 152057"/>
                <a:gd name="connsiteY0" fmla="*/ 77395 h 77490"/>
                <a:gd name="connsiteX1" fmla="*/ 137192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6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7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3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6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6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3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89 w 152057"/>
                <a:gd name="connsiteY37" fmla="*/ 70779 h 77490"/>
                <a:gd name="connsiteX38" fmla="*/ 146861 w 152057"/>
                <a:gd name="connsiteY38" fmla="*/ 76943 h 77490"/>
                <a:gd name="connsiteX39" fmla="*/ 140717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9" y="51119"/>
                    <a:pt x="77853" y="48894"/>
                    <a:pt x="73347" y="46745"/>
                  </a:cubicBezTo>
                  <a:cubicBezTo>
                    <a:pt x="69577" y="44860"/>
                    <a:pt x="65807" y="43107"/>
                    <a:pt x="61886" y="41335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5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9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6"/>
                  </a:cubicBezTo>
                  <a:cubicBezTo>
                    <a:pt x="75572" y="31496"/>
                    <a:pt x="77946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89" y="70779"/>
                  </a:cubicBezTo>
                  <a:cubicBezTo>
                    <a:pt x="150744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988C77F1-F32B-B74A-8080-646B1CE8CDE2}"/>
                </a:ext>
              </a:extLst>
            </p:cNvPr>
            <p:cNvSpPr/>
            <p:nvPr/>
          </p:nvSpPr>
          <p:spPr>
            <a:xfrm>
              <a:off x="11431221" y="3510376"/>
              <a:ext cx="79775" cy="63557"/>
            </a:xfrm>
            <a:custGeom>
              <a:avLst/>
              <a:gdLst>
                <a:gd name="connsiteX0" fmla="*/ 47564 w 79775"/>
                <a:gd name="connsiteY0" fmla="*/ 60920 h 63557"/>
                <a:gd name="connsiteX1" fmla="*/ 43587 w 79775"/>
                <a:gd name="connsiteY1" fmla="*/ 59695 h 63557"/>
                <a:gd name="connsiteX2" fmla="*/ 21702 w 79775"/>
                <a:gd name="connsiteY2" fmla="*/ 48517 h 63557"/>
                <a:gd name="connsiteX3" fmla="*/ 7621 w 79775"/>
                <a:gd name="connsiteY3" fmla="*/ 31213 h 63557"/>
                <a:gd name="connsiteX4" fmla="*/ -766 w 79775"/>
                <a:gd name="connsiteY4" fmla="*/ 10837 h 63557"/>
                <a:gd name="connsiteX5" fmla="*/ 2513 w 79775"/>
                <a:gd name="connsiteY5" fmla="*/ 1129 h 63557"/>
                <a:gd name="connsiteX6" fmla="*/ 6905 w 79775"/>
                <a:gd name="connsiteY6" fmla="*/ 601 h 63557"/>
                <a:gd name="connsiteX7" fmla="*/ 9846 w 79775"/>
                <a:gd name="connsiteY7" fmla="*/ 2109 h 63557"/>
                <a:gd name="connsiteX8" fmla="*/ 11976 w 79775"/>
                <a:gd name="connsiteY8" fmla="*/ 4729 h 63557"/>
                <a:gd name="connsiteX9" fmla="*/ 15256 w 79775"/>
                <a:gd name="connsiteY9" fmla="*/ 12118 h 63557"/>
                <a:gd name="connsiteX10" fmla="*/ 19760 w 79775"/>
                <a:gd name="connsiteY10" fmla="*/ 21958 h 63557"/>
                <a:gd name="connsiteX11" fmla="*/ 27169 w 79775"/>
                <a:gd name="connsiteY11" fmla="*/ 32495 h 63557"/>
                <a:gd name="connsiteX12" fmla="*/ 33238 w 79775"/>
                <a:gd name="connsiteY12" fmla="*/ 38150 h 63557"/>
                <a:gd name="connsiteX13" fmla="*/ 45472 w 79775"/>
                <a:gd name="connsiteY13" fmla="*/ 45219 h 63557"/>
                <a:gd name="connsiteX14" fmla="*/ 51485 w 79775"/>
                <a:gd name="connsiteY14" fmla="*/ 47217 h 63557"/>
                <a:gd name="connsiteX15" fmla="*/ 73388 w 79775"/>
                <a:gd name="connsiteY15" fmla="*/ 50007 h 63557"/>
                <a:gd name="connsiteX16" fmla="*/ 73728 w 79775"/>
                <a:gd name="connsiteY16" fmla="*/ 50007 h 63557"/>
                <a:gd name="connsiteX17" fmla="*/ 74199 w 79775"/>
                <a:gd name="connsiteY17" fmla="*/ 50120 h 63557"/>
                <a:gd name="connsiteX18" fmla="*/ 76178 w 79775"/>
                <a:gd name="connsiteY18" fmla="*/ 51194 h 63557"/>
                <a:gd name="connsiteX19" fmla="*/ 78723 w 79775"/>
                <a:gd name="connsiteY19" fmla="*/ 56736 h 63557"/>
                <a:gd name="connsiteX20" fmla="*/ 77309 w 79775"/>
                <a:gd name="connsiteY20" fmla="*/ 61410 h 63557"/>
                <a:gd name="connsiteX21" fmla="*/ 71164 w 79775"/>
                <a:gd name="connsiteY21" fmla="*/ 63842 h 63557"/>
                <a:gd name="connsiteX22" fmla="*/ 47564 w 79775"/>
                <a:gd name="connsiteY22" fmla="*/ 60920 h 6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7">
                  <a:moveTo>
                    <a:pt x="47564" y="60920"/>
                  </a:moveTo>
                  <a:cubicBezTo>
                    <a:pt x="46225" y="60543"/>
                    <a:pt x="44907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3" y="37698"/>
                    <a:pt x="7621" y="31213"/>
                  </a:cubicBezTo>
                  <a:cubicBezTo>
                    <a:pt x="3625" y="24974"/>
                    <a:pt x="779" y="18075"/>
                    <a:pt x="-766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4" y="93"/>
                    <a:pt x="6905" y="601"/>
                  </a:cubicBezTo>
                  <a:cubicBezTo>
                    <a:pt x="7979" y="903"/>
                    <a:pt x="8979" y="1431"/>
                    <a:pt x="9846" y="2109"/>
                  </a:cubicBezTo>
                  <a:cubicBezTo>
                    <a:pt x="10751" y="2807"/>
                    <a:pt x="11467" y="3712"/>
                    <a:pt x="11976" y="4729"/>
                  </a:cubicBezTo>
                  <a:cubicBezTo>
                    <a:pt x="13125" y="7123"/>
                    <a:pt x="14163" y="9555"/>
                    <a:pt x="15256" y="12118"/>
                  </a:cubicBezTo>
                  <a:cubicBezTo>
                    <a:pt x="16688" y="15436"/>
                    <a:pt x="18102" y="18754"/>
                    <a:pt x="19760" y="21958"/>
                  </a:cubicBezTo>
                  <a:cubicBezTo>
                    <a:pt x="21721" y="25803"/>
                    <a:pt x="24210" y="29347"/>
                    <a:pt x="27169" y="32495"/>
                  </a:cubicBezTo>
                  <a:cubicBezTo>
                    <a:pt x="29054" y="34512"/>
                    <a:pt x="31090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8" y="50007"/>
                  </a:lnTo>
                  <a:lnTo>
                    <a:pt x="74199" y="50120"/>
                  </a:lnTo>
                  <a:cubicBezTo>
                    <a:pt x="74915" y="50346"/>
                    <a:pt x="75593" y="50704"/>
                    <a:pt x="76178" y="51194"/>
                  </a:cubicBezTo>
                  <a:cubicBezTo>
                    <a:pt x="77931" y="52476"/>
                    <a:pt x="78892" y="54568"/>
                    <a:pt x="78723" y="56736"/>
                  </a:cubicBezTo>
                  <a:cubicBezTo>
                    <a:pt x="78421" y="58338"/>
                    <a:pt x="77950" y="59903"/>
                    <a:pt x="77309" y="61410"/>
                  </a:cubicBezTo>
                  <a:cubicBezTo>
                    <a:pt x="76442" y="63673"/>
                    <a:pt x="73878" y="63748"/>
                    <a:pt x="71164" y="63842"/>
                  </a:cubicBezTo>
                  <a:cubicBezTo>
                    <a:pt x="63190" y="64087"/>
                    <a:pt x="55236" y="63107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0BDBDF37-94F5-AFB4-96B5-4A45C5AB8459}"/>
                </a:ext>
              </a:extLst>
            </p:cNvPr>
            <p:cNvSpPr/>
            <p:nvPr/>
          </p:nvSpPr>
          <p:spPr>
            <a:xfrm>
              <a:off x="11838738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1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4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1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C468957A-59F9-5496-948E-B2ED818D652D}"/>
                </a:ext>
              </a:extLst>
            </p:cNvPr>
            <p:cNvSpPr/>
            <p:nvPr/>
          </p:nvSpPr>
          <p:spPr>
            <a:xfrm>
              <a:off x="11730275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1" y="16438"/>
                    <a:pt x="23547" y="19152"/>
                  </a:cubicBezTo>
                  <a:cubicBezTo>
                    <a:pt x="20455" y="41526"/>
                    <a:pt x="17289" y="64617"/>
                    <a:pt x="13085" y="87388"/>
                  </a:cubicBezTo>
                  <a:cubicBezTo>
                    <a:pt x="12368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0A5F476B-9913-CCB3-BF71-59E555A415A1}"/>
                </a:ext>
              </a:extLst>
            </p:cNvPr>
            <p:cNvSpPr/>
            <p:nvPr/>
          </p:nvSpPr>
          <p:spPr>
            <a:xfrm>
              <a:off x="11905804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3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5 w 88970"/>
                <a:gd name="connsiteY4" fmla="*/ 773 h 42770"/>
                <a:gd name="connsiteX5" fmla="*/ 78002 w 88970"/>
                <a:gd name="connsiteY5" fmla="*/ 321 h 42770"/>
                <a:gd name="connsiteX6" fmla="*/ 79266 w 88970"/>
                <a:gd name="connsiteY6" fmla="*/ 528 h 42770"/>
                <a:gd name="connsiteX7" fmla="*/ 80209 w 88970"/>
                <a:gd name="connsiteY7" fmla="*/ 736 h 42770"/>
                <a:gd name="connsiteX8" fmla="*/ 83979 w 88970"/>
                <a:gd name="connsiteY8" fmla="*/ 2225 h 42770"/>
                <a:gd name="connsiteX9" fmla="*/ 87936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1 w 88970"/>
                <a:gd name="connsiteY14" fmla="*/ 42771 h 42770"/>
                <a:gd name="connsiteX15" fmla="*/ 8391 w 88970"/>
                <a:gd name="connsiteY15" fmla="*/ 43091 h 42770"/>
                <a:gd name="connsiteX16" fmla="*/ 7486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9" y="736"/>
                  </a:cubicBezTo>
                  <a:cubicBezTo>
                    <a:pt x="81509" y="1132"/>
                    <a:pt x="82753" y="1640"/>
                    <a:pt x="83979" y="2225"/>
                  </a:cubicBezTo>
                  <a:lnTo>
                    <a:pt x="87936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1" y="42771"/>
                  </a:cubicBezTo>
                  <a:lnTo>
                    <a:pt x="8391" y="43091"/>
                  </a:lnTo>
                  <a:lnTo>
                    <a:pt x="7486" y="43091"/>
                  </a:lnTo>
                  <a:cubicBezTo>
                    <a:pt x="6675" y="43072"/>
                    <a:pt x="586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D08BEAD6-E900-CE46-EE2B-8D75739C2B8F}"/>
                </a:ext>
              </a:extLst>
            </p:cNvPr>
            <p:cNvSpPr/>
            <p:nvPr/>
          </p:nvSpPr>
          <p:spPr>
            <a:xfrm>
              <a:off x="11584322" y="2955890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F77F56CF-54E3-8273-14A2-90C0AEA04E61}"/>
                </a:ext>
              </a:extLst>
            </p:cNvPr>
            <p:cNvSpPr/>
            <p:nvPr/>
          </p:nvSpPr>
          <p:spPr>
            <a:xfrm>
              <a:off x="11912778" y="3275480"/>
              <a:ext cx="100469" cy="24474"/>
            </a:xfrm>
            <a:custGeom>
              <a:avLst/>
              <a:gdLst>
                <a:gd name="connsiteX0" fmla="*/ 16893 w 100469"/>
                <a:gd name="connsiteY0" fmla="*/ 14333 h 24474"/>
                <a:gd name="connsiteX1" fmla="*/ 9353 w 100469"/>
                <a:gd name="connsiteY1" fmla="*/ 10921 h 24474"/>
                <a:gd name="connsiteX2" fmla="*/ -1034 w 100469"/>
                <a:gd name="connsiteY2" fmla="*/ 5266 h 24474"/>
                <a:gd name="connsiteX3" fmla="*/ 10276 w 100469"/>
                <a:gd name="connsiteY3" fmla="*/ 1892 h 24474"/>
                <a:gd name="connsiteX4" fmla="*/ 20172 w 100469"/>
                <a:gd name="connsiteY4" fmla="*/ 346 h 24474"/>
                <a:gd name="connsiteX5" fmla="*/ 88522 w 100469"/>
                <a:gd name="connsiteY5" fmla="*/ 10601 h 24474"/>
                <a:gd name="connsiteX6" fmla="*/ 88973 w 100469"/>
                <a:gd name="connsiteY6" fmla="*/ 10601 h 24474"/>
                <a:gd name="connsiteX7" fmla="*/ 92518 w 100469"/>
                <a:gd name="connsiteY7" fmla="*/ 12485 h 24474"/>
                <a:gd name="connsiteX8" fmla="*/ 94874 w 100469"/>
                <a:gd name="connsiteY8" fmla="*/ 14616 h 24474"/>
                <a:gd name="connsiteX9" fmla="*/ 99436 w 100469"/>
                <a:gd name="connsiteY9" fmla="*/ 19121 h 24474"/>
                <a:gd name="connsiteX10" fmla="*/ 93894 w 100469"/>
                <a:gd name="connsiteY10" fmla="*/ 22363 h 24474"/>
                <a:gd name="connsiteX11" fmla="*/ 86730 w 100469"/>
                <a:gd name="connsiteY11" fmla="*/ 24757 h 24474"/>
                <a:gd name="connsiteX12" fmla="*/ 18363 w 100469"/>
                <a:gd name="connsiteY12" fmla="*/ 14578 h 24474"/>
                <a:gd name="connsiteX13" fmla="*/ 16893 w 100469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4">
                  <a:moveTo>
                    <a:pt x="16893" y="14333"/>
                  </a:moveTo>
                  <a:cubicBezTo>
                    <a:pt x="14254" y="13485"/>
                    <a:pt x="11727" y="12335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1"/>
                  </a:cubicBezTo>
                  <a:lnTo>
                    <a:pt x="88973" y="10601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6"/>
                  </a:cubicBezTo>
                  <a:lnTo>
                    <a:pt x="99436" y="19121"/>
                  </a:lnTo>
                  <a:lnTo>
                    <a:pt x="93894" y="22363"/>
                  </a:lnTo>
                  <a:cubicBezTo>
                    <a:pt x="90972" y="24059"/>
                    <a:pt x="88861" y="25002"/>
                    <a:pt x="86730" y="24757"/>
                  </a:cubicBezTo>
                  <a:cubicBezTo>
                    <a:pt x="63282" y="22042"/>
                    <a:pt x="40021" y="18253"/>
                    <a:pt x="18363" y="14578"/>
                  </a:cubicBezTo>
                  <a:cubicBezTo>
                    <a:pt x="17911" y="14616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F0B029AA-7E43-A9A1-0F49-D99CCC64F064}"/>
                </a:ext>
              </a:extLst>
            </p:cNvPr>
            <p:cNvSpPr/>
            <p:nvPr/>
          </p:nvSpPr>
          <p:spPr>
            <a:xfrm>
              <a:off x="11393412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3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0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3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0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583DB096-2C07-E09C-B699-6BBEE8A0DC6F}"/>
                </a:ext>
              </a:extLst>
            </p:cNvPr>
            <p:cNvSpPr/>
            <p:nvPr/>
          </p:nvSpPr>
          <p:spPr>
            <a:xfrm>
              <a:off x="11780378" y="3452165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38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F3E8CD1C-1C3D-D63C-0139-AFDAA1E6EC6B}"/>
                </a:ext>
              </a:extLst>
            </p:cNvPr>
            <p:cNvSpPr/>
            <p:nvPr/>
          </p:nvSpPr>
          <p:spPr>
            <a:xfrm>
              <a:off x="11458293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36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7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5" y="7742"/>
                    <a:pt x="-336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7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8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2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EB13D1B0-A26B-4854-DC5B-1B89DF283D65}"/>
                </a:ext>
              </a:extLst>
            </p:cNvPr>
            <p:cNvSpPr/>
            <p:nvPr/>
          </p:nvSpPr>
          <p:spPr>
            <a:xfrm>
              <a:off x="11875079" y="3384161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6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7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6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39D08585-26FB-8C95-5B27-48A18A1EFF1F}"/>
                </a:ext>
              </a:extLst>
            </p:cNvPr>
            <p:cNvSpPr/>
            <p:nvPr/>
          </p:nvSpPr>
          <p:spPr>
            <a:xfrm>
              <a:off x="11382331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4 w 386729"/>
                <a:gd name="connsiteY3" fmla="*/ 150870 h 171367"/>
                <a:gd name="connsiteX4" fmla="*/ 373565 w 386729"/>
                <a:gd name="connsiteY4" fmla="*/ 109155 h 171367"/>
                <a:gd name="connsiteX5" fmla="*/ 361142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3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0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80 w 386729"/>
                <a:gd name="connsiteY15" fmla="*/ 70419 h 171367"/>
                <a:gd name="connsiteX16" fmla="*/ 28219 w 386729"/>
                <a:gd name="connsiteY16" fmla="*/ 160558 h 171367"/>
                <a:gd name="connsiteX17" fmla="*/ 161732 w 386729"/>
                <a:gd name="connsiteY17" fmla="*/ 116299 h 171367"/>
                <a:gd name="connsiteX18" fmla="*/ 222522 w 386729"/>
                <a:gd name="connsiteY18" fmla="*/ 59562 h 171367"/>
                <a:gd name="connsiteX19" fmla="*/ 292793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4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02"/>
                    <a:pt x="391339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7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80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2" y="144725"/>
                    <a:pt x="161732" y="116299"/>
                  </a:cubicBezTo>
                  <a:cubicBezTo>
                    <a:pt x="182466" y="97940"/>
                    <a:pt x="201824" y="77997"/>
                    <a:pt x="222522" y="59562"/>
                  </a:cubicBezTo>
                  <a:cubicBezTo>
                    <a:pt x="243011" y="41275"/>
                    <a:pt x="266875" y="27187"/>
                    <a:pt x="292793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0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EAE84B13-4B72-723F-8F85-DBD76D89DE66}"/>
                </a:ext>
              </a:extLst>
            </p:cNvPr>
            <p:cNvSpPr/>
            <p:nvPr/>
          </p:nvSpPr>
          <p:spPr>
            <a:xfrm>
              <a:off x="9527518" y="705369"/>
              <a:ext cx="386729" cy="171368"/>
            </a:xfrm>
            <a:custGeom>
              <a:avLst/>
              <a:gdLst>
                <a:gd name="connsiteX0" fmla="*/ 97793 w 386729"/>
                <a:gd name="connsiteY0" fmla="*/ 38733 h 171368"/>
                <a:gd name="connsiteX1" fmla="*/ 161581 w 386729"/>
                <a:gd name="connsiteY1" fmla="*/ 63727 h 171368"/>
                <a:gd name="connsiteX2" fmla="*/ 203050 w 386729"/>
                <a:gd name="connsiteY2" fmla="*/ 97902 h 171368"/>
                <a:gd name="connsiteX3" fmla="*/ 289004 w 386729"/>
                <a:gd name="connsiteY3" fmla="*/ 150870 h 171368"/>
                <a:gd name="connsiteX4" fmla="*/ 373565 w 386729"/>
                <a:gd name="connsiteY4" fmla="*/ 109155 h 171368"/>
                <a:gd name="connsiteX5" fmla="*/ 361142 w 386729"/>
                <a:gd name="connsiteY5" fmla="*/ 11137 h 171368"/>
                <a:gd name="connsiteX6" fmla="*/ 275565 w 386729"/>
                <a:gd name="connsiteY6" fmla="*/ 12833 h 171368"/>
                <a:gd name="connsiteX7" fmla="*/ 210891 w 386729"/>
                <a:gd name="connsiteY7" fmla="*/ 54812 h 171368"/>
                <a:gd name="connsiteX8" fmla="*/ 148951 w 386729"/>
                <a:gd name="connsiteY8" fmla="*/ 112492 h 171368"/>
                <a:gd name="connsiteX9" fmla="*/ 78453 w 386729"/>
                <a:gd name="connsiteY9" fmla="*/ 157241 h 171368"/>
                <a:gd name="connsiteX10" fmla="*/ 42639 w 386729"/>
                <a:gd name="connsiteY10" fmla="*/ 156185 h 171368"/>
                <a:gd name="connsiteX11" fmla="*/ 12479 w 386729"/>
                <a:gd name="connsiteY11" fmla="*/ 119315 h 171368"/>
                <a:gd name="connsiteX12" fmla="*/ 36060 w 386729"/>
                <a:gd name="connsiteY12" fmla="*/ 52418 h 171368"/>
                <a:gd name="connsiteX13" fmla="*/ 97812 w 386729"/>
                <a:gd name="connsiteY13" fmla="*/ 38733 h 171368"/>
                <a:gd name="connsiteX14" fmla="*/ 97812 w 386729"/>
                <a:gd name="connsiteY14" fmla="*/ 27423 h 171368"/>
                <a:gd name="connsiteX15" fmla="*/ 6580 w 386729"/>
                <a:gd name="connsiteY15" fmla="*/ 70419 h 171368"/>
                <a:gd name="connsiteX16" fmla="*/ 28219 w 386729"/>
                <a:gd name="connsiteY16" fmla="*/ 160558 h 171368"/>
                <a:gd name="connsiteX17" fmla="*/ 161732 w 386729"/>
                <a:gd name="connsiteY17" fmla="*/ 116299 h 171368"/>
                <a:gd name="connsiteX18" fmla="*/ 222522 w 386729"/>
                <a:gd name="connsiteY18" fmla="*/ 59562 h 171368"/>
                <a:gd name="connsiteX19" fmla="*/ 292793 w 386729"/>
                <a:gd name="connsiteY19" fmla="*/ 18092 h 171368"/>
                <a:gd name="connsiteX20" fmla="*/ 338711 w 386729"/>
                <a:gd name="connsiteY20" fmla="*/ 12984 h 171368"/>
                <a:gd name="connsiteX21" fmla="*/ 373225 w 386729"/>
                <a:gd name="connsiteY21" fmla="*/ 52041 h 171368"/>
                <a:gd name="connsiteX22" fmla="*/ 310908 w 386729"/>
                <a:gd name="connsiteY22" fmla="*/ 140634 h 171368"/>
                <a:gd name="connsiteX23" fmla="*/ 210024 w 386729"/>
                <a:gd name="connsiteY23" fmla="*/ 89061 h 171368"/>
                <a:gd name="connsiteX24" fmla="*/ 165464 w 386729"/>
                <a:gd name="connsiteY24" fmla="*/ 52663 h 171368"/>
                <a:gd name="connsiteX25" fmla="*/ 97812 w 386729"/>
                <a:gd name="connsiteY25" fmla="*/ 27423 h 171368"/>
                <a:gd name="connsiteX26" fmla="*/ 97793 w 386729"/>
                <a:gd name="connsiteY26" fmla="*/ 38733 h 17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8">
                  <a:moveTo>
                    <a:pt x="97793" y="38733"/>
                  </a:moveTo>
                  <a:cubicBezTo>
                    <a:pt x="120790" y="41697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96"/>
                    <a:pt x="391339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6"/>
                    <a:pt x="229987" y="37350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80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2" y="144725"/>
                    <a:pt x="161732" y="116299"/>
                  </a:cubicBezTo>
                  <a:cubicBezTo>
                    <a:pt x="182466" y="97940"/>
                    <a:pt x="201824" y="77997"/>
                    <a:pt x="222522" y="59562"/>
                  </a:cubicBezTo>
                  <a:cubicBezTo>
                    <a:pt x="243011" y="41276"/>
                    <a:pt x="266875" y="27187"/>
                    <a:pt x="292793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0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86462A22-B408-8931-0F03-63481F48CF8D}"/>
                </a:ext>
              </a:extLst>
            </p:cNvPr>
            <p:cNvSpPr/>
            <p:nvPr/>
          </p:nvSpPr>
          <p:spPr>
            <a:xfrm>
              <a:off x="9056450" y="2629129"/>
              <a:ext cx="115574" cy="262188"/>
            </a:xfrm>
            <a:custGeom>
              <a:avLst/>
              <a:gdLst>
                <a:gd name="connsiteX0" fmla="*/ 96374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2 w 115574"/>
                <a:gd name="connsiteY3" fmla="*/ 261994 h 262188"/>
                <a:gd name="connsiteX4" fmla="*/ 106439 w 115574"/>
                <a:gd name="connsiteY4" fmla="*/ 148726 h 262188"/>
                <a:gd name="connsiteX5" fmla="*/ 107326 w 115574"/>
                <a:gd name="connsiteY5" fmla="*/ 4412 h 262188"/>
                <a:gd name="connsiteX6" fmla="*/ 96412 w 115574"/>
                <a:gd name="connsiteY6" fmla="*/ 7410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4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4"/>
                    <a:pt x="1937" y="252230"/>
                  </a:cubicBezTo>
                  <a:cubicBezTo>
                    <a:pt x="-4736" y="255095"/>
                    <a:pt x="1013" y="264840"/>
                    <a:pt x="7592" y="261994"/>
                  </a:cubicBezTo>
                  <a:cubicBezTo>
                    <a:pt x="57090" y="240712"/>
                    <a:pt x="92566" y="200902"/>
                    <a:pt x="106439" y="148726"/>
                  </a:cubicBezTo>
                  <a:cubicBezTo>
                    <a:pt x="118937" y="101602"/>
                    <a:pt x="115148" y="51895"/>
                    <a:pt x="107326" y="4412"/>
                  </a:cubicBezTo>
                  <a:cubicBezTo>
                    <a:pt x="106137" y="-2750"/>
                    <a:pt x="95243" y="284"/>
                    <a:pt x="96412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514A40B6-E87C-F992-B22E-EB38146F3D71}"/>
                </a:ext>
              </a:extLst>
            </p:cNvPr>
            <p:cNvSpPr/>
            <p:nvPr/>
          </p:nvSpPr>
          <p:spPr>
            <a:xfrm>
              <a:off x="9131541" y="2137504"/>
              <a:ext cx="653160" cy="458210"/>
            </a:xfrm>
            <a:custGeom>
              <a:avLst/>
              <a:gdLst>
                <a:gd name="connsiteX0" fmla="*/ 641534 w 653160"/>
                <a:gd name="connsiteY0" fmla="*/ 3004 h 458210"/>
                <a:gd name="connsiteX1" fmla="*/ 522780 w 653160"/>
                <a:gd name="connsiteY1" fmla="*/ 103661 h 458210"/>
                <a:gd name="connsiteX2" fmla="*/ 332040 w 653160"/>
                <a:gd name="connsiteY2" fmla="*/ 122643 h 458210"/>
                <a:gd name="connsiteX3" fmla="*/ 214776 w 653160"/>
                <a:gd name="connsiteY3" fmla="*/ 121663 h 458210"/>
                <a:gd name="connsiteX4" fmla="*/ 109444 w 653160"/>
                <a:gd name="connsiteY4" fmla="*/ 139664 h 458210"/>
                <a:gd name="connsiteX5" fmla="*/ 14140 w 653160"/>
                <a:gd name="connsiteY5" fmla="*/ 243206 h 458210"/>
                <a:gd name="connsiteX6" fmla="*/ -751 w 653160"/>
                <a:gd name="connsiteY6" fmla="*/ 330951 h 458210"/>
                <a:gd name="connsiteX7" fmla="*/ 13065 w 653160"/>
                <a:gd name="connsiteY7" fmla="*/ 454455 h 458210"/>
                <a:gd name="connsiteX8" fmla="*/ 23979 w 653160"/>
                <a:gd name="connsiteY8" fmla="*/ 451439 h 458210"/>
                <a:gd name="connsiteX9" fmla="*/ 10313 w 653160"/>
                <a:gd name="connsiteY9" fmla="*/ 337379 h 458210"/>
                <a:gd name="connsiteX10" fmla="*/ 21208 w 653160"/>
                <a:gd name="connsiteY10" fmla="*/ 258719 h 458210"/>
                <a:gd name="connsiteX11" fmla="*/ 117342 w 653160"/>
                <a:gd name="connsiteY11" fmla="*/ 148787 h 458210"/>
                <a:gd name="connsiteX12" fmla="*/ 225558 w 653160"/>
                <a:gd name="connsiteY12" fmla="*/ 132539 h 458210"/>
                <a:gd name="connsiteX13" fmla="*/ 339278 w 653160"/>
                <a:gd name="connsiteY13" fmla="*/ 134141 h 458210"/>
                <a:gd name="connsiteX14" fmla="*/ 523591 w 653160"/>
                <a:gd name="connsiteY14" fmla="*/ 115291 h 458210"/>
                <a:gd name="connsiteX15" fmla="*/ 651279 w 653160"/>
                <a:gd name="connsiteY15" fmla="*/ 8715 h 458210"/>
                <a:gd name="connsiteX16" fmla="*/ 641515 w 653160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0" h="458210">
                  <a:moveTo>
                    <a:pt x="641534" y="3004"/>
                  </a:moveTo>
                  <a:cubicBezTo>
                    <a:pt x="613542" y="49619"/>
                    <a:pt x="574937" y="86150"/>
                    <a:pt x="522780" y="103661"/>
                  </a:cubicBezTo>
                  <a:cubicBezTo>
                    <a:pt x="462028" y="124076"/>
                    <a:pt x="395356" y="124283"/>
                    <a:pt x="332040" y="122643"/>
                  </a:cubicBezTo>
                  <a:cubicBezTo>
                    <a:pt x="292965" y="121644"/>
                    <a:pt x="253851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4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2" y="413720"/>
                    <a:pt x="13065" y="454455"/>
                  </a:cubicBezTo>
                  <a:cubicBezTo>
                    <a:pt x="14441" y="461599"/>
                    <a:pt x="25336" y="458564"/>
                    <a:pt x="23979" y="451439"/>
                  </a:cubicBezTo>
                  <a:cubicBezTo>
                    <a:pt x="16759" y="413852"/>
                    <a:pt x="9276" y="375832"/>
                    <a:pt x="10313" y="337379"/>
                  </a:cubicBezTo>
                  <a:cubicBezTo>
                    <a:pt x="10746" y="310814"/>
                    <a:pt x="14403" y="284400"/>
                    <a:pt x="21208" y="258719"/>
                  </a:cubicBezTo>
                  <a:cubicBezTo>
                    <a:pt x="35157" y="208447"/>
                    <a:pt x="66957" y="166355"/>
                    <a:pt x="117342" y="148787"/>
                  </a:cubicBezTo>
                  <a:cubicBezTo>
                    <a:pt x="151667" y="136799"/>
                    <a:pt x="189460" y="133708"/>
                    <a:pt x="225558" y="132539"/>
                  </a:cubicBezTo>
                  <a:cubicBezTo>
                    <a:pt x="263465" y="131351"/>
                    <a:pt x="301390" y="133274"/>
                    <a:pt x="339278" y="134141"/>
                  </a:cubicBezTo>
                  <a:cubicBezTo>
                    <a:pt x="400446" y="135517"/>
                    <a:pt x="464817" y="134462"/>
                    <a:pt x="523591" y="115291"/>
                  </a:cubicBezTo>
                  <a:cubicBezTo>
                    <a:pt x="579537" y="97064"/>
                    <a:pt x="621289" y="58742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35100DF0-162A-4926-4B94-07966D3876E9}"/>
                </a:ext>
              </a:extLst>
            </p:cNvPr>
            <p:cNvSpPr/>
            <p:nvPr/>
          </p:nvSpPr>
          <p:spPr>
            <a:xfrm>
              <a:off x="9064671" y="2624789"/>
              <a:ext cx="142302" cy="285689"/>
            </a:xfrm>
            <a:custGeom>
              <a:avLst/>
              <a:gdLst>
                <a:gd name="connsiteX0" fmla="*/ 118634 w 142302"/>
                <a:gd name="connsiteY0" fmla="*/ 7414 h 285689"/>
                <a:gd name="connsiteX1" fmla="*/ 113431 w 142302"/>
                <a:gd name="connsiteY1" fmla="*/ 194610 h 285689"/>
                <a:gd name="connsiteX2" fmla="*/ 4366 w 142302"/>
                <a:gd name="connsiteY2" fmla="*/ 274665 h 285689"/>
                <a:gd name="connsiteX3" fmla="*/ 4366 w 142302"/>
                <a:gd name="connsiteY3" fmla="*/ 285975 h 285689"/>
                <a:gd name="connsiteX4" fmla="*/ 105476 w 142302"/>
                <a:gd name="connsiteY4" fmla="*/ 231707 h 285689"/>
                <a:gd name="connsiteX5" fmla="*/ 141196 w 142302"/>
                <a:gd name="connsiteY5" fmla="*/ 110465 h 285689"/>
                <a:gd name="connsiteX6" fmla="*/ 129548 w 142302"/>
                <a:gd name="connsiteY6" fmla="*/ 4398 h 285689"/>
                <a:gd name="connsiteX7" fmla="*/ 118634 w 142302"/>
                <a:gd name="connsiteY7" fmla="*/ 7414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02" h="285689">
                  <a:moveTo>
                    <a:pt x="118634" y="7414"/>
                  </a:moveTo>
                  <a:cubicBezTo>
                    <a:pt x="130339" y="68977"/>
                    <a:pt x="138331" y="135045"/>
                    <a:pt x="113431" y="194610"/>
                  </a:cubicBezTo>
                  <a:cubicBezTo>
                    <a:pt x="94016" y="241056"/>
                    <a:pt x="54280" y="269557"/>
                    <a:pt x="4366" y="274665"/>
                  </a:cubicBezTo>
                  <a:cubicBezTo>
                    <a:pt x="-2796" y="275400"/>
                    <a:pt x="-2872" y="286729"/>
                    <a:pt x="4366" y="285975"/>
                  </a:cubicBezTo>
                  <a:cubicBezTo>
                    <a:pt x="44629" y="281847"/>
                    <a:pt x="81066" y="264694"/>
                    <a:pt x="105476" y="231707"/>
                  </a:cubicBezTo>
                  <a:cubicBezTo>
                    <a:pt x="130886" y="197362"/>
                    <a:pt x="140254" y="152538"/>
                    <a:pt x="141196" y="110465"/>
                  </a:cubicBezTo>
                  <a:cubicBezTo>
                    <a:pt x="141989" y="74801"/>
                    <a:pt x="136183" y="39326"/>
                    <a:pt x="129548" y="4398"/>
                  </a:cubicBezTo>
                  <a:cubicBezTo>
                    <a:pt x="128190" y="-2746"/>
                    <a:pt x="117276" y="288"/>
                    <a:pt x="118634" y="7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D7AC23E6-99E8-2D80-0417-16B5943A4D83}"/>
                </a:ext>
              </a:extLst>
            </p:cNvPr>
            <p:cNvSpPr/>
            <p:nvPr/>
          </p:nvSpPr>
          <p:spPr>
            <a:xfrm>
              <a:off x="9163294" y="2144726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9 w 651904"/>
                <a:gd name="connsiteY7" fmla="*/ 169614 h 455079"/>
                <a:gd name="connsiteX8" fmla="*/ 354177 w 651904"/>
                <a:gd name="connsiteY8" fmla="*/ 162734 h 455079"/>
                <a:gd name="connsiteX9" fmla="*/ 535474 w 651904"/>
                <a:gd name="connsiteY9" fmla="*/ 132159 h 455079"/>
                <a:gd name="connsiteX10" fmla="*/ 650457 w 651904"/>
                <a:gd name="connsiteY10" fmla="*/ 7129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4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6"/>
                    <a:pt x="65418" y="123130"/>
                    <a:pt x="14072" y="251968"/>
                  </a:cubicBezTo>
                  <a:cubicBezTo>
                    <a:pt x="-11243" y="315454"/>
                    <a:pt x="160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9" y="169614"/>
                  </a:cubicBezTo>
                  <a:cubicBezTo>
                    <a:pt x="199760" y="150293"/>
                    <a:pt x="278496" y="161188"/>
                    <a:pt x="354177" y="162734"/>
                  </a:cubicBezTo>
                  <a:cubicBezTo>
                    <a:pt x="415721" y="163997"/>
                    <a:pt x="478981" y="158398"/>
                    <a:pt x="535474" y="132159"/>
                  </a:cubicBezTo>
                  <a:cubicBezTo>
                    <a:pt x="589723" y="106976"/>
                    <a:pt x="628761" y="62416"/>
                    <a:pt x="650457" y="7129"/>
                  </a:cubicBezTo>
                  <a:cubicBezTo>
                    <a:pt x="653116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216EA969-C0AE-DA60-9244-6DF038C64E63}"/>
                </a:ext>
              </a:extLst>
            </p:cNvPr>
            <p:cNvSpPr/>
            <p:nvPr/>
          </p:nvSpPr>
          <p:spPr>
            <a:xfrm>
              <a:off x="9529956" y="2000754"/>
              <a:ext cx="111273" cy="269457"/>
            </a:xfrm>
            <a:custGeom>
              <a:avLst/>
              <a:gdLst>
                <a:gd name="connsiteX0" fmla="*/ 17166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5 w 111273"/>
                <a:gd name="connsiteY3" fmla="*/ 1039 h 269457"/>
                <a:gd name="connsiteX4" fmla="*/ 11474 w 111273"/>
                <a:gd name="connsiteY4" fmla="*/ 103204 h 269457"/>
                <a:gd name="connsiteX5" fmla="*/ 6309 w 111273"/>
                <a:gd name="connsiteY5" fmla="*/ 265689 h 269457"/>
                <a:gd name="connsiteX6" fmla="*/ 17223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6" y="262673"/>
                  </a:moveTo>
                  <a:cubicBezTo>
                    <a:pt x="9212" y="211778"/>
                    <a:pt x="5027" y="158245"/>
                    <a:pt x="21540" y="108520"/>
                  </a:cubicBezTo>
                  <a:cubicBezTo>
                    <a:pt x="36035" y="64939"/>
                    <a:pt x="67156" y="32065"/>
                    <a:pt x="107419" y="10803"/>
                  </a:cubicBezTo>
                  <a:cubicBezTo>
                    <a:pt x="113847" y="7410"/>
                    <a:pt x="108135" y="-2392"/>
                    <a:pt x="101765" y="1039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1" y="155455"/>
                    <a:pt x="-2060" y="212080"/>
                    <a:pt x="6309" y="265689"/>
                  </a:cubicBezTo>
                  <a:cubicBezTo>
                    <a:pt x="7440" y="272852"/>
                    <a:pt x="18335" y="269817"/>
                    <a:pt x="17223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891B95E0-1E47-F23F-08DF-2DB8CA905080}"/>
                </a:ext>
              </a:extLst>
            </p:cNvPr>
            <p:cNvSpPr/>
            <p:nvPr/>
          </p:nvSpPr>
          <p:spPr>
            <a:xfrm>
              <a:off x="8894487" y="2297072"/>
              <a:ext cx="673163" cy="438326"/>
            </a:xfrm>
            <a:custGeom>
              <a:avLst/>
              <a:gdLst>
                <a:gd name="connsiteX0" fmla="*/ 8201 w 673163"/>
                <a:gd name="connsiteY0" fmla="*/ 436674 h 438326"/>
                <a:gd name="connsiteX1" fmla="*/ 142317 w 673163"/>
                <a:gd name="connsiteY1" fmla="*/ 346422 h 438326"/>
                <a:gd name="connsiteX2" fmla="*/ 342464 w 673163"/>
                <a:gd name="connsiteY2" fmla="*/ 343010 h 438326"/>
                <a:gd name="connsiteX3" fmla="*/ 563326 w 673163"/>
                <a:gd name="connsiteY3" fmla="*/ 328835 h 438326"/>
                <a:gd name="connsiteX4" fmla="*/ 657405 w 673163"/>
                <a:gd name="connsiteY4" fmla="*/ 225821 h 438326"/>
                <a:gd name="connsiteX5" fmla="*/ 659101 w 673163"/>
                <a:gd name="connsiteY5" fmla="*/ 4412 h 438326"/>
                <a:gd name="connsiteX6" fmla="*/ 648207 w 673163"/>
                <a:gd name="connsiteY6" fmla="*/ 7410 h 438326"/>
                <a:gd name="connsiteX7" fmla="*/ 661401 w 673163"/>
                <a:gd name="connsiteY7" fmla="*/ 128387 h 438326"/>
                <a:gd name="connsiteX8" fmla="*/ 650430 w 673163"/>
                <a:gd name="connsiteY8" fmla="*/ 209705 h 438326"/>
                <a:gd name="connsiteX9" fmla="*/ 559216 w 673163"/>
                <a:gd name="connsiteY9" fmla="*/ 318392 h 438326"/>
                <a:gd name="connsiteX10" fmla="*/ 339014 w 673163"/>
                <a:gd name="connsiteY10" fmla="*/ 331418 h 438326"/>
                <a:gd name="connsiteX11" fmla="*/ 145069 w 673163"/>
                <a:gd name="connsiteY11" fmla="*/ 334339 h 438326"/>
                <a:gd name="connsiteX12" fmla="*/ 69765 w 673163"/>
                <a:gd name="connsiteY12" fmla="*/ 363274 h 438326"/>
                <a:gd name="connsiteX13" fmla="*/ 266 w 673163"/>
                <a:gd name="connsiteY13" fmla="*/ 428682 h 438326"/>
                <a:gd name="connsiteX14" fmla="*/ 8259 w 673163"/>
                <a:gd name="connsiteY14" fmla="*/ 436674 h 43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6">
                  <a:moveTo>
                    <a:pt x="8201" y="436674"/>
                  </a:moveTo>
                  <a:cubicBezTo>
                    <a:pt x="43093" y="391944"/>
                    <a:pt x="86221" y="358712"/>
                    <a:pt x="142317" y="346422"/>
                  </a:cubicBezTo>
                  <a:cubicBezTo>
                    <a:pt x="207557" y="332134"/>
                    <a:pt x="276565" y="337563"/>
                    <a:pt x="342464" y="343010"/>
                  </a:cubicBezTo>
                  <a:cubicBezTo>
                    <a:pt x="414753" y="348985"/>
                    <a:pt x="494222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0"/>
                    <a:pt x="646943" y="284"/>
                    <a:pt x="648207" y="7410"/>
                  </a:cubicBezTo>
                  <a:cubicBezTo>
                    <a:pt x="655238" y="47333"/>
                    <a:pt x="662607" y="87672"/>
                    <a:pt x="661401" y="128387"/>
                  </a:cubicBezTo>
                  <a:cubicBezTo>
                    <a:pt x="660835" y="155821"/>
                    <a:pt x="657160" y="183102"/>
                    <a:pt x="650430" y="209705"/>
                  </a:cubicBezTo>
                  <a:cubicBezTo>
                    <a:pt x="637386" y="258921"/>
                    <a:pt x="607547" y="299429"/>
                    <a:pt x="559216" y="318392"/>
                  </a:cubicBezTo>
                  <a:cubicBezTo>
                    <a:pt x="490132" y="345517"/>
                    <a:pt x="411134" y="337374"/>
                    <a:pt x="339014" y="331418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5"/>
                    <a:pt x="92894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9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D8934D3D-7FC4-F5FA-E4D1-ABAEF734C5C5}"/>
                </a:ext>
              </a:extLst>
            </p:cNvPr>
            <p:cNvSpPr/>
            <p:nvPr/>
          </p:nvSpPr>
          <p:spPr>
            <a:xfrm>
              <a:off x="9494642" y="1982075"/>
              <a:ext cx="138193" cy="289556"/>
            </a:xfrm>
            <a:custGeom>
              <a:avLst/>
              <a:gdLst>
                <a:gd name="connsiteX0" fmla="*/ 20983 w 138193"/>
                <a:gd name="connsiteY0" fmla="*/ 282766 h 289556"/>
                <a:gd name="connsiteX1" fmla="*/ 25413 w 138193"/>
                <a:gd name="connsiteY1" fmla="*/ 92628 h 289556"/>
                <a:gd name="connsiteX2" fmla="*/ 133083 w 138193"/>
                <a:gd name="connsiteY2" fmla="*/ 11348 h 289556"/>
                <a:gd name="connsiteX3" fmla="*/ 130066 w 138193"/>
                <a:gd name="connsiteY3" fmla="*/ 434 h 289556"/>
                <a:gd name="connsiteX4" fmla="*/ 30596 w 138193"/>
                <a:gd name="connsiteY4" fmla="*/ 58869 h 289556"/>
                <a:gd name="connsiteX5" fmla="*/ -921 w 138193"/>
                <a:gd name="connsiteY5" fmla="*/ 176170 h 289556"/>
                <a:gd name="connsiteX6" fmla="*/ 10069 w 138193"/>
                <a:gd name="connsiteY6" fmla="*/ 285800 h 289556"/>
                <a:gd name="connsiteX7" fmla="*/ 20983 w 138193"/>
                <a:gd name="connsiteY7" fmla="*/ 282784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3" h="289556">
                  <a:moveTo>
                    <a:pt x="20983" y="282766"/>
                  </a:moveTo>
                  <a:cubicBezTo>
                    <a:pt x="9918" y="220807"/>
                    <a:pt x="1757" y="152891"/>
                    <a:pt x="25413" y="92628"/>
                  </a:cubicBezTo>
                  <a:cubicBezTo>
                    <a:pt x="43904" y="45504"/>
                    <a:pt x="84733" y="20434"/>
                    <a:pt x="133083" y="11348"/>
                  </a:cubicBezTo>
                  <a:cubicBezTo>
                    <a:pt x="140227" y="10010"/>
                    <a:pt x="137191" y="-904"/>
                    <a:pt x="130066" y="434"/>
                  </a:cubicBezTo>
                  <a:cubicBezTo>
                    <a:pt x="90784" y="7824"/>
                    <a:pt x="53932" y="25335"/>
                    <a:pt x="30596" y="58869"/>
                  </a:cubicBezTo>
                  <a:cubicBezTo>
                    <a:pt x="7261" y="92402"/>
                    <a:pt x="154" y="135964"/>
                    <a:pt x="-921" y="176170"/>
                  </a:cubicBezTo>
                  <a:cubicBezTo>
                    <a:pt x="-1900" y="213003"/>
                    <a:pt x="3622" y="249684"/>
                    <a:pt x="10069" y="285800"/>
                  </a:cubicBezTo>
                  <a:cubicBezTo>
                    <a:pt x="11351" y="292944"/>
                    <a:pt x="22265" y="289910"/>
                    <a:pt x="20983" y="2827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9BA6FB02-D4FE-0BA2-394D-CC3DC25F9A12}"/>
                </a:ext>
              </a:extLst>
            </p:cNvPr>
            <p:cNvSpPr/>
            <p:nvPr/>
          </p:nvSpPr>
          <p:spPr>
            <a:xfrm>
              <a:off x="8863781" y="2295836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3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3 w 673209"/>
                <a:gd name="connsiteY4" fmla="*/ 4404 h 429445"/>
                <a:gd name="connsiteX5" fmla="*/ 647508 w 673209"/>
                <a:gd name="connsiteY5" fmla="*/ 7401 h 429445"/>
                <a:gd name="connsiteX6" fmla="*/ 650015 w 673209"/>
                <a:gd name="connsiteY6" fmla="*/ 195748 h 429445"/>
                <a:gd name="connsiteX7" fmla="*/ 547076 w 673209"/>
                <a:gd name="connsiteY7" fmla="*/ 292654 h 429445"/>
                <a:gd name="connsiteX8" fmla="*/ 325611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3" y="338478"/>
                    <a:pt x="135323" y="319119"/>
                  </a:cubicBezTo>
                  <a:cubicBezTo>
                    <a:pt x="198564" y="296820"/>
                    <a:pt x="266649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49" y="144740"/>
                    <a:pt x="670806" y="71113"/>
                    <a:pt x="658403" y="4404"/>
                  </a:cubicBezTo>
                  <a:cubicBezTo>
                    <a:pt x="657084" y="-2740"/>
                    <a:pt x="646188" y="276"/>
                    <a:pt x="647508" y="7401"/>
                  </a:cubicBezTo>
                  <a:cubicBezTo>
                    <a:pt x="658912" y="68814"/>
                    <a:pt x="669392" y="134712"/>
                    <a:pt x="650015" y="195748"/>
                  </a:cubicBezTo>
                  <a:cubicBezTo>
                    <a:pt x="634332" y="245172"/>
                    <a:pt x="596727" y="278913"/>
                    <a:pt x="547076" y="292654"/>
                  </a:cubicBezTo>
                  <a:cubicBezTo>
                    <a:pt x="474976" y="312616"/>
                    <a:pt x="398635" y="300647"/>
                    <a:pt x="325611" y="293766"/>
                  </a:cubicBezTo>
                  <a:cubicBezTo>
                    <a:pt x="261956" y="287772"/>
                    <a:pt x="195944" y="286453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18188C97-35A2-BC20-2275-AC039A730CE2}"/>
                </a:ext>
              </a:extLst>
            </p:cNvPr>
            <p:cNvSpPr/>
            <p:nvPr/>
          </p:nvSpPr>
          <p:spPr>
            <a:xfrm>
              <a:off x="9602701" y="2014283"/>
              <a:ext cx="166984" cy="149492"/>
            </a:xfrm>
            <a:custGeom>
              <a:avLst/>
              <a:gdLst>
                <a:gd name="connsiteX0" fmla="*/ 164134 w 166984"/>
                <a:gd name="connsiteY0" fmla="*/ 140306 h 149492"/>
                <a:gd name="connsiteX1" fmla="*/ 8775 w 166984"/>
                <a:gd name="connsiteY1" fmla="*/ 1817 h 149492"/>
                <a:gd name="connsiteX2" fmla="*/ 783 w 166984"/>
                <a:gd name="connsiteY2" fmla="*/ 9809 h 149492"/>
                <a:gd name="connsiteX3" fmla="*/ 156123 w 166984"/>
                <a:gd name="connsiteY3" fmla="*/ 148317 h 149492"/>
                <a:gd name="connsiteX4" fmla="*/ 164134 w 166984"/>
                <a:gd name="connsiteY4" fmla="*/ 140325 h 14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92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317"/>
                  </a:lnTo>
                  <a:cubicBezTo>
                    <a:pt x="161551" y="153143"/>
                    <a:pt x="169582" y="145169"/>
                    <a:pt x="164134" y="1403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3CFD0B94-2E0C-D12F-6EC9-8DA90DDB352C}"/>
                </a:ext>
              </a:extLst>
            </p:cNvPr>
            <p:cNvSpPr/>
            <p:nvPr/>
          </p:nvSpPr>
          <p:spPr>
            <a:xfrm>
              <a:off x="9561214" y="2071443"/>
              <a:ext cx="167860" cy="140520"/>
            </a:xfrm>
            <a:custGeom>
              <a:avLst/>
              <a:gdLst>
                <a:gd name="connsiteX0" fmla="*/ 165000 w 167860"/>
                <a:gd name="connsiteY0" fmla="*/ 131344 h 140520"/>
                <a:gd name="connsiteX1" fmla="*/ 8924 w 167860"/>
                <a:gd name="connsiteY1" fmla="*/ 1621 h 140520"/>
                <a:gd name="connsiteX2" fmla="*/ 932 w 167860"/>
                <a:gd name="connsiteY2" fmla="*/ 9613 h 140520"/>
                <a:gd name="connsiteX3" fmla="*/ 157007 w 167860"/>
                <a:gd name="connsiteY3" fmla="*/ 139356 h 140520"/>
                <a:gd name="connsiteX4" fmla="*/ 165000 w 167860"/>
                <a:gd name="connsiteY4" fmla="*/ 131344 h 14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0">
                  <a:moveTo>
                    <a:pt x="165000" y="131344"/>
                  </a:moveTo>
                  <a:cubicBezTo>
                    <a:pt x="114370" y="86458"/>
                    <a:pt x="62344" y="43216"/>
                    <a:pt x="8924" y="1621"/>
                  </a:cubicBezTo>
                  <a:cubicBezTo>
                    <a:pt x="3269" y="-2809"/>
                    <a:pt x="-4798" y="5146"/>
                    <a:pt x="932" y="9613"/>
                  </a:cubicBezTo>
                  <a:cubicBezTo>
                    <a:pt x="54314" y="51195"/>
                    <a:pt x="106339" y="94442"/>
                    <a:pt x="157007" y="139356"/>
                  </a:cubicBezTo>
                  <a:cubicBezTo>
                    <a:pt x="162437" y="144162"/>
                    <a:pt x="170466" y="136189"/>
                    <a:pt x="165000" y="13134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BF679F43-F1DF-579B-0387-1D645855A9E0}"/>
                </a:ext>
              </a:extLst>
            </p:cNvPr>
            <p:cNvSpPr/>
            <p:nvPr/>
          </p:nvSpPr>
          <p:spPr>
            <a:xfrm>
              <a:off x="9537786" y="2141918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0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49" y="60310"/>
                    <a:pt x="47828" y="29200"/>
                    <a:pt x="7188" y="1323"/>
                  </a:cubicBezTo>
                  <a:cubicBezTo>
                    <a:pt x="1174" y="-2824"/>
                    <a:pt x="-4480" y="6978"/>
                    <a:pt x="1533" y="11087"/>
                  </a:cubicBezTo>
                  <a:cubicBezTo>
                    <a:pt x="41363" y="38435"/>
                    <a:pt x="78930" y="68950"/>
                    <a:pt x="113859" y="102339"/>
                  </a:cubicBezTo>
                  <a:cubicBezTo>
                    <a:pt x="119118" y="107372"/>
                    <a:pt x="127053" y="99398"/>
                    <a:pt x="121850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3B4FDC1B-7601-E2DB-3400-53954B7003DF}"/>
                </a:ext>
              </a:extLst>
            </p:cNvPr>
            <p:cNvSpPr/>
            <p:nvPr/>
          </p:nvSpPr>
          <p:spPr>
            <a:xfrm>
              <a:off x="9420042" y="2291627"/>
              <a:ext cx="111256" cy="106536"/>
            </a:xfrm>
            <a:custGeom>
              <a:avLst/>
              <a:gdLst>
                <a:gd name="connsiteX0" fmla="*/ 108495 w 111256"/>
                <a:gd name="connsiteY0" fmla="*/ 97264 h 106536"/>
                <a:gd name="connsiteX1" fmla="*/ 8705 w 111256"/>
                <a:gd name="connsiteY1" fmla="*/ 1922 h 106536"/>
                <a:gd name="connsiteX2" fmla="*/ 694 w 111256"/>
                <a:gd name="connsiteY2" fmla="*/ 9914 h 106536"/>
                <a:gd name="connsiteX3" fmla="*/ 100484 w 111256"/>
                <a:gd name="connsiteY3" fmla="*/ 105256 h 106536"/>
                <a:gd name="connsiteX4" fmla="*/ 108495 w 111256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6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1"/>
                    <a:pt x="694" y="9914"/>
                  </a:cubicBezTo>
                  <a:lnTo>
                    <a:pt x="100484" y="105256"/>
                  </a:lnTo>
                  <a:cubicBezTo>
                    <a:pt x="105761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EB967354-16B1-1801-0F3E-66DDC57411A8}"/>
                </a:ext>
              </a:extLst>
            </p:cNvPr>
            <p:cNvSpPr/>
            <p:nvPr/>
          </p:nvSpPr>
          <p:spPr>
            <a:xfrm>
              <a:off x="9321636" y="2293113"/>
              <a:ext cx="204171" cy="190845"/>
            </a:xfrm>
            <a:custGeom>
              <a:avLst/>
              <a:gdLst>
                <a:gd name="connsiteX0" fmla="*/ 201623 w 204171"/>
                <a:gd name="connsiteY0" fmla="*/ 181374 h 190845"/>
                <a:gd name="connsiteX1" fmla="*/ 7037 w 204171"/>
                <a:gd name="connsiteY1" fmla="*/ 1435 h 190845"/>
                <a:gd name="connsiteX2" fmla="*/ 1383 w 204171"/>
                <a:gd name="connsiteY2" fmla="*/ 11199 h 190845"/>
                <a:gd name="connsiteX3" fmla="*/ 193650 w 204171"/>
                <a:gd name="connsiteY3" fmla="*/ 189348 h 190845"/>
                <a:gd name="connsiteX4" fmla="*/ 201642 w 204171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1" h="190845">
                  <a:moveTo>
                    <a:pt x="201623" y="181374"/>
                  </a:moveTo>
                  <a:cubicBezTo>
                    <a:pt x="142661" y="115308"/>
                    <a:pt x="77497" y="55053"/>
                    <a:pt x="7037" y="1435"/>
                  </a:cubicBezTo>
                  <a:cubicBezTo>
                    <a:pt x="1250" y="-2976"/>
                    <a:pt x="-4386" y="6845"/>
                    <a:pt x="1383" y="11199"/>
                  </a:cubicBezTo>
                  <a:cubicBezTo>
                    <a:pt x="71013" y="64302"/>
                    <a:pt x="135403" y="123958"/>
                    <a:pt x="193650" y="189348"/>
                  </a:cubicBezTo>
                  <a:cubicBezTo>
                    <a:pt x="198494" y="194795"/>
                    <a:pt x="206467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72F71CEB-4F23-E4AB-4258-F7E65DA7FF13}"/>
                </a:ext>
              </a:extLst>
            </p:cNvPr>
            <p:cNvSpPr/>
            <p:nvPr/>
          </p:nvSpPr>
          <p:spPr>
            <a:xfrm>
              <a:off x="9237460" y="2327008"/>
              <a:ext cx="251173" cy="226147"/>
            </a:xfrm>
            <a:custGeom>
              <a:avLst/>
              <a:gdLst>
                <a:gd name="connsiteX0" fmla="*/ 248457 w 251173"/>
                <a:gd name="connsiteY0" fmla="*/ 216846 h 226147"/>
                <a:gd name="connsiteX1" fmla="*/ 8877 w 251173"/>
                <a:gd name="connsiteY1" fmla="*/ 1714 h 226147"/>
                <a:gd name="connsiteX2" fmla="*/ 885 w 251173"/>
                <a:gd name="connsiteY2" fmla="*/ 9706 h 226147"/>
                <a:gd name="connsiteX3" fmla="*/ 240446 w 251173"/>
                <a:gd name="connsiteY3" fmla="*/ 224838 h 226147"/>
                <a:gd name="connsiteX4" fmla="*/ 248457 w 251173"/>
                <a:gd name="connsiteY4" fmla="*/ 216846 h 22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73" h="226147">
                  <a:moveTo>
                    <a:pt x="248457" y="216846"/>
                  </a:moveTo>
                  <a:cubicBezTo>
                    <a:pt x="171532" y="141924"/>
                    <a:pt x="91684" y="70214"/>
                    <a:pt x="8877" y="1714"/>
                  </a:cubicBezTo>
                  <a:cubicBezTo>
                    <a:pt x="3222" y="-2904"/>
                    <a:pt x="-4733" y="5051"/>
                    <a:pt x="885" y="9706"/>
                  </a:cubicBezTo>
                  <a:cubicBezTo>
                    <a:pt x="83616" y="78144"/>
                    <a:pt x="163483" y="149854"/>
                    <a:pt x="240446" y="224838"/>
                  </a:cubicBezTo>
                  <a:cubicBezTo>
                    <a:pt x="245668" y="229928"/>
                    <a:pt x="253641" y="221936"/>
                    <a:pt x="248457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2C784A9F-9975-C5E2-6C37-931BAF3C4241}"/>
                </a:ext>
              </a:extLst>
            </p:cNvPr>
            <p:cNvSpPr/>
            <p:nvPr/>
          </p:nvSpPr>
          <p:spPr>
            <a:xfrm>
              <a:off x="9182622" y="2390563"/>
              <a:ext cx="242263" cy="199386"/>
            </a:xfrm>
            <a:custGeom>
              <a:avLst/>
              <a:gdLst>
                <a:gd name="connsiteX0" fmla="*/ 239451 w 242263"/>
                <a:gd name="connsiteY0" fmla="*/ 190180 h 199386"/>
                <a:gd name="connsiteX1" fmla="*/ 7129 w 242263"/>
                <a:gd name="connsiteY1" fmla="*/ 1363 h 199386"/>
                <a:gd name="connsiteX2" fmla="*/ 1474 w 242263"/>
                <a:gd name="connsiteY2" fmla="*/ 11127 h 199386"/>
                <a:gd name="connsiteX3" fmla="*/ 231440 w 242263"/>
                <a:gd name="connsiteY3" fmla="*/ 198173 h 199386"/>
                <a:gd name="connsiteX4" fmla="*/ 239451 w 242263"/>
                <a:gd name="connsiteY4" fmla="*/ 190180 h 19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6">
                  <a:moveTo>
                    <a:pt x="239451" y="190180"/>
                  </a:moveTo>
                  <a:cubicBezTo>
                    <a:pt x="165787" y="122717"/>
                    <a:pt x="88220" y="59676"/>
                    <a:pt x="7129" y="1363"/>
                  </a:cubicBezTo>
                  <a:cubicBezTo>
                    <a:pt x="1209" y="-2897"/>
                    <a:pt x="-4445" y="7018"/>
                    <a:pt x="1474" y="11127"/>
                  </a:cubicBezTo>
                  <a:cubicBezTo>
                    <a:pt x="81736" y="68901"/>
                    <a:pt x="158529" y="131351"/>
                    <a:pt x="231440" y="198173"/>
                  </a:cubicBezTo>
                  <a:cubicBezTo>
                    <a:pt x="236813" y="203074"/>
                    <a:pt x="244824" y="195100"/>
                    <a:pt x="239451" y="1901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13F67E0F-E19B-4B0F-FB6D-2FEA9C22B997}"/>
                </a:ext>
              </a:extLst>
            </p:cNvPr>
            <p:cNvSpPr/>
            <p:nvPr/>
          </p:nvSpPr>
          <p:spPr>
            <a:xfrm>
              <a:off x="9161733" y="2467092"/>
              <a:ext cx="173847" cy="143770"/>
            </a:xfrm>
            <a:custGeom>
              <a:avLst/>
              <a:gdLst>
                <a:gd name="connsiteX0" fmla="*/ 170993 w 173847"/>
                <a:gd name="connsiteY0" fmla="*/ 134706 h 143770"/>
                <a:gd name="connsiteX1" fmla="*/ 8885 w 173847"/>
                <a:gd name="connsiteY1" fmla="*/ 1703 h 143770"/>
                <a:gd name="connsiteX2" fmla="*/ 892 w 173847"/>
                <a:gd name="connsiteY2" fmla="*/ 9695 h 143770"/>
                <a:gd name="connsiteX3" fmla="*/ 162887 w 173847"/>
                <a:gd name="connsiteY3" fmla="*/ 142718 h 143770"/>
                <a:gd name="connsiteX4" fmla="*/ 170898 w 173847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7" h="143770">
                  <a:moveTo>
                    <a:pt x="170993" y="134706"/>
                  </a:moveTo>
                  <a:lnTo>
                    <a:pt x="8885" y="1703"/>
                  </a:lnTo>
                  <a:cubicBezTo>
                    <a:pt x="3230" y="-2897"/>
                    <a:pt x="-4743" y="5077"/>
                    <a:pt x="892" y="9695"/>
                  </a:cubicBezTo>
                  <a:cubicBezTo>
                    <a:pt x="54934" y="54030"/>
                    <a:pt x="108920" y="98364"/>
                    <a:pt x="162887" y="142718"/>
                  </a:cubicBezTo>
                  <a:cubicBezTo>
                    <a:pt x="168542" y="147298"/>
                    <a:pt x="176515" y="139343"/>
                    <a:pt x="170898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38C1D280-7751-9D62-8A58-2E5479773D49}"/>
                </a:ext>
              </a:extLst>
            </p:cNvPr>
            <p:cNvSpPr/>
            <p:nvPr/>
          </p:nvSpPr>
          <p:spPr>
            <a:xfrm>
              <a:off x="9038506" y="2631929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3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E1E4ACB9-15F6-E911-4E55-602119431009}"/>
                </a:ext>
              </a:extLst>
            </p:cNvPr>
            <p:cNvSpPr/>
            <p:nvPr/>
          </p:nvSpPr>
          <p:spPr>
            <a:xfrm>
              <a:off x="8950917" y="2670067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DDDED04B-E84A-4530-9C4F-3D66381EA228}"/>
                </a:ext>
              </a:extLst>
            </p:cNvPr>
            <p:cNvSpPr/>
            <p:nvPr/>
          </p:nvSpPr>
          <p:spPr>
            <a:xfrm>
              <a:off x="8903299" y="2720779"/>
              <a:ext cx="186874" cy="150662"/>
            </a:xfrm>
            <a:custGeom>
              <a:avLst/>
              <a:gdLst>
                <a:gd name="connsiteX0" fmla="*/ 183890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0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0" y="141579"/>
                  </a:moveTo>
                  <a:lnTo>
                    <a:pt x="8908" y="1658"/>
                  </a:lnTo>
                  <a:cubicBezTo>
                    <a:pt x="3253" y="-2847"/>
                    <a:pt x="-4776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8"/>
                    <a:pt x="183890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2D996E84-6D42-3DB7-33A1-4D0F228436EA}"/>
                </a:ext>
              </a:extLst>
            </p:cNvPr>
            <p:cNvSpPr/>
            <p:nvPr/>
          </p:nvSpPr>
          <p:spPr>
            <a:xfrm>
              <a:off x="11309835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7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1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6 w 882390"/>
                <a:gd name="connsiteY12" fmla="*/ 532677 h 610297"/>
                <a:gd name="connsiteX13" fmla="*/ 241785 w 882390"/>
                <a:gd name="connsiteY13" fmla="*/ 605493 h 610297"/>
                <a:gd name="connsiteX14" fmla="*/ 242219 w 882390"/>
                <a:gd name="connsiteY14" fmla="*/ 606530 h 610297"/>
                <a:gd name="connsiteX15" fmla="*/ 249419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8 w 882390"/>
                <a:gd name="connsiteY20" fmla="*/ 354754 h 610297"/>
                <a:gd name="connsiteX21" fmla="*/ 852101 w 882390"/>
                <a:gd name="connsiteY21" fmla="*/ 330608 h 610297"/>
                <a:gd name="connsiteX22" fmla="*/ 876606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4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1 w 882390"/>
                <a:gd name="connsiteY34" fmla="*/ 401011 h 610297"/>
                <a:gd name="connsiteX35" fmla="*/ 100921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7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7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0 w 882390"/>
                <a:gd name="connsiteY46" fmla="*/ 304821 h 610297"/>
                <a:gd name="connsiteX47" fmla="*/ 872931 w 882390"/>
                <a:gd name="connsiteY47" fmla="*/ 316772 h 610297"/>
                <a:gd name="connsiteX48" fmla="*/ 874476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62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19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4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0" y="594504"/>
                    <a:pt x="245857" y="599593"/>
                  </a:cubicBezTo>
                  <a:cubicBezTo>
                    <a:pt x="245499" y="599804"/>
                    <a:pt x="245140" y="599976"/>
                    <a:pt x="244744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2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7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B812386E-A105-5D21-B40C-CE42E62C1749}"/>
                </a:ext>
              </a:extLst>
            </p:cNvPr>
            <p:cNvSpPr/>
            <p:nvPr/>
          </p:nvSpPr>
          <p:spPr>
            <a:xfrm>
              <a:off x="11568066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8 w 263831"/>
                <a:gd name="connsiteY11" fmla="*/ 563 h 178378"/>
                <a:gd name="connsiteX12" fmla="*/ -705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6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621"/>
                  </a:lnTo>
                  <a:cubicBezTo>
                    <a:pt x="70170" y="177675"/>
                    <a:pt x="73411" y="179384"/>
                    <a:pt x="76465" y="178440"/>
                  </a:cubicBezTo>
                  <a:cubicBezTo>
                    <a:pt x="76823" y="178327"/>
                    <a:pt x="77181" y="178178"/>
                    <a:pt x="77521" y="177995"/>
                  </a:cubicBezTo>
                  <a:lnTo>
                    <a:pt x="236952" y="109382"/>
                  </a:lnTo>
                  <a:lnTo>
                    <a:pt x="259816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E9142078-F472-0A2A-BD43-1CDC66974CBF}"/>
                </a:ext>
              </a:extLst>
            </p:cNvPr>
            <p:cNvSpPr/>
            <p:nvPr/>
          </p:nvSpPr>
          <p:spPr>
            <a:xfrm>
              <a:off x="11350379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0" y="10985"/>
                    <a:pt x="-866" y="13985"/>
                  </a:cubicBezTo>
                  <a:cubicBezTo>
                    <a:pt x="-35" y="16994"/>
                    <a:pt x="3075" y="18756"/>
                    <a:pt x="6091" y="17925"/>
                  </a:cubicBezTo>
                  <a:lnTo>
                    <a:pt x="22810" y="11422"/>
                  </a:lnTo>
                  <a:cubicBezTo>
                    <a:pt x="25770" y="10521"/>
                    <a:pt x="27504" y="7463"/>
                    <a:pt x="26750" y="4466"/>
                  </a:cubicBezTo>
                  <a:cubicBezTo>
                    <a:pt x="25921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A3EE6A9B-29E3-3C7A-C125-D72EC4CD4119}"/>
                </a:ext>
              </a:extLst>
            </p:cNvPr>
            <p:cNvSpPr/>
            <p:nvPr/>
          </p:nvSpPr>
          <p:spPr>
            <a:xfrm>
              <a:off x="11393621" y="1519129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3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8" y="1472"/>
                    <a:pt x="17418" y="-302"/>
                    <a:pt x="14402" y="523"/>
                  </a:cubicBezTo>
                  <a:cubicBezTo>
                    <a:pt x="14402" y="523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C4033668-4EFB-1AB3-5A46-9F4EA66F9DBF}"/>
                </a:ext>
              </a:extLst>
            </p:cNvPr>
            <p:cNvSpPr/>
            <p:nvPr/>
          </p:nvSpPr>
          <p:spPr>
            <a:xfrm>
              <a:off x="11433601" y="161893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9C99FA07-6012-7788-6D8F-AF248C5EFDC8}"/>
                </a:ext>
              </a:extLst>
            </p:cNvPr>
            <p:cNvSpPr/>
            <p:nvPr/>
          </p:nvSpPr>
          <p:spPr>
            <a:xfrm>
              <a:off x="11473544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877CCA23-A404-54E8-6BA9-29A31D4BA928}"/>
                </a:ext>
              </a:extLst>
            </p:cNvPr>
            <p:cNvSpPr/>
            <p:nvPr/>
          </p:nvSpPr>
          <p:spPr>
            <a:xfrm>
              <a:off x="11516823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441C2EC2-E8BD-1BF6-9415-8B9B5CCB19CA}"/>
                </a:ext>
              </a:extLst>
            </p:cNvPr>
            <p:cNvSpPr/>
            <p:nvPr/>
          </p:nvSpPr>
          <p:spPr>
            <a:xfrm>
              <a:off x="11654596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2" y="20832"/>
                    <a:pt x="14854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3" y="1492"/>
                    <a:pt x="6109" y="-246"/>
                    <a:pt x="3111" y="489"/>
                  </a:cubicBezTo>
                  <a:cubicBezTo>
                    <a:pt x="96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8CB986ED-77AE-79CD-F0CB-8E2891126D53}"/>
                </a:ext>
              </a:extLst>
            </p:cNvPr>
            <p:cNvSpPr/>
            <p:nvPr/>
          </p:nvSpPr>
          <p:spPr>
            <a:xfrm>
              <a:off x="11752746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2" y="15769"/>
                  </a:cubicBezTo>
                  <a:cubicBezTo>
                    <a:pt x="14422" y="15767"/>
                    <a:pt x="14422" y="15763"/>
                    <a:pt x="14422" y="15761"/>
                  </a:cubicBezTo>
                  <a:lnTo>
                    <a:pt x="10067" y="4451"/>
                  </a:lnTo>
                  <a:cubicBezTo>
                    <a:pt x="9181" y="1490"/>
                    <a:pt x="6109" y="-252"/>
                    <a:pt x="3112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6096A81A-DB5F-2B8D-4975-641C5D9F0092}"/>
                </a:ext>
              </a:extLst>
            </p:cNvPr>
            <p:cNvSpPr/>
            <p:nvPr/>
          </p:nvSpPr>
          <p:spPr>
            <a:xfrm>
              <a:off x="11849917" y="1767788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8"/>
                    <a:pt x="16551" y="21968"/>
                    <a:pt x="15721" y="18956"/>
                  </a:cubicBezTo>
                  <a:cubicBezTo>
                    <a:pt x="15721" y="18954"/>
                    <a:pt x="15721" y="18950"/>
                    <a:pt x="15721" y="18948"/>
                  </a:cubicBezTo>
                  <a:lnTo>
                    <a:pt x="10066" y="4434"/>
                  </a:lnTo>
                  <a:cubicBezTo>
                    <a:pt x="9162" y="1480"/>
                    <a:pt x="6109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A7605ADB-A2AB-5146-E799-A9667B29B142}"/>
                </a:ext>
              </a:extLst>
            </p:cNvPr>
            <p:cNvSpPr/>
            <p:nvPr/>
          </p:nvSpPr>
          <p:spPr>
            <a:xfrm>
              <a:off x="11947822" y="1722758"/>
              <a:ext cx="16488" cy="24675"/>
            </a:xfrm>
            <a:custGeom>
              <a:avLst/>
              <a:gdLst>
                <a:gd name="connsiteX0" fmla="*/ -828 w 16488"/>
                <a:gd name="connsiteY0" fmla="*/ 7448 h 24675"/>
                <a:gd name="connsiteX1" fmla="*/ 4337 w 16488"/>
                <a:gd name="connsiteY1" fmla="*/ 20869 h 24675"/>
                <a:gd name="connsiteX2" fmla="*/ 11292 w 16488"/>
                <a:gd name="connsiteY2" fmla="*/ 24828 h 24675"/>
                <a:gd name="connsiteX3" fmla="*/ 15250 w 16488"/>
                <a:gd name="connsiteY3" fmla="*/ 17880 h 24675"/>
                <a:gd name="connsiteX4" fmla="*/ 15250 w 16488"/>
                <a:gd name="connsiteY4" fmla="*/ 17872 h 24675"/>
                <a:gd name="connsiteX5" fmla="*/ 10066 w 16488"/>
                <a:gd name="connsiteY5" fmla="*/ 4451 h 24675"/>
                <a:gd name="connsiteX6" fmla="*/ 3111 w 16488"/>
                <a:gd name="connsiteY6" fmla="*/ 493 h 24675"/>
                <a:gd name="connsiteX7" fmla="*/ -828 w 16488"/>
                <a:gd name="connsiteY7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5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3"/>
                    <a:pt x="11292" y="24828"/>
                  </a:cubicBezTo>
                  <a:cubicBezTo>
                    <a:pt x="14308" y="24002"/>
                    <a:pt x="16080" y="20892"/>
                    <a:pt x="15250" y="17880"/>
                  </a:cubicBezTo>
                  <a:cubicBezTo>
                    <a:pt x="15250" y="17878"/>
                    <a:pt x="15250" y="17874"/>
                    <a:pt x="15250" y="17872"/>
                  </a:cubicBezTo>
                  <a:cubicBezTo>
                    <a:pt x="13516" y="13386"/>
                    <a:pt x="11801" y="8919"/>
                    <a:pt x="10066" y="4451"/>
                  </a:cubicBezTo>
                  <a:cubicBezTo>
                    <a:pt x="9181" y="1490"/>
                    <a:pt x="6109" y="-252"/>
                    <a:pt x="3111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00EB41E6-2B02-5531-4355-DEB8D0CB5F9B}"/>
                </a:ext>
              </a:extLst>
            </p:cNvPr>
            <p:cNvSpPr/>
            <p:nvPr/>
          </p:nvSpPr>
          <p:spPr>
            <a:xfrm>
              <a:off x="12045578" y="1676480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226D3A05-7E59-C5C7-024B-D80390200217}"/>
                </a:ext>
              </a:extLst>
            </p:cNvPr>
            <p:cNvSpPr/>
            <p:nvPr/>
          </p:nvSpPr>
          <p:spPr>
            <a:xfrm>
              <a:off x="11490669" y="245271"/>
              <a:ext cx="386816" cy="384893"/>
            </a:xfrm>
            <a:custGeom>
              <a:avLst/>
              <a:gdLst>
                <a:gd name="connsiteX0" fmla="*/ 141252 w 386816"/>
                <a:gd name="connsiteY0" fmla="*/ 384846 h 384893"/>
                <a:gd name="connsiteX1" fmla="*/ 114466 w 386816"/>
                <a:gd name="connsiteY1" fmla="*/ 373536 h 384893"/>
                <a:gd name="connsiteX2" fmla="*/ 101272 w 386816"/>
                <a:gd name="connsiteY2" fmla="*/ 367391 h 384893"/>
                <a:gd name="connsiteX3" fmla="*/ 90169 w 386816"/>
                <a:gd name="connsiteY3" fmla="*/ 362132 h 384893"/>
                <a:gd name="connsiteX4" fmla="*/ 82516 w 386816"/>
                <a:gd name="connsiteY4" fmla="*/ 358928 h 384893"/>
                <a:gd name="connsiteX5" fmla="*/ 76465 w 386816"/>
                <a:gd name="connsiteY5" fmla="*/ 356421 h 384893"/>
                <a:gd name="connsiteX6" fmla="*/ 65382 w 386816"/>
                <a:gd name="connsiteY6" fmla="*/ 351369 h 384893"/>
                <a:gd name="connsiteX7" fmla="*/ 62121 w 386816"/>
                <a:gd name="connsiteY7" fmla="*/ 349842 h 384893"/>
                <a:gd name="connsiteX8" fmla="*/ 58351 w 386816"/>
                <a:gd name="connsiteY8" fmla="*/ 347957 h 384893"/>
                <a:gd name="connsiteX9" fmla="*/ 58124 w 386816"/>
                <a:gd name="connsiteY9" fmla="*/ 347844 h 384893"/>
                <a:gd name="connsiteX10" fmla="*/ 50849 w 386816"/>
                <a:gd name="connsiteY10" fmla="*/ 344470 h 384893"/>
                <a:gd name="connsiteX11" fmla="*/ 43704 w 386816"/>
                <a:gd name="connsiteY11" fmla="*/ 341492 h 384893"/>
                <a:gd name="connsiteX12" fmla="*/ 35938 w 386816"/>
                <a:gd name="connsiteY12" fmla="*/ 338250 h 384893"/>
                <a:gd name="connsiteX13" fmla="*/ 28662 w 386816"/>
                <a:gd name="connsiteY13" fmla="*/ 334857 h 384893"/>
                <a:gd name="connsiteX14" fmla="*/ 21932 w 386816"/>
                <a:gd name="connsiteY14" fmla="*/ 331709 h 384893"/>
                <a:gd name="connsiteX15" fmla="*/ 21330 w 386816"/>
                <a:gd name="connsiteY15" fmla="*/ 331426 h 384893"/>
                <a:gd name="connsiteX16" fmla="*/ 5929 w 386816"/>
                <a:gd name="connsiteY16" fmla="*/ 324885 h 384893"/>
                <a:gd name="connsiteX17" fmla="*/ 3592 w 386816"/>
                <a:gd name="connsiteY17" fmla="*/ 323509 h 384893"/>
                <a:gd name="connsiteX18" fmla="*/ -1008 w 386816"/>
                <a:gd name="connsiteY18" fmla="*/ 315008 h 384893"/>
                <a:gd name="connsiteX19" fmla="*/ 5307 w 386816"/>
                <a:gd name="connsiteY19" fmla="*/ 309108 h 384893"/>
                <a:gd name="connsiteX20" fmla="*/ 9756 w 386816"/>
                <a:gd name="connsiteY20" fmla="*/ 309673 h 384893"/>
                <a:gd name="connsiteX21" fmla="*/ 11641 w 386816"/>
                <a:gd name="connsiteY21" fmla="*/ 310277 h 384893"/>
                <a:gd name="connsiteX22" fmla="*/ 26720 w 386816"/>
                <a:gd name="connsiteY22" fmla="*/ 316667 h 384893"/>
                <a:gd name="connsiteX23" fmla="*/ 36145 w 386816"/>
                <a:gd name="connsiteY23" fmla="*/ 321191 h 384893"/>
                <a:gd name="connsiteX24" fmla="*/ 41800 w 386816"/>
                <a:gd name="connsiteY24" fmla="*/ 323980 h 384893"/>
                <a:gd name="connsiteX25" fmla="*/ 42611 w 386816"/>
                <a:gd name="connsiteY25" fmla="*/ 324357 h 384893"/>
                <a:gd name="connsiteX26" fmla="*/ 53430 w 386816"/>
                <a:gd name="connsiteY26" fmla="*/ 329409 h 384893"/>
                <a:gd name="connsiteX27" fmla="*/ 60160 w 386816"/>
                <a:gd name="connsiteY27" fmla="*/ 332274 h 384893"/>
                <a:gd name="connsiteX28" fmla="*/ 68567 w 386816"/>
                <a:gd name="connsiteY28" fmla="*/ 335893 h 384893"/>
                <a:gd name="connsiteX29" fmla="*/ 77238 w 386816"/>
                <a:gd name="connsiteY29" fmla="*/ 340097 h 384893"/>
                <a:gd name="connsiteX30" fmla="*/ 83044 w 386816"/>
                <a:gd name="connsiteY30" fmla="*/ 342962 h 384893"/>
                <a:gd name="connsiteX31" fmla="*/ 93732 w 386816"/>
                <a:gd name="connsiteY31" fmla="*/ 347901 h 384893"/>
                <a:gd name="connsiteX32" fmla="*/ 100536 w 386816"/>
                <a:gd name="connsiteY32" fmla="*/ 350898 h 384893"/>
                <a:gd name="connsiteX33" fmla="*/ 100763 w 386816"/>
                <a:gd name="connsiteY33" fmla="*/ 350898 h 384893"/>
                <a:gd name="connsiteX34" fmla="*/ 109150 w 386816"/>
                <a:gd name="connsiteY34" fmla="*/ 354668 h 384893"/>
                <a:gd name="connsiteX35" fmla="*/ 119688 w 386816"/>
                <a:gd name="connsiteY35" fmla="*/ 359587 h 384893"/>
                <a:gd name="connsiteX36" fmla="*/ 123759 w 386816"/>
                <a:gd name="connsiteY36" fmla="*/ 361472 h 384893"/>
                <a:gd name="connsiteX37" fmla="*/ 127529 w 386816"/>
                <a:gd name="connsiteY37" fmla="*/ 363357 h 384893"/>
                <a:gd name="connsiteX38" fmla="*/ 137727 w 386816"/>
                <a:gd name="connsiteY38" fmla="*/ 367938 h 384893"/>
                <a:gd name="connsiteX39" fmla="*/ 138104 w 386816"/>
                <a:gd name="connsiteY39" fmla="*/ 368051 h 384893"/>
                <a:gd name="connsiteX40" fmla="*/ 145775 w 386816"/>
                <a:gd name="connsiteY40" fmla="*/ 365864 h 384893"/>
                <a:gd name="connsiteX41" fmla="*/ 155049 w 386816"/>
                <a:gd name="connsiteY41" fmla="*/ 358174 h 384893"/>
                <a:gd name="connsiteX42" fmla="*/ 164003 w 386816"/>
                <a:gd name="connsiteY42" fmla="*/ 350728 h 384893"/>
                <a:gd name="connsiteX43" fmla="*/ 189168 w 386816"/>
                <a:gd name="connsiteY43" fmla="*/ 337533 h 384893"/>
                <a:gd name="connsiteX44" fmla="*/ 212786 w 386816"/>
                <a:gd name="connsiteY44" fmla="*/ 330559 h 384893"/>
                <a:gd name="connsiteX45" fmla="*/ 226980 w 386816"/>
                <a:gd name="connsiteY45" fmla="*/ 328674 h 384893"/>
                <a:gd name="connsiteX46" fmla="*/ 237555 w 386816"/>
                <a:gd name="connsiteY46" fmla="*/ 327392 h 384893"/>
                <a:gd name="connsiteX47" fmla="*/ 277139 w 386816"/>
                <a:gd name="connsiteY47" fmla="*/ 316440 h 384893"/>
                <a:gd name="connsiteX48" fmla="*/ 298307 w 386816"/>
                <a:gd name="connsiteY48" fmla="*/ 304867 h 384893"/>
                <a:gd name="connsiteX49" fmla="*/ 320927 w 386816"/>
                <a:gd name="connsiteY49" fmla="*/ 287732 h 384893"/>
                <a:gd name="connsiteX50" fmla="*/ 340738 w 386816"/>
                <a:gd name="connsiteY50" fmla="*/ 264453 h 384893"/>
                <a:gd name="connsiteX51" fmla="*/ 355818 w 386816"/>
                <a:gd name="connsiteY51" fmla="*/ 240325 h 384893"/>
                <a:gd name="connsiteX52" fmla="*/ 361473 w 386816"/>
                <a:gd name="connsiteY52" fmla="*/ 225528 h 384893"/>
                <a:gd name="connsiteX53" fmla="*/ 363999 w 386816"/>
                <a:gd name="connsiteY53" fmla="*/ 218158 h 384893"/>
                <a:gd name="connsiteX54" fmla="*/ 370143 w 386816"/>
                <a:gd name="connsiteY54" fmla="*/ 186509 h 384893"/>
                <a:gd name="connsiteX55" fmla="*/ 368258 w 386816"/>
                <a:gd name="connsiteY55" fmla="*/ 144550 h 384893"/>
                <a:gd name="connsiteX56" fmla="*/ 358513 w 386816"/>
                <a:gd name="connsiteY56" fmla="*/ 109414 h 384893"/>
                <a:gd name="connsiteX57" fmla="*/ 349861 w 386816"/>
                <a:gd name="connsiteY57" fmla="*/ 93260 h 384893"/>
                <a:gd name="connsiteX58" fmla="*/ 347015 w 386816"/>
                <a:gd name="connsiteY58" fmla="*/ 88453 h 384893"/>
                <a:gd name="connsiteX59" fmla="*/ 313085 w 386816"/>
                <a:gd name="connsiteY59" fmla="*/ 50848 h 384893"/>
                <a:gd name="connsiteX60" fmla="*/ 300249 w 386816"/>
                <a:gd name="connsiteY60" fmla="*/ 41272 h 384893"/>
                <a:gd name="connsiteX61" fmla="*/ 279269 w 386816"/>
                <a:gd name="connsiteY61" fmla="*/ 29962 h 384893"/>
                <a:gd name="connsiteX62" fmla="*/ 277384 w 386816"/>
                <a:gd name="connsiteY62" fmla="*/ 29058 h 384893"/>
                <a:gd name="connsiteX63" fmla="*/ 257158 w 386816"/>
                <a:gd name="connsiteY63" fmla="*/ 21197 h 384893"/>
                <a:gd name="connsiteX64" fmla="*/ 253388 w 386816"/>
                <a:gd name="connsiteY64" fmla="*/ 20104 h 384893"/>
                <a:gd name="connsiteX65" fmla="*/ 237799 w 386816"/>
                <a:gd name="connsiteY65" fmla="*/ 17163 h 384893"/>
                <a:gd name="connsiteX66" fmla="*/ 202740 w 386816"/>
                <a:gd name="connsiteY66" fmla="*/ 16466 h 384893"/>
                <a:gd name="connsiteX67" fmla="*/ 174126 w 386816"/>
                <a:gd name="connsiteY67" fmla="*/ 22121 h 384893"/>
                <a:gd name="connsiteX68" fmla="*/ 150714 w 386816"/>
                <a:gd name="connsiteY68" fmla="*/ 30226 h 384893"/>
                <a:gd name="connsiteX69" fmla="*/ 135219 w 386816"/>
                <a:gd name="connsiteY69" fmla="*/ 38709 h 384893"/>
                <a:gd name="connsiteX70" fmla="*/ 131600 w 386816"/>
                <a:gd name="connsiteY70" fmla="*/ 41027 h 384893"/>
                <a:gd name="connsiteX71" fmla="*/ 114636 w 386816"/>
                <a:gd name="connsiteY71" fmla="*/ 53223 h 384893"/>
                <a:gd name="connsiteX72" fmla="*/ 82082 w 386816"/>
                <a:gd name="connsiteY72" fmla="*/ 91111 h 384893"/>
                <a:gd name="connsiteX73" fmla="*/ 77954 w 386816"/>
                <a:gd name="connsiteY73" fmla="*/ 98481 h 384893"/>
                <a:gd name="connsiteX74" fmla="*/ 70565 w 386816"/>
                <a:gd name="connsiteY74" fmla="*/ 112053 h 384893"/>
                <a:gd name="connsiteX75" fmla="*/ 66098 w 386816"/>
                <a:gd name="connsiteY75" fmla="*/ 123966 h 384893"/>
                <a:gd name="connsiteX76" fmla="*/ 64910 w 386816"/>
                <a:gd name="connsiteY76" fmla="*/ 127736 h 384893"/>
                <a:gd name="connsiteX77" fmla="*/ 61441 w 386816"/>
                <a:gd name="connsiteY77" fmla="*/ 140667 h 384893"/>
                <a:gd name="connsiteX78" fmla="*/ 57822 w 386816"/>
                <a:gd name="connsiteY78" fmla="*/ 169808 h 384893"/>
                <a:gd name="connsiteX79" fmla="*/ 59142 w 386816"/>
                <a:gd name="connsiteY79" fmla="*/ 194181 h 384893"/>
                <a:gd name="connsiteX80" fmla="*/ 60198 w 386816"/>
                <a:gd name="connsiteY80" fmla="*/ 203304 h 384893"/>
                <a:gd name="connsiteX81" fmla="*/ 59255 w 386816"/>
                <a:gd name="connsiteY81" fmla="*/ 226395 h 384893"/>
                <a:gd name="connsiteX82" fmla="*/ 55033 w 386816"/>
                <a:gd name="connsiteY82" fmla="*/ 252106 h 384893"/>
                <a:gd name="connsiteX83" fmla="*/ 50754 w 386816"/>
                <a:gd name="connsiteY83" fmla="*/ 265678 h 384893"/>
                <a:gd name="connsiteX84" fmla="*/ 49453 w 386816"/>
                <a:gd name="connsiteY84" fmla="*/ 269316 h 384893"/>
                <a:gd name="connsiteX85" fmla="*/ 45476 w 386816"/>
                <a:gd name="connsiteY85" fmla="*/ 278741 h 384893"/>
                <a:gd name="connsiteX86" fmla="*/ 43591 w 386816"/>
                <a:gd name="connsiteY86" fmla="*/ 282511 h 384893"/>
                <a:gd name="connsiteX87" fmla="*/ 34826 w 386816"/>
                <a:gd name="connsiteY87" fmla="*/ 298910 h 384893"/>
                <a:gd name="connsiteX88" fmla="*/ 28776 w 386816"/>
                <a:gd name="connsiteY88" fmla="*/ 303528 h 384893"/>
                <a:gd name="connsiteX89" fmla="*/ 25552 w 386816"/>
                <a:gd name="connsiteY89" fmla="*/ 303359 h 384893"/>
                <a:gd name="connsiteX90" fmla="*/ 22441 w 386816"/>
                <a:gd name="connsiteY90" fmla="*/ 301738 h 384893"/>
                <a:gd name="connsiteX91" fmla="*/ 20161 w 386816"/>
                <a:gd name="connsiteY91" fmla="*/ 299268 h 384893"/>
                <a:gd name="connsiteX92" fmla="*/ 21216 w 386816"/>
                <a:gd name="connsiteY92" fmla="*/ 292633 h 384893"/>
                <a:gd name="connsiteX93" fmla="*/ 29209 w 386816"/>
                <a:gd name="connsiteY93" fmla="*/ 276931 h 384893"/>
                <a:gd name="connsiteX94" fmla="*/ 32979 w 386816"/>
                <a:gd name="connsiteY94" fmla="*/ 269731 h 384893"/>
                <a:gd name="connsiteX95" fmla="*/ 42404 w 386816"/>
                <a:gd name="connsiteY95" fmla="*/ 238082 h 384893"/>
                <a:gd name="connsiteX96" fmla="*/ 44383 w 386816"/>
                <a:gd name="connsiteY96" fmla="*/ 195840 h 384893"/>
                <a:gd name="connsiteX97" fmla="*/ 44383 w 386816"/>
                <a:gd name="connsiteY97" fmla="*/ 152768 h 384893"/>
                <a:gd name="connsiteX98" fmla="*/ 51207 w 386816"/>
                <a:gd name="connsiteY98" fmla="*/ 120611 h 384893"/>
                <a:gd name="connsiteX99" fmla="*/ 93694 w 386816"/>
                <a:gd name="connsiteY99" fmla="*/ 52752 h 384893"/>
                <a:gd name="connsiteX100" fmla="*/ 95579 w 386816"/>
                <a:gd name="connsiteY100" fmla="*/ 50867 h 384893"/>
                <a:gd name="connsiteX101" fmla="*/ 109792 w 386816"/>
                <a:gd name="connsiteY101" fmla="*/ 37578 h 384893"/>
                <a:gd name="connsiteX102" fmla="*/ 118349 w 386816"/>
                <a:gd name="connsiteY102" fmla="*/ 31546 h 384893"/>
                <a:gd name="connsiteX103" fmla="*/ 121327 w 386816"/>
                <a:gd name="connsiteY103" fmla="*/ 29661 h 384893"/>
                <a:gd name="connsiteX104" fmla="*/ 121911 w 386816"/>
                <a:gd name="connsiteY104" fmla="*/ 29284 h 384893"/>
                <a:gd name="connsiteX105" fmla="*/ 129791 w 386816"/>
                <a:gd name="connsiteY105" fmla="*/ 24477 h 384893"/>
                <a:gd name="connsiteX106" fmla="*/ 130281 w 386816"/>
                <a:gd name="connsiteY106" fmla="*/ 24232 h 384893"/>
                <a:gd name="connsiteX107" fmla="*/ 151393 w 386816"/>
                <a:gd name="connsiteY107" fmla="*/ 13902 h 384893"/>
                <a:gd name="connsiteX108" fmla="*/ 203531 w 386816"/>
                <a:gd name="connsiteY108" fmla="*/ 1217 h 384893"/>
                <a:gd name="connsiteX109" fmla="*/ 237612 w 386816"/>
                <a:gd name="connsiteY109" fmla="*/ 1952 h 384893"/>
                <a:gd name="connsiteX110" fmla="*/ 243963 w 386816"/>
                <a:gd name="connsiteY110" fmla="*/ 3045 h 384893"/>
                <a:gd name="connsiteX111" fmla="*/ 244265 w 386816"/>
                <a:gd name="connsiteY111" fmla="*/ 3045 h 384893"/>
                <a:gd name="connsiteX112" fmla="*/ 261664 w 386816"/>
                <a:gd name="connsiteY112" fmla="*/ 6608 h 384893"/>
                <a:gd name="connsiteX113" fmla="*/ 264302 w 386816"/>
                <a:gd name="connsiteY113" fmla="*/ 7399 h 384893"/>
                <a:gd name="connsiteX114" fmla="*/ 316912 w 386816"/>
                <a:gd name="connsiteY114" fmla="*/ 34750 h 384893"/>
                <a:gd name="connsiteX115" fmla="*/ 319362 w 386816"/>
                <a:gd name="connsiteY115" fmla="*/ 36635 h 384893"/>
                <a:gd name="connsiteX116" fmla="*/ 323961 w 386816"/>
                <a:gd name="connsiteY116" fmla="*/ 40235 h 384893"/>
                <a:gd name="connsiteX117" fmla="*/ 342924 w 386816"/>
                <a:gd name="connsiteY117" fmla="*/ 58369 h 384893"/>
                <a:gd name="connsiteX118" fmla="*/ 352840 w 386816"/>
                <a:gd name="connsiteY118" fmla="*/ 70772 h 384893"/>
                <a:gd name="connsiteX119" fmla="*/ 357779 w 386816"/>
                <a:gd name="connsiteY119" fmla="*/ 76898 h 384893"/>
                <a:gd name="connsiteX120" fmla="*/ 374951 w 386816"/>
                <a:gd name="connsiteY120" fmla="*/ 108754 h 384893"/>
                <a:gd name="connsiteX121" fmla="*/ 385149 w 386816"/>
                <a:gd name="connsiteY121" fmla="*/ 155049 h 384893"/>
                <a:gd name="connsiteX122" fmla="*/ 385242 w 386816"/>
                <a:gd name="connsiteY122" fmla="*/ 188715 h 384893"/>
                <a:gd name="connsiteX123" fmla="*/ 379795 w 386816"/>
                <a:gd name="connsiteY123" fmla="*/ 217687 h 384893"/>
                <a:gd name="connsiteX124" fmla="*/ 379361 w 386816"/>
                <a:gd name="connsiteY124" fmla="*/ 219572 h 384893"/>
                <a:gd name="connsiteX125" fmla="*/ 372877 w 386816"/>
                <a:gd name="connsiteY125" fmla="*/ 239138 h 384893"/>
                <a:gd name="connsiteX126" fmla="*/ 347957 w 386816"/>
                <a:gd name="connsiteY126" fmla="*/ 279702 h 384893"/>
                <a:gd name="connsiteX127" fmla="*/ 345847 w 386816"/>
                <a:gd name="connsiteY127" fmla="*/ 281945 h 384893"/>
                <a:gd name="connsiteX128" fmla="*/ 346581 w 386816"/>
                <a:gd name="connsiteY128" fmla="*/ 282624 h 384893"/>
                <a:gd name="connsiteX129" fmla="*/ 341643 w 386816"/>
                <a:gd name="connsiteY129" fmla="*/ 287732 h 384893"/>
                <a:gd name="connsiteX130" fmla="*/ 324094 w 386816"/>
                <a:gd name="connsiteY130" fmla="*/ 305281 h 384893"/>
                <a:gd name="connsiteX131" fmla="*/ 313312 w 386816"/>
                <a:gd name="connsiteY131" fmla="*/ 313311 h 384893"/>
                <a:gd name="connsiteX132" fmla="*/ 310899 w 386816"/>
                <a:gd name="connsiteY132" fmla="*/ 314914 h 384893"/>
                <a:gd name="connsiteX133" fmla="*/ 296309 w 386816"/>
                <a:gd name="connsiteY133" fmla="*/ 323943 h 384893"/>
                <a:gd name="connsiteX134" fmla="*/ 294952 w 386816"/>
                <a:gd name="connsiteY134" fmla="*/ 324678 h 384893"/>
                <a:gd name="connsiteX135" fmla="*/ 278176 w 386816"/>
                <a:gd name="connsiteY135" fmla="*/ 332387 h 384893"/>
                <a:gd name="connsiteX136" fmla="*/ 244529 w 386816"/>
                <a:gd name="connsiteY136" fmla="*/ 341360 h 384893"/>
                <a:gd name="connsiteX137" fmla="*/ 232466 w 386816"/>
                <a:gd name="connsiteY137" fmla="*/ 343245 h 384893"/>
                <a:gd name="connsiteX138" fmla="*/ 219685 w 386816"/>
                <a:gd name="connsiteY138" fmla="*/ 345318 h 384893"/>
                <a:gd name="connsiteX139" fmla="*/ 193296 w 386816"/>
                <a:gd name="connsiteY139" fmla="*/ 353122 h 384893"/>
                <a:gd name="connsiteX140" fmla="*/ 171958 w 386816"/>
                <a:gd name="connsiteY140" fmla="*/ 363848 h 384893"/>
                <a:gd name="connsiteX141" fmla="*/ 158989 w 386816"/>
                <a:gd name="connsiteY141" fmla="*/ 374290 h 384893"/>
                <a:gd name="connsiteX142" fmla="*/ 154145 w 386816"/>
                <a:gd name="connsiteY142" fmla="*/ 378531 h 384893"/>
                <a:gd name="connsiteX143" fmla="*/ 151487 w 386816"/>
                <a:gd name="connsiteY143" fmla="*/ 381057 h 384893"/>
                <a:gd name="connsiteX144" fmla="*/ 147245 w 386816"/>
                <a:gd name="connsiteY144" fmla="*/ 384563 h 384893"/>
                <a:gd name="connsiteX145" fmla="*/ 141704 w 386816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6" h="384893">
                  <a:moveTo>
                    <a:pt x="141252" y="384846"/>
                  </a:moveTo>
                  <a:cubicBezTo>
                    <a:pt x="131827" y="381340"/>
                    <a:pt x="122515" y="377193"/>
                    <a:pt x="114466" y="373536"/>
                  </a:cubicBezTo>
                  <a:cubicBezTo>
                    <a:pt x="110055" y="371651"/>
                    <a:pt x="105626" y="369446"/>
                    <a:pt x="101272" y="367391"/>
                  </a:cubicBezTo>
                  <a:cubicBezTo>
                    <a:pt x="97502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6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9019" y="353065"/>
                    <a:pt x="65382" y="351369"/>
                  </a:cubicBezTo>
                  <a:lnTo>
                    <a:pt x="62121" y="349842"/>
                  </a:lnTo>
                  <a:lnTo>
                    <a:pt x="58351" y="347957"/>
                  </a:lnTo>
                  <a:lnTo>
                    <a:pt x="58124" y="347844"/>
                  </a:lnTo>
                  <a:cubicBezTo>
                    <a:pt x="55750" y="346713"/>
                    <a:pt x="53318" y="345544"/>
                    <a:pt x="50849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6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2" y="331709"/>
                  </a:cubicBezTo>
                  <a:lnTo>
                    <a:pt x="21330" y="331426"/>
                  </a:lnTo>
                  <a:cubicBezTo>
                    <a:pt x="16335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6" y="321228"/>
                    <a:pt x="-1290" y="317496"/>
                    <a:pt x="-1008" y="315008"/>
                  </a:cubicBezTo>
                  <a:cubicBezTo>
                    <a:pt x="-725" y="311717"/>
                    <a:pt x="2009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4" y="310050"/>
                    <a:pt x="11641" y="310277"/>
                  </a:cubicBezTo>
                  <a:cubicBezTo>
                    <a:pt x="16806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0" y="329409"/>
                  </a:cubicBezTo>
                  <a:cubicBezTo>
                    <a:pt x="55674" y="330389"/>
                    <a:pt x="57955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4" y="342962"/>
                  </a:lnTo>
                  <a:cubicBezTo>
                    <a:pt x="86229" y="344489"/>
                    <a:pt x="89622" y="346053"/>
                    <a:pt x="93732" y="347901"/>
                  </a:cubicBezTo>
                  <a:lnTo>
                    <a:pt x="100536" y="350898"/>
                  </a:lnTo>
                  <a:lnTo>
                    <a:pt x="100763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7" y="356270"/>
                    <a:pt x="116219" y="357948"/>
                    <a:pt x="119688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1" y="366618"/>
                    <a:pt x="137727" y="367938"/>
                  </a:cubicBezTo>
                  <a:lnTo>
                    <a:pt x="138104" y="368051"/>
                  </a:lnTo>
                  <a:cubicBezTo>
                    <a:pt x="140988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6" y="355610"/>
                    <a:pt x="160987" y="353141"/>
                    <a:pt x="164003" y="350728"/>
                  </a:cubicBezTo>
                  <a:cubicBezTo>
                    <a:pt x="171638" y="344640"/>
                    <a:pt x="180610" y="340775"/>
                    <a:pt x="189168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8" y="328297"/>
                    <a:pt x="234030" y="327939"/>
                    <a:pt x="237555" y="327392"/>
                  </a:cubicBezTo>
                  <a:cubicBezTo>
                    <a:pt x="251165" y="325476"/>
                    <a:pt x="264473" y="321794"/>
                    <a:pt x="277139" y="316440"/>
                  </a:cubicBezTo>
                  <a:cubicBezTo>
                    <a:pt x="284510" y="313193"/>
                    <a:pt x="291597" y="309321"/>
                    <a:pt x="298307" y="304867"/>
                  </a:cubicBezTo>
                  <a:cubicBezTo>
                    <a:pt x="306356" y="299852"/>
                    <a:pt x="313915" y="294117"/>
                    <a:pt x="320927" y="287732"/>
                  </a:cubicBezTo>
                  <a:cubicBezTo>
                    <a:pt x="328165" y="280538"/>
                    <a:pt x="334800" y="272751"/>
                    <a:pt x="340738" y="264453"/>
                  </a:cubicBezTo>
                  <a:cubicBezTo>
                    <a:pt x="346412" y="256837"/>
                    <a:pt x="351464" y="248768"/>
                    <a:pt x="355818" y="240325"/>
                  </a:cubicBezTo>
                  <a:cubicBezTo>
                    <a:pt x="358080" y="235542"/>
                    <a:pt x="359965" y="230596"/>
                    <a:pt x="361473" y="225528"/>
                  </a:cubicBezTo>
                  <a:cubicBezTo>
                    <a:pt x="362302" y="222965"/>
                    <a:pt x="363112" y="220552"/>
                    <a:pt x="363999" y="218158"/>
                  </a:cubicBezTo>
                  <a:cubicBezTo>
                    <a:pt x="367900" y="207715"/>
                    <a:pt x="369258" y="196782"/>
                    <a:pt x="370143" y="186509"/>
                  </a:cubicBezTo>
                  <a:cubicBezTo>
                    <a:pt x="371388" y="172334"/>
                    <a:pt x="369936" y="157971"/>
                    <a:pt x="368258" y="144550"/>
                  </a:cubicBezTo>
                  <a:cubicBezTo>
                    <a:pt x="366619" y="132450"/>
                    <a:pt x="363339" y="120631"/>
                    <a:pt x="358513" y="109414"/>
                  </a:cubicBezTo>
                  <a:cubicBezTo>
                    <a:pt x="355988" y="103842"/>
                    <a:pt x="353104" y="98445"/>
                    <a:pt x="349861" y="93260"/>
                  </a:cubicBezTo>
                  <a:lnTo>
                    <a:pt x="347015" y="88453"/>
                  </a:lnTo>
                  <a:cubicBezTo>
                    <a:pt x="339287" y="75051"/>
                    <a:pt x="328486" y="63100"/>
                    <a:pt x="313085" y="50848"/>
                  </a:cubicBezTo>
                  <a:cubicBezTo>
                    <a:pt x="309315" y="47813"/>
                    <a:pt x="305074" y="44684"/>
                    <a:pt x="300249" y="41272"/>
                  </a:cubicBezTo>
                  <a:cubicBezTo>
                    <a:pt x="293595" y="36893"/>
                    <a:pt x="286583" y="33108"/>
                    <a:pt x="279269" y="29962"/>
                  </a:cubicBezTo>
                  <a:lnTo>
                    <a:pt x="277384" y="29058"/>
                  </a:lnTo>
                  <a:cubicBezTo>
                    <a:pt x="270824" y="25972"/>
                    <a:pt x="264076" y="23344"/>
                    <a:pt x="257158" y="21197"/>
                  </a:cubicBezTo>
                  <a:cubicBezTo>
                    <a:pt x="255990" y="20839"/>
                    <a:pt x="254726" y="20462"/>
                    <a:pt x="253388" y="20104"/>
                  </a:cubicBezTo>
                  <a:cubicBezTo>
                    <a:pt x="248299" y="18596"/>
                    <a:pt x="243078" y="17610"/>
                    <a:pt x="237799" y="17163"/>
                  </a:cubicBezTo>
                  <a:cubicBezTo>
                    <a:pt x="226151" y="16117"/>
                    <a:pt x="214426" y="15884"/>
                    <a:pt x="202740" y="16466"/>
                  </a:cubicBezTo>
                  <a:cubicBezTo>
                    <a:pt x="193051" y="17450"/>
                    <a:pt x="183457" y="19342"/>
                    <a:pt x="174126" y="22121"/>
                  </a:cubicBezTo>
                  <a:cubicBezTo>
                    <a:pt x="166152" y="24289"/>
                    <a:pt x="158330" y="26995"/>
                    <a:pt x="150714" y="30226"/>
                  </a:cubicBezTo>
                  <a:cubicBezTo>
                    <a:pt x="145304" y="32596"/>
                    <a:pt x="140121" y="35434"/>
                    <a:pt x="135219" y="38709"/>
                  </a:cubicBezTo>
                  <a:lnTo>
                    <a:pt x="131600" y="41027"/>
                  </a:lnTo>
                  <a:cubicBezTo>
                    <a:pt x="125606" y="44601"/>
                    <a:pt x="119933" y="48682"/>
                    <a:pt x="114636" y="53223"/>
                  </a:cubicBezTo>
                  <a:cubicBezTo>
                    <a:pt x="102685" y="64099"/>
                    <a:pt x="90338" y="75975"/>
                    <a:pt x="82082" y="91111"/>
                  </a:cubicBezTo>
                  <a:cubicBezTo>
                    <a:pt x="80744" y="93561"/>
                    <a:pt x="79330" y="96068"/>
                    <a:pt x="77954" y="98481"/>
                  </a:cubicBezTo>
                  <a:cubicBezTo>
                    <a:pt x="75409" y="102967"/>
                    <a:pt x="72864" y="107472"/>
                    <a:pt x="70565" y="112053"/>
                  </a:cubicBezTo>
                  <a:cubicBezTo>
                    <a:pt x="68774" y="115900"/>
                    <a:pt x="67267" y="119883"/>
                    <a:pt x="66098" y="123966"/>
                  </a:cubicBezTo>
                  <a:lnTo>
                    <a:pt x="64910" y="127736"/>
                  </a:lnTo>
                  <a:cubicBezTo>
                    <a:pt x="63421" y="131951"/>
                    <a:pt x="62272" y="136273"/>
                    <a:pt x="61441" y="140667"/>
                  </a:cubicBezTo>
                  <a:cubicBezTo>
                    <a:pt x="59878" y="150393"/>
                    <a:pt x="58671" y="160195"/>
                    <a:pt x="57822" y="169808"/>
                  </a:cubicBezTo>
                  <a:cubicBezTo>
                    <a:pt x="57389" y="177957"/>
                    <a:pt x="57842" y="186127"/>
                    <a:pt x="59142" y="194181"/>
                  </a:cubicBezTo>
                  <a:cubicBezTo>
                    <a:pt x="59520" y="197197"/>
                    <a:pt x="59915" y="200307"/>
                    <a:pt x="60198" y="203304"/>
                  </a:cubicBezTo>
                  <a:cubicBezTo>
                    <a:pt x="60669" y="211013"/>
                    <a:pt x="60349" y="218750"/>
                    <a:pt x="59255" y="226395"/>
                  </a:cubicBezTo>
                  <a:cubicBezTo>
                    <a:pt x="58313" y="235035"/>
                    <a:pt x="56899" y="243618"/>
                    <a:pt x="55033" y="252106"/>
                  </a:cubicBezTo>
                  <a:cubicBezTo>
                    <a:pt x="53921" y="256721"/>
                    <a:pt x="52488" y="261255"/>
                    <a:pt x="50754" y="265678"/>
                  </a:cubicBezTo>
                  <a:lnTo>
                    <a:pt x="49453" y="269316"/>
                  </a:lnTo>
                  <a:cubicBezTo>
                    <a:pt x="48322" y="272538"/>
                    <a:pt x="47003" y="275686"/>
                    <a:pt x="45476" y="278741"/>
                  </a:cubicBezTo>
                  <a:lnTo>
                    <a:pt x="43591" y="282511"/>
                  </a:lnTo>
                  <a:cubicBezTo>
                    <a:pt x="40877" y="287996"/>
                    <a:pt x="38049" y="293670"/>
                    <a:pt x="34826" y="298910"/>
                  </a:cubicBezTo>
                  <a:cubicBezTo>
                    <a:pt x="33582" y="301254"/>
                    <a:pt x="31357" y="302940"/>
                    <a:pt x="28776" y="303528"/>
                  </a:cubicBezTo>
                  <a:cubicBezTo>
                    <a:pt x="27701" y="303716"/>
                    <a:pt x="26607" y="303658"/>
                    <a:pt x="25552" y="303359"/>
                  </a:cubicBezTo>
                  <a:cubicBezTo>
                    <a:pt x="24421" y="303032"/>
                    <a:pt x="23365" y="302481"/>
                    <a:pt x="22441" y="301738"/>
                  </a:cubicBezTo>
                  <a:cubicBezTo>
                    <a:pt x="21574" y="301026"/>
                    <a:pt x="20802" y="300195"/>
                    <a:pt x="20161" y="299268"/>
                  </a:cubicBezTo>
                  <a:cubicBezTo>
                    <a:pt x="18993" y="297591"/>
                    <a:pt x="19916" y="295366"/>
                    <a:pt x="21216" y="292633"/>
                  </a:cubicBezTo>
                  <a:cubicBezTo>
                    <a:pt x="23761" y="287336"/>
                    <a:pt x="26533" y="282040"/>
                    <a:pt x="29209" y="276931"/>
                  </a:cubicBezTo>
                  <a:cubicBezTo>
                    <a:pt x="30472" y="274538"/>
                    <a:pt x="31735" y="272144"/>
                    <a:pt x="32979" y="269731"/>
                  </a:cubicBezTo>
                  <a:cubicBezTo>
                    <a:pt x="38238" y="259514"/>
                    <a:pt x="40651" y="248487"/>
                    <a:pt x="42404" y="238082"/>
                  </a:cubicBezTo>
                  <a:cubicBezTo>
                    <a:pt x="44836" y="224141"/>
                    <a:pt x="45514" y="209948"/>
                    <a:pt x="44383" y="195840"/>
                  </a:cubicBezTo>
                  <a:cubicBezTo>
                    <a:pt x="42931" y="181520"/>
                    <a:pt x="42931" y="167088"/>
                    <a:pt x="44383" y="152768"/>
                  </a:cubicBezTo>
                  <a:cubicBezTo>
                    <a:pt x="45514" y="141837"/>
                    <a:pt x="47795" y="131057"/>
                    <a:pt x="51207" y="120611"/>
                  </a:cubicBezTo>
                  <a:cubicBezTo>
                    <a:pt x="59878" y="94986"/>
                    <a:pt x="74429" y="71748"/>
                    <a:pt x="93694" y="52752"/>
                  </a:cubicBezTo>
                  <a:lnTo>
                    <a:pt x="95579" y="50867"/>
                  </a:lnTo>
                  <a:cubicBezTo>
                    <a:pt x="100178" y="46381"/>
                    <a:pt x="104909" y="41762"/>
                    <a:pt x="109792" y="37578"/>
                  </a:cubicBezTo>
                  <a:cubicBezTo>
                    <a:pt x="112506" y="35367"/>
                    <a:pt x="115352" y="33350"/>
                    <a:pt x="118349" y="31546"/>
                  </a:cubicBezTo>
                  <a:cubicBezTo>
                    <a:pt x="119442" y="30848"/>
                    <a:pt x="120404" y="30245"/>
                    <a:pt x="121327" y="29661"/>
                  </a:cubicBezTo>
                  <a:lnTo>
                    <a:pt x="121911" y="29284"/>
                  </a:lnTo>
                  <a:cubicBezTo>
                    <a:pt x="124456" y="27546"/>
                    <a:pt x="127077" y="25942"/>
                    <a:pt x="129791" y="24477"/>
                  </a:cubicBezTo>
                  <a:lnTo>
                    <a:pt x="130281" y="24232"/>
                  </a:lnTo>
                  <a:cubicBezTo>
                    <a:pt x="137142" y="20726"/>
                    <a:pt x="144249" y="17088"/>
                    <a:pt x="151393" y="13902"/>
                  </a:cubicBezTo>
                  <a:cubicBezTo>
                    <a:pt x="165832" y="7475"/>
                    <a:pt x="182401" y="3441"/>
                    <a:pt x="203531" y="1217"/>
                  </a:cubicBezTo>
                  <a:cubicBezTo>
                    <a:pt x="214860" y="-188"/>
                    <a:pt x="226340" y="61"/>
                    <a:pt x="237612" y="1952"/>
                  </a:cubicBezTo>
                  <a:cubicBezTo>
                    <a:pt x="239722" y="2329"/>
                    <a:pt x="241871" y="2706"/>
                    <a:pt x="243963" y="3045"/>
                  </a:cubicBezTo>
                  <a:lnTo>
                    <a:pt x="244265" y="3045"/>
                  </a:lnTo>
                  <a:cubicBezTo>
                    <a:pt x="250127" y="3914"/>
                    <a:pt x="255933" y="5103"/>
                    <a:pt x="261664" y="6608"/>
                  </a:cubicBezTo>
                  <a:cubicBezTo>
                    <a:pt x="262550" y="6853"/>
                    <a:pt x="263417" y="7117"/>
                    <a:pt x="264302" y="7399"/>
                  </a:cubicBezTo>
                  <a:cubicBezTo>
                    <a:pt x="283322" y="13326"/>
                    <a:pt x="301135" y="22586"/>
                    <a:pt x="316912" y="34750"/>
                  </a:cubicBezTo>
                  <a:lnTo>
                    <a:pt x="319362" y="36635"/>
                  </a:lnTo>
                  <a:cubicBezTo>
                    <a:pt x="320909" y="37823"/>
                    <a:pt x="322435" y="39029"/>
                    <a:pt x="323961" y="40235"/>
                  </a:cubicBezTo>
                  <a:cubicBezTo>
                    <a:pt x="330974" y="45508"/>
                    <a:pt x="337345" y="51594"/>
                    <a:pt x="342924" y="58369"/>
                  </a:cubicBezTo>
                  <a:cubicBezTo>
                    <a:pt x="346185" y="62554"/>
                    <a:pt x="349579" y="66738"/>
                    <a:pt x="352840" y="70772"/>
                  </a:cubicBezTo>
                  <a:cubicBezTo>
                    <a:pt x="354574" y="72902"/>
                    <a:pt x="356176" y="74900"/>
                    <a:pt x="357779" y="76898"/>
                  </a:cubicBezTo>
                  <a:cubicBezTo>
                    <a:pt x="366015" y="87171"/>
                    <a:pt x="371294" y="99311"/>
                    <a:pt x="374951" y="108754"/>
                  </a:cubicBezTo>
                  <a:cubicBezTo>
                    <a:pt x="380775" y="123547"/>
                    <a:pt x="384224" y="139174"/>
                    <a:pt x="385149" y="155049"/>
                  </a:cubicBezTo>
                  <a:cubicBezTo>
                    <a:pt x="385958" y="166255"/>
                    <a:pt x="385996" y="177505"/>
                    <a:pt x="385242" y="188715"/>
                  </a:cubicBezTo>
                  <a:cubicBezTo>
                    <a:pt x="384131" y="198491"/>
                    <a:pt x="382302" y="208174"/>
                    <a:pt x="379795" y="217687"/>
                  </a:cubicBezTo>
                  <a:lnTo>
                    <a:pt x="379361" y="219572"/>
                  </a:lnTo>
                  <a:cubicBezTo>
                    <a:pt x="377891" y="226301"/>
                    <a:pt x="375704" y="232858"/>
                    <a:pt x="372877" y="239138"/>
                  </a:cubicBezTo>
                  <a:cubicBezTo>
                    <a:pt x="366355" y="253124"/>
                    <a:pt x="359060" y="267770"/>
                    <a:pt x="347957" y="279702"/>
                  </a:cubicBezTo>
                  <a:lnTo>
                    <a:pt x="345847" y="281945"/>
                  </a:lnTo>
                  <a:lnTo>
                    <a:pt x="346581" y="282624"/>
                  </a:lnTo>
                  <a:lnTo>
                    <a:pt x="341643" y="287732"/>
                  </a:lnTo>
                  <a:cubicBezTo>
                    <a:pt x="335988" y="293595"/>
                    <a:pt x="330088" y="299627"/>
                    <a:pt x="324094" y="305281"/>
                  </a:cubicBezTo>
                  <a:cubicBezTo>
                    <a:pt x="320738" y="308272"/>
                    <a:pt x="317139" y="310959"/>
                    <a:pt x="313312" y="313311"/>
                  </a:cubicBezTo>
                  <a:lnTo>
                    <a:pt x="310899" y="314914"/>
                  </a:lnTo>
                  <a:cubicBezTo>
                    <a:pt x="306187" y="318166"/>
                    <a:pt x="301323" y="321179"/>
                    <a:pt x="296309" y="323943"/>
                  </a:cubicBezTo>
                  <a:lnTo>
                    <a:pt x="294952" y="324678"/>
                  </a:lnTo>
                  <a:cubicBezTo>
                    <a:pt x="289598" y="327736"/>
                    <a:pt x="283981" y="330316"/>
                    <a:pt x="278176" y="332387"/>
                  </a:cubicBezTo>
                  <a:cubicBezTo>
                    <a:pt x="268110" y="335611"/>
                    <a:pt x="257102" y="338532"/>
                    <a:pt x="244529" y="341360"/>
                  </a:cubicBezTo>
                  <a:cubicBezTo>
                    <a:pt x="240609" y="342227"/>
                    <a:pt x="236650" y="342755"/>
                    <a:pt x="232466" y="343245"/>
                  </a:cubicBezTo>
                  <a:cubicBezTo>
                    <a:pt x="228281" y="343735"/>
                    <a:pt x="223926" y="344357"/>
                    <a:pt x="219685" y="345318"/>
                  </a:cubicBezTo>
                  <a:cubicBezTo>
                    <a:pt x="210713" y="347293"/>
                    <a:pt x="201891" y="349901"/>
                    <a:pt x="193296" y="353122"/>
                  </a:cubicBezTo>
                  <a:cubicBezTo>
                    <a:pt x="185813" y="355921"/>
                    <a:pt x="178669" y="359517"/>
                    <a:pt x="171958" y="363848"/>
                  </a:cubicBezTo>
                  <a:cubicBezTo>
                    <a:pt x="167377" y="367005"/>
                    <a:pt x="163042" y="370495"/>
                    <a:pt x="158989" y="374290"/>
                  </a:cubicBezTo>
                  <a:cubicBezTo>
                    <a:pt x="157368" y="375723"/>
                    <a:pt x="155747" y="377174"/>
                    <a:pt x="154145" y="378531"/>
                  </a:cubicBezTo>
                  <a:cubicBezTo>
                    <a:pt x="153164" y="379361"/>
                    <a:pt x="152260" y="380228"/>
                    <a:pt x="151487" y="381057"/>
                  </a:cubicBezTo>
                  <a:cubicBezTo>
                    <a:pt x="150281" y="382449"/>
                    <a:pt x="148848" y="383633"/>
                    <a:pt x="147245" y="384563"/>
                  </a:cubicBezTo>
                  <a:cubicBezTo>
                    <a:pt x="145493" y="385276"/>
                    <a:pt x="143551" y="385408"/>
                    <a:pt x="141704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BDF541ED-D082-B033-0D98-2FD489894925}"/>
                </a:ext>
              </a:extLst>
            </p:cNvPr>
            <p:cNvSpPr/>
            <p:nvPr/>
          </p:nvSpPr>
          <p:spPr>
            <a:xfrm>
              <a:off x="11424966" y="637798"/>
              <a:ext cx="152099" cy="77117"/>
            </a:xfrm>
            <a:custGeom>
              <a:avLst/>
              <a:gdLst>
                <a:gd name="connsiteX0" fmla="*/ 139680 w 152099"/>
                <a:gd name="connsiteY0" fmla="*/ 76899 h 77117"/>
                <a:gd name="connsiteX1" fmla="*/ 133158 w 152099"/>
                <a:gd name="connsiteY1" fmla="*/ 74279 h 77117"/>
                <a:gd name="connsiteX2" fmla="*/ 131367 w 152099"/>
                <a:gd name="connsiteY2" fmla="*/ 73449 h 77117"/>
                <a:gd name="connsiteX3" fmla="*/ 122715 w 152099"/>
                <a:gd name="connsiteY3" fmla="*/ 69359 h 77117"/>
                <a:gd name="connsiteX4" fmla="*/ 116796 w 152099"/>
                <a:gd name="connsiteY4" fmla="*/ 66550 h 77117"/>
                <a:gd name="connsiteX5" fmla="*/ 116419 w 152099"/>
                <a:gd name="connsiteY5" fmla="*/ 66362 h 77117"/>
                <a:gd name="connsiteX6" fmla="*/ 98964 w 152099"/>
                <a:gd name="connsiteY6" fmla="*/ 58332 h 77117"/>
                <a:gd name="connsiteX7" fmla="*/ 90199 w 152099"/>
                <a:gd name="connsiteY7" fmla="*/ 54562 h 77117"/>
                <a:gd name="connsiteX8" fmla="*/ 89973 w 152099"/>
                <a:gd name="connsiteY8" fmla="*/ 54468 h 77117"/>
                <a:gd name="connsiteX9" fmla="*/ 83734 w 152099"/>
                <a:gd name="connsiteY9" fmla="*/ 51810 h 77117"/>
                <a:gd name="connsiteX10" fmla="*/ 71387 w 152099"/>
                <a:gd name="connsiteY10" fmla="*/ 46306 h 77117"/>
                <a:gd name="connsiteX11" fmla="*/ 67504 w 152099"/>
                <a:gd name="connsiteY11" fmla="*/ 44534 h 77117"/>
                <a:gd name="connsiteX12" fmla="*/ 52425 w 152099"/>
                <a:gd name="connsiteY12" fmla="*/ 37672 h 77117"/>
                <a:gd name="connsiteX13" fmla="*/ 41115 w 152099"/>
                <a:gd name="connsiteY13" fmla="*/ 32300 h 77117"/>
                <a:gd name="connsiteX14" fmla="*/ 40888 w 152099"/>
                <a:gd name="connsiteY14" fmla="*/ 32187 h 77117"/>
                <a:gd name="connsiteX15" fmla="*/ 27486 w 152099"/>
                <a:gd name="connsiteY15" fmla="*/ 25854 h 77117"/>
                <a:gd name="connsiteX16" fmla="*/ 12802 w 152099"/>
                <a:gd name="connsiteY16" fmla="*/ 19501 h 77117"/>
                <a:gd name="connsiteX17" fmla="*/ 3471 w 152099"/>
                <a:gd name="connsiteY17" fmla="*/ 14261 h 77117"/>
                <a:gd name="connsiteX18" fmla="*/ -487 w 152099"/>
                <a:gd name="connsiteY18" fmla="*/ 10491 h 77117"/>
                <a:gd name="connsiteX19" fmla="*/ -1034 w 152099"/>
                <a:gd name="connsiteY19" fmla="*/ 9831 h 77117"/>
                <a:gd name="connsiteX20" fmla="*/ -1034 w 152099"/>
                <a:gd name="connsiteY20" fmla="*/ 8964 h 77117"/>
                <a:gd name="connsiteX21" fmla="*/ 1398 w 152099"/>
                <a:gd name="connsiteY21" fmla="*/ 2951 h 77117"/>
                <a:gd name="connsiteX22" fmla="*/ 6695 w 152099"/>
                <a:gd name="connsiteY22" fmla="*/ 501 h 77117"/>
                <a:gd name="connsiteX23" fmla="*/ 9221 w 152099"/>
                <a:gd name="connsiteY23" fmla="*/ 1651 h 77117"/>
                <a:gd name="connsiteX24" fmla="*/ 19758 w 152099"/>
                <a:gd name="connsiteY24" fmla="*/ 6608 h 77117"/>
                <a:gd name="connsiteX25" fmla="*/ 20700 w 152099"/>
                <a:gd name="connsiteY25" fmla="*/ 7023 h 77117"/>
                <a:gd name="connsiteX26" fmla="*/ 27335 w 152099"/>
                <a:gd name="connsiteY26" fmla="*/ 9775 h 77117"/>
                <a:gd name="connsiteX27" fmla="*/ 34989 w 152099"/>
                <a:gd name="connsiteY27" fmla="*/ 12960 h 77117"/>
                <a:gd name="connsiteX28" fmla="*/ 44187 w 152099"/>
                <a:gd name="connsiteY28" fmla="*/ 17239 h 77117"/>
                <a:gd name="connsiteX29" fmla="*/ 48937 w 152099"/>
                <a:gd name="connsiteY29" fmla="*/ 19501 h 77117"/>
                <a:gd name="connsiteX30" fmla="*/ 51689 w 152099"/>
                <a:gd name="connsiteY30" fmla="*/ 20783 h 77117"/>
                <a:gd name="connsiteX31" fmla="*/ 60285 w 152099"/>
                <a:gd name="connsiteY31" fmla="*/ 24723 h 77117"/>
                <a:gd name="connsiteX32" fmla="*/ 66995 w 152099"/>
                <a:gd name="connsiteY32" fmla="*/ 27512 h 77117"/>
                <a:gd name="connsiteX33" fmla="*/ 74856 w 152099"/>
                <a:gd name="connsiteY33" fmla="*/ 30811 h 77117"/>
                <a:gd name="connsiteX34" fmla="*/ 83828 w 152099"/>
                <a:gd name="connsiteY34" fmla="*/ 34977 h 77117"/>
                <a:gd name="connsiteX35" fmla="*/ 89124 w 152099"/>
                <a:gd name="connsiteY35" fmla="*/ 37503 h 77117"/>
                <a:gd name="connsiteX36" fmla="*/ 99831 w 152099"/>
                <a:gd name="connsiteY36" fmla="*/ 42385 h 77117"/>
                <a:gd name="connsiteX37" fmla="*/ 106127 w 152099"/>
                <a:gd name="connsiteY37" fmla="*/ 45043 h 77117"/>
                <a:gd name="connsiteX38" fmla="*/ 114100 w 152099"/>
                <a:gd name="connsiteY38" fmla="*/ 48417 h 77117"/>
                <a:gd name="connsiteX39" fmla="*/ 121640 w 152099"/>
                <a:gd name="connsiteY39" fmla="*/ 51923 h 77117"/>
                <a:gd name="connsiteX40" fmla="*/ 128709 w 152099"/>
                <a:gd name="connsiteY40" fmla="*/ 55184 h 77117"/>
                <a:gd name="connsiteX41" fmla="*/ 130783 w 152099"/>
                <a:gd name="connsiteY41" fmla="*/ 56107 h 77117"/>
                <a:gd name="connsiteX42" fmla="*/ 143977 w 152099"/>
                <a:gd name="connsiteY42" fmla="*/ 61762 h 77117"/>
                <a:gd name="connsiteX43" fmla="*/ 146560 w 152099"/>
                <a:gd name="connsiteY43" fmla="*/ 63252 h 77117"/>
                <a:gd name="connsiteX44" fmla="*/ 151065 w 152099"/>
                <a:gd name="connsiteY44" fmla="*/ 71489 h 77117"/>
                <a:gd name="connsiteX45" fmla="*/ 144335 w 152099"/>
                <a:gd name="connsiteY45" fmla="*/ 77427 h 77117"/>
                <a:gd name="connsiteX46" fmla="*/ 139680 w 152099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099" h="77117">
                  <a:moveTo>
                    <a:pt x="139680" y="76899"/>
                  </a:moveTo>
                  <a:cubicBezTo>
                    <a:pt x="137437" y="76197"/>
                    <a:pt x="135269" y="75321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3" y="70735"/>
                    <a:pt x="122715" y="69359"/>
                  </a:cubicBezTo>
                  <a:lnTo>
                    <a:pt x="116796" y="66550"/>
                  </a:lnTo>
                  <a:lnTo>
                    <a:pt x="116419" y="66362"/>
                  </a:lnTo>
                  <a:cubicBezTo>
                    <a:pt x="110632" y="63666"/>
                    <a:pt x="104789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8"/>
                  </a:lnTo>
                  <a:cubicBezTo>
                    <a:pt x="87899" y="53582"/>
                    <a:pt x="85807" y="52715"/>
                    <a:pt x="83734" y="51810"/>
                  </a:cubicBezTo>
                  <a:cubicBezTo>
                    <a:pt x="79606" y="49925"/>
                    <a:pt x="75421" y="48040"/>
                    <a:pt x="71387" y="46306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2"/>
                  </a:cubicBezTo>
                  <a:lnTo>
                    <a:pt x="41115" y="32300"/>
                  </a:ln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9"/>
                    <a:pt x="17553" y="21386"/>
                    <a:pt x="12802" y="19501"/>
                  </a:cubicBezTo>
                  <a:cubicBezTo>
                    <a:pt x="9447" y="18232"/>
                    <a:pt x="6299" y="16465"/>
                    <a:pt x="3471" y="14261"/>
                  </a:cubicBezTo>
                  <a:cubicBezTo>
                    <a:pt x="2020" y="13141"/>
                    <a:pt x="701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0"/>
                    <a:pt x="-34" y="4640"/>
                    <a:pt x="1398" y="2951"/>
                  </a:cubicBezTo>
                  <a:cubicBezTo>
                    <a:pt x="2548" y="1519"/>
                    <a:pt x="3962" y="-253"/>
                    <a:pt x="6695" y="501"/>
                  </a:cubicBezTo>
                  <a:cubicBezTo>
                    <a:pt x="7581" y="788"/>
                    <a:pt x="8429" y="1174"/>
                    <a:pt x="9221" y="1651"/>
                  </a:cubicBezTo>
                  <a:cubicBezTo>
                    <a:pt x="12670" y="3536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0"/>
                    <a:pt x="32538" y="11867"/>
                    <a:pt x="34989" y="12960"/>
                  </a:cubicBezTo>
                  <a:cubicBezTo>
                    <a:pt x="38061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8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3" y="56107"/>
                  </a:lnTo>
                  <a:cubicBezTo>
                    <a:pt x="135081" y="57992"/>
                    <a:pt x="139510" y="60047"/>
                    <a:pt x="143977" y="61762"/>
                  </a:cubicBezTo>
                  <a:cubicBezTo>
                    <a:pt x="144901" y="62127"/>
                    <a:pt x="145787" y="62629"/>
                    <a:pt x="146560" y="63252"/>
                  </a:cubicBezTo>
                  <a:cubicBezTo>
                    <a:pt x="149256" y="65148"/>
                    <a:pt x="150933" y="68192"/>
                    <a:pt x="151065" y="71489"/>
                  </a:cubicBezTo>
                  <a:cubicBezTo>
                    <a:pt x="150235" y="74651"/>
                    <a:pt x="147578" y="76997"/>
                    <a:pt x="144335" y="77427"/>
                  </a:cubicBezTo>
                  <a:cubicBezTo>
                    <a:pt x="142771" y="77490"/>
                    <a:pt x="141188" y="7731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5FCCD037-B82F-C3D6-5E2E-BFD7BE111EBF}"/>
                </a:ext>
              </a:extLst>
            </p:cNvPr>
            <p:cNvSpPr/>
            <p:nvPr/>
          </p:nvSpPr>
          <p:spPr>
            <a:xfrm>
              <a:off x="11470978" y="580155"/>
              <a:ext cx="152113" cy="77408"/>
            </a:xfrm>
            <a:custGeom>
              <a:avLst/>
              <a:gdLst>
                <a:gd name="connsiteX0" fmla="*/ 140810 w 152113"/>
                <a:gd name="connsiteY0" fmla="*/ 77276 h 77408"/>
                <a:gd name="connsiteX1" fmla="*/ 137305 w 152113"/>
                <a:gd name="connsiteY1" fmla="*/ 75975 h 77408"/>
                <a:gd name="connsiteX2" fmla="*/ 123412 w 152113"/>
                <a:gd name="connsiteY2" fmla="*/ 69472 h 77408"/>
                <a:gd name="connsiteX3" fmla="*/ 112423 w 152113"/>
                <a:gd name="connsiteY3" fmla="*/ 64270 h 77408"/>
                <a:gd name="connsiteX4" fmla="*/ 99775 w 152113"/>
                <a:gd name="connsiteY4" fmla="*/ 58709 h 77408"/>
                <a:gd name="connsiteX5" fmla="*/ 87202 w 152113"/>
                <a:gd name="connsiteY5" fmla="*/ 53167 h 77408"/>
                <a:gd name="connsiteX6" fmla="*/ 73460 w 152113"/>
                <a:gd name="connsiteY6" fmla="*/ 46702 h 77408"/>
                <a:gd name="connsiteX7" fmla="*/ 61981 w 152113"/>
                <a:gd name="connsiteY7" fmla="*/ 41292 h 77408"/>
                <a:gd name="connsiteX8" fmla="*/ 54064 w 152113"/>
                <a:gd name="connsiteY8" fmla="*/ 37823 h 77408"/>
                <a:gd name="connsiteX9" fmla="*/ 47749 w 152113"/>
                <a:gd name="connsiteY9" fmla="*/ 35090 h 77408"/>
                <a:gd name="connsiteX10" fmla="*/ 36930 w 152113"/>
                <a:gd name="connsiteY10" fmla="*/ 30095 h 77408"/>
                <a:gd name="connsiteX11" fmla="*/ 27995 w 152113"/>
                <a:gd name="connsiteY11" fmla="*/ 25910 h 77408"/>
                <a:gd name="connsiteX12" fmla="*/ 18400 w 152113"/>
                <a:gd name="connsiteY12" fmla="*/ 21462 h 77408"/>
                <a:gd name="connsiteX13" fmla="*/ 13141 w 152113"/>
                <a:gd name="connsiteY13" fmla="*/ 19275 h 77408"/>
                <a:gd name="connsiteX14" fmla="*/ 4678 w 152113"/>
                <a:gd name="connsiteY14" fmla="*/ 15505 h 77408"/>
                <a:gd name="connsiteX15" fmla="*/ 2699 w 152113"/>
                <a:gd name="connsiteY15" fmla="*/ 14224 h 77408"/>
                <a:gd name="connsiteX16" fmla="*/ -958 w 152113"/>
                <a:gd name="connsiteY16" fmla="*/ 8116 h 77408"/>
                <a:gd name="connsiteX17" fmla="*/ 2981 w 152113"/>
                <a:gd name="connsiteY17" fmla="*/ 1180 h 77408"/>
                <a:gd name="connsiteX18" fmla="*/ 8316 w 152113"/>
                <a:gd name="connsiteY18" fmla="*/ 746 h 77408"/>
                <a:gd name="connsiteX19" fmla="*/ 10483 w 152113"/>
                <a:gd name="connsiteY19" fmla="*/ 1538 h 77408"/>
                <a:gd name="connsiteX20" fmla="*/ 40493 w 152113"/>
                <a:gd name="connsiteY20" fmla="*/ 15241 h 77408"/>
                <a:gd name="connsiteX21" fmla="*/ 52236 w 152113"/>
                <a:gd name="connsiteY21" fmla="*/ 20896 h 77408"/>
                <a:gd name="connsiteX22" fmla="*/ 65016 w 152113"/>
                <a:gd name="connsiteY22" fmla="*/ 26985 h 77408"/>
                <a:gd name="connsiteX23" fmla="*/ 73291 w 152113"/>
                <a:gd name="connsiteY23" fmla="*/ 30547 h 77408"/>
                <a:gd name="connsiteX24" fmla="*/ 80227 w 152113"/>
                <a:gd name="connsiteY24" fmla="*/ 33507 h 77408"/>
                <a:gd name="connsiteX25" fmla="*/ 89652 w 152113"/>
                <a:gd name="connsiteY25" fmla="*/ 37955 h 77408"/>
                <a:gd name="connsiteX26" fmla="*/ 89973 w 152113"/>
                <a:gd name="connsiteY26" fmla="*/ 38106 h 77408"/>
                <a:gd name="connsiteX27" fmla="*/ 94798 w 152113"/>
                <a:gd name="connsiteY27" fmla="*/ 40425 h 77408"/>
                <a:gd name="connsiteX28" fmla="*/ 96929 w 152113"/>
                <a:gd name="connsiteY28" fmla="*/ 41424 h 77408"/>
                <a:gd name="connsiteX29" fmla="*/ 106089 w 152113"/>
                <a:gd name="connsiteY29" fmla="*/ 45684 h 77408"/>
                <a:gd name="connsiteX30" fmla="*/ 113140 w 152113"/>
                <a:gd name="connsiteY30" fmla="*/ 48737 h 77408"/>
                <a:gd name="connsiteX31" fmla="*/ 120943 w 152113"/>
                <a:gd name="connsiteY31" fmla="*/ 52112 h 77408"/>
                <a:gd name="connsiteX32" fmla="*/ 130254 w 152113"/>
                <a:gd name="connsiteY32" fmla="*/ 56447 h 77408"/>
                <a:gd name="connsiteX33" fmla="*/ 135250 w 152113"/>
                <a:gd name="connsiteY33" fmla="*/ 58803 h 77408"/>
                <a:gd name="connsiteX34" fmla="*/ 148162 w 152113"/>
                <a:gd name="connsiteY34" fmla="*/ 64797 h 77408"/>
                <a:gd name="connsiteX35" fmla="*/ 148615 w 152113"/>
                <a:gd name="connsiteY35" fmla="*/ 65137 h 77408"/>
                <a:gd name="connsiteX36" fmla="*/ 151046 w 152113"/>
                <a:gd name="connsiteY36" fmla="*/ 70792 h 77408"/>
                <a:gd name="connsiteX37" fmla="*/ 146918 w 152113"/>
                <a:gd name="connsiteY37" fmla="*/ 76955 h 77408"/>
                <a:gd name="connsiteX38" fmla="*/ 140810 w 152113"/>
                <a:gd name="connsiteY38" fmla="*/ 77276 h 7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08">
                  <a:moveTo>
                    <a:pt x="140810" y="77276"/>
                  </a:moveTo>
                  <a:cubicBezTo>
                    <a:pt x="139604" y="76924"/>
                    <a:pt x="138436" y="76489"/>
                    <a:pt x="137305" y="75975"/>
                  </a:cubicBezTo>
                  <a:cubicBezTo>
                    <a:pt x="132648" y="73921"/>
                    <a:pt x="127880" y="71659"/>
                    <a:pt x="123412" y="69472"/>
                  </a:cubicBezTo>
                  <a:cubicBezTo>
                    <a:pt x="119793" y="67738"/>
                    <a:pt x="116099" y="65947"/>
                    <a:pt x="112423" y="64270"/>
                  </a:cubicBezTo>
                  <a:cubicBezTo>
                    <a:pt x="108219" y="62385"/>
                    <a:pt x="103922" y="60500"/>
                    <a:pt x="99775" y="58709"/>
                  </a:cubicBezTo>
                  <a:cubicBezTo>
                    <a:pt x="95628" y="56918"/>
                    <a:pt x="91330" y="55052"/>
                    <a:pt x="87202" y="53167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911"/>
                    <a:pt x="65921" y="43064"/>
                    <a:pt x="61981" y="41292"/>
                  </a:cubicBezTo>
                  <a:cubicBezTo>
                    <a:pt x="59342" y="40067"/>
                    <a:pt x="56665" y="38936"/>
                    <a:pt x="54064" y="37823"/>
                  </a:cubicBezTo>
                  <a:cubicBezTo>
                    <a:pt x="51878" y="36900"/>
                    <a:pt x="49767" y="35938"/>
                    <a:pt x="47749" y="35090"/>
                  </a:cubicBezTo>
                  <a:cubicBezTo>
                    <a:pt x="44150" y="33469"/>
                    <a:pt x="40473" y="31754"/>
                    <a:pt x="36930" y="30095"/>
                  </a:cubicBezTo>
                  <a:lnTo>
                    <a:pt x="27995" y="25910"/>
                  </a:lnTo>
                  <a:cubicBezTo>
                    <a:pt x="24809" y="24402"/>
                    <a:pt x="21605" y="22894"/>
                    <a:pt x="18400" y="21462"/>
                  </a:cubicBezTo>
                  <a:cubicBezTo>
                    <a:pt x="16629" y="20689"/>
                    <a:pt x="14857" y="19954"/>
                    <a:pt x="13141" y="19275"/>
                  </a:cubicBezTo>
                  <a:cubicBezTo>
                    <a:pt x="10125" y="18050"/>
                    <a:pt x="7355" y="16919"/>
                    <a:pt x="4678" y="15505"/>
                  </a:cubicBezTo>
                  <a:cubicBezTo>
                    <a:pt x="3981" y="15138"/>
                    <a:pt x="3321" y="14709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2" y="5666"/>
                    <a:pt x="-91" y="3385"/>
                    <a:pt x="2981" y="1180"/>
                  </a:cubicBezTo>
                  <a:cubicBezTo>
                    <a:pt x="4603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3" y="1538"/>
                  </a:cubicBezTo>
                  <a:cubicBezTo>
                    <a:pt x="19550" y="5628"/>
                    <a:pt x="30088" y="10397"/>
                    <a:pt x="40493" y="15241"/>
                  </a:cubicBezTo>
                  <a:cubicBezTo>
                    <a:pt x="44413" y="17126"/>
                    <a:pt x="48391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577" y="29416"/>
                    <a:pt x="73291" y="30547"/>
                  </a:cubicBezTo>
                  <a:cubicBezTo>
                    <a:pt x="75666" y="31546"/>
                    <a:pt x="78004" y="32432"/>
                    <a:pt x="80227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6"/>
                    <a:pt x="102998" y="44308"/>
                    <a:pt x="106089" y="45684"/>
                  </a:cubicBezTo>
                  <a:cubicBezTo>
                    <a:pt x="108446" y="46739"/>
                    <a:pt x="110820" y="47757"/>
                    <a:pt x="113140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4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5" y="65137"/>
                  </a:lnTo>
                  <a:cubicBezTo>
                    <a:pt x="150349" y="66477"/>
                    <a:pt x="151273" y="68613"/>
                    <a:pt x="151046" y="70792"/>
                  </a:cubicBezTo>
                  <a:cubicBezTo>
                    <a:pt x="150801" y="73409"/>
                    <a:pt x="149237" y="75725"/>
                    <a:pt x="146918" y="76955"/>
                  </a:cubicBezTo>
                  <a:cubicBezTo>
                    <a:pt x="144996" y="77862"/>
                    <a:pt x="142809" y="77977"/>
                    <a:pt x="140810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66767DA9-1B35-A4EA-2908-32314F89C451}"/>
                </a:ext>
              </a:extLst>
            </p:cNvPr>
            <p:cNvSpPr/>
            <p:nvPr/>
          </p:nvSpPr>
          <p:spPr>
            <a:xfrm>
              <a:off x="11447812" y="609273"/>
              <a:ext cx="151925" cy="77527"/>
            </a:xfrm>
            <a:custGeom>
              <a:avLst/>
              <a:gdLst>
                <a:gd name="connsiteX0" fmla="*/ 140717 w 151925"/>
                <a:gd name="connsiteY0" fmla="*/ 77394 h 77527"/>
                <a:gd name="connsiteX1" fmla="*/ 137192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6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7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80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69 w 151925"/>
                <a:gd name="connsiteY30" fmla="*/ 48874 h 77527"/>
                <a:gd name="connsiteX31" fmla="*/ 120755 w 151925"/>
                <a:gd name="connsiteY31" fmla="*/ 52248 h 77527"/>
                <a:gd name="connsiteX32" fmla="*/ 130067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7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7" y="77394"/>
                  </a:moveTo>
                  <a:cubicBezTo>
                    <a:pt x="139510" y="77047"/>
                    <a:pt x="138341" y="76612"/>
                    <a:pt x="137192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5" y="66084"/>
                    <a:pt x="112310" y="64387"/>
                  </a:cubicBezTo>
                  <a:cubicBezTo>
                    <a:pt x="108106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9" y="51117"/>
                    <a:pt x="77853" y="48893"/>
                    <a:pt x="73347" y="46744"/>
                  </a:cubicBezTo>
                  <a:cubicBezTo>
                    <a:pt x="69577" y="44953"/>
                    <a:pt x="65807" y="43106"/>
                    <a:pt x="61886" y="41334"/>
                  </a:cubicBezTo>
                  <a:cubicBezTo>
                    <a:pt x="59285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7" y="21504"/>
                  </a:cubicBezTo>
                  <a:cubicBezTo>
                    <a:pt x="16497" y="20712"/>
                    <a:pt x="14706" y="19977"/>
                    <a:pt x="12953" y="19280"/>
                  </a:cubicBezTo>
                  <a:cubicBezTo>
                    <a:pt x="10013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2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3" y="941"/>
                    <a:pt x="9767" y="1212"/>
                    <a:pt x="10465" y="1542"/>
                  </a:cubicBezTo>
                  <a:cubicBezTo>
                    <a:pt x="19456" y="5765"/>
                    <a:pt x="30068" y="10628"/>
                    <a:pt x="40380" y="15434"/>
                  </a:cubicBezTo>
                  <a:cubicBezTo>
                    <a:pt x="44300" y="17319"/>
                    <a:pt x="48278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8" y="31702"/>
                    <a:pt x="77853" y="32607"/>
                    <a:pt x="80115" y="33700"/>
                  </a:cubicBezTo>
                  <a:cubicBezTo>
                    <a:pt x="83263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69" y="48874"/>
                  </a:lnTo>
                  <a:cubicBezTo>
                    <a:pt x="115534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7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3" y="73551"/>
                    <a:pt x="149066" y="75873"/>
                    <a:pt x="146730" y="77092"/>
                  </a:cubicBezTo>
                  <a:cubicBezTo>
                    <a:pt x="144845" y="77982"/>
                    <a:pt x="142677" y="78091"/>
                    <a:pt x="140717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E5C527F3-912D-1BEC-6D5D-F59C0DF55279}"/>
                </a:ext>
              </a:extLst>
            </p:cNvPr>
            <p:cNvSpPr/>
            <p:nvPr/>
          </p:nvSpPr>
          <p:spPr>
            <a:xfrm>
              <a:off x="11431221" y="682920"/>
              <a:ext cx="79780" cy="63554"/>
            </a:xfrm>
            <a:custGeom>
              <a:avLst/>
              <a:gdLst>
                <a:gd name="connsiteX0" fmla="*/ 47564 w 79780"/>
                <a:gd name="connsiteY0" fmla="*/ 60917 h 63554"/>
                <a:gd name="connsiteX1" fmla="*/ 43587 w 79780"/>
                <a:gd name="connsiteY1" fmla="*/ 59692 h 63554"/>
                <a:gd name="connsiteX2" fmla="*/ 21702 w 79780"/>
                <a:gd name="connsiteY2" fmla="*/ 48514 h 63554"/>
                <a:gd name="connsiteX3" fmla="*/ 7621 w 79780"/>
                <a:gd name="connsiteY3" fmla="*/ 31210 h 63554"/>
                <a:gd name="connsiteX4" fmla="*/ -766 w 79780"/>
                <a:gd name="connsiteY4" fmla="*/ 10834 h 63554"/>
                <a:gd name="connsiteX5" fmla="*/ 2513 w 79780"/>
                <a:gd name="connsiteY5" fmla="*/ 1107 h 63554"/>
                <a:gd name="connsiteX6" fmla="*/ 6905 w 79780"/>
                <a:gd name="connsiteY6" fmla="*/ 598 h 63554"/>
                <a:gd name="connsiteX7" fmla="*/ 9846 w 79780"/>
                <a:gd name="connsiteY7" fmla="*/ 2106 h 63554"/>
                <a:gd name="connsiteX8" fmla="*/ 11976 w 79780"/>
                <a:gd name="connsiteY8" fmla="*/ 4726 h 63554"/>
                <a:gd name="connsiteX9" fmla="*/ 15256 w 79780"/>
                <a:gd name="connsiteY9" fmla="*/ 12116 h 63554"/>
                <a:gd name="connsiteX10" fmla="*/ 19760 w 79780"/>
                <a:gd name="connsiteY10" fmla="*/ 21955 h 63554"/>
                <a:gd name="connsiteX11" fmla="*/ 27169 w 79780"/>
                <a:gd name="connsiteY11" fmla="*/ 32492 h 63554"/>
                <a:gd name="connsiteX12" fmla="*/ 33238 w 79780"/>
                <a:gd name="connsiteY12" fmla="*/ 38147 h 63554"/>
                <a:gd name="connsiteX13" fmla="*/ 45472 w 79780"/>
                <a:gd name="connsiteY13" fmla="*/ 45216 h 63554"/>
                <a:gd name="connsiteX14" fmla="*/ 51485 w 79780"/>
                <a:gd name="connsiteY14" fmla="*/ 47214 h 63554"/>
                <a:gd name="connsiteX15" fmla="*/ 73388 w 79780"/>
                <a:gd name="connsiteY15" fmla="*/ 50004 h 63554"/>
                <a:gd name="connsiteX16" fmla="*/ 73728 w 79780"/>
                <a:gd name="connsiteY16" fmla="*/ 50004 h 63554"/>
                <a:gd name="connsiteX17" fmla="*/ 74199 w 79780"/>
                <a:gd name="connsiteY17" fmla="*/ 50117 h 63554"/>
                <a:gd name="connsiteX18" fmla="*/ 76178 w 79780"/>
                <a:gd name="connsiteY18" fmla="*/ 51191 h 63554"/>
                <a:gd name="connsiteX19" fmla="*/ 78723 w 79780"/>
                <a:gd name="connsiteY19" fmla="*/ 56733 h 63554"/>
                <a:gd name="connsiteX20" fmla="*/ 77309 w 79780"/>
                <a:gd name="connsiteY20" fmla="*/ 61408 h 63554"/>
                <a:gd name="connsiteX21" fmla="*/ 71164 w 79780"/>
                <a:gd name="connsiteY21" fmla="*/ 63839 h 63554"/>
                <a:gd name="connsiteX22" fmla="*/ 47564 w 79780"/>
                <a:gd name="connsiteY22" fmla="*/ 60917 h 6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80" h="63554">
                  <a:moveTo>
                    <a:pt x="47564" y="60917"/>
                  </a:moveTo>
                  <a:cubicBezTo>
                    <a:pt x="46225" y="60540"/>
                    <a:pt x="44907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3" y="37697"/>
                    <a:pt x="7621" y="31210"/>
                  </a:cubicBezTo>
                  <a:cubicBezTo>
                    <a:pt x="3625" y="24979"/>
                    <a:pt x="779" y="18076"/>
                    <a:pt x="-766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4" y="96"/>
                    <a:pt x="6905" y="598"/>
                  </a:cubicBezTo>
                  <a:cubicBezTo>
                    <a:pt x="7979" y="909"/>
                    <a:pt x="8979" y="1421"/>
                    <a:pt x="9846" y="2106"/>
                  </a:cubicBezTo>
                  <a:cubicBezTo>
                    <a:pt x="10751" y="2807"/>
                    <a:pt x="11467" y="3703"/>
                    <a:pt x="11976" y="4726"/>
                  </a:cubicBezTo>
                  <a:cubicBezTo>
                    <a:pt x="13125" y="7120"/>
                    <a:pt x="14163" y="9552"/>
                    <a:pt x="15256" y="12116"/>
                  </a:cubicBezTo>
                  <a:cubicBezTo>
                    <a:pt x="16688" y="15433"/>
                    <a:pt x="18102" y="18751"/>
                    <a:pt x="19760" y="21955"/>
                  </a:cubicBezTo>
                  <a:cubicBezTo>
                    <a:pt x="21721" y="25803"/>
                    <a:pt x="24210" y="29351"/>
                    <a:pt x="27169" y="32492"/>
                  </a:cubicBezTo>
                  <a:cubicBezTo>
                    <a:pt x="29054" y="34513"/>
                    <a:pt x="31090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8" y="50004"/>
                  </a:lnTo>
                  <a:lnTo>
                    <a:pt x="74199" y="50117"/>
                  </a:lnTo>
                  <a:cubicBezTo>
                    <a:pt x="74915" y="50338"/>
                    <a:pt x="75593" y="50704"/>
                    <a:pt x="76178" y="51191"/>
                  </a:cubicBezTo>
                  <a:cubicBezTo>
                    <a:pt x="77950" y="52462"/>
                    <a:pt x="78912" y="54567"/>
                    <a:pt x="78723" y="56733"/>
                  </a:cubicBezTo>
                  <a:cubicBezTo>
                    <a:pt x="78421" y="58337"/>
                    <a:pt x="77950" y="59904"/>
                    <a:pt x="77309" y="61408"/>
                  </a:cubicBezTo>
                  <a:cubicBezTo>
                    <a:pt x="76442" y="63670"/>
                    <a:pt x="73878" y="63745"/>
                    <a:pt x="71164" y="63839"/>
                  </a:cubicBezTo>
                  <a:cubicBezTo>
                    <a:pt x="63190" y="64083"/>
                    <a:pt x="55236" y="6309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3043ACC4-185D-B87C-F777-A7C0FAC26905}"/>
                </a:ext>
              </a:extLst>
            </p:cNvPr>
            <p:cNvSpPr/>
            <p:nvPr/>
          </p:nvSpPr>
          <p:spPr>
            <a:xfrm>
              <a:off x="11838738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2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18"/>
                    <a:pt x="59322" y="9457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84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C89E6810-B4D1-323D-A6CF-0D711135E04B}"/>
                </a:ext>
              </a:extLst>
            </p:cNvPr>
            <p:cNvSpPr/>
            <p:nvPr/>
          </p:nvSpPr>
          <p:spPr>
            <a:xfrm>
              <a:off x="11730275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8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8" y="90359"/>
                    <a:pt x="-1052" y="87882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0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8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FB006D63-0EB1-4A45-75DE-5F1538AADE3B}"/>
                </a:ext>
              </a:extLst>
            </p:cNvPr>
            <p:cNvSpPr/>
            <p:nvPr/>
          </p:nvSpPr>
          <p:spPr>
            <a:xfrm>
              <a:off x="11905804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8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9" y="736"/>
                  </a:cubicBezTo>
                  <a:cubicBezTo>
                    <a:pt x="81509" y="1139"/>
                    <a:pt x="82753" y="1637"/>
                    <a:pt x="83979" y="2225"/>
                  </a:cubicBezTo>
                  <a:lnTo>
                    <a:pt x="87936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1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5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D78D661B-CDEF-91FE-D4D7-0453FB744F40}"/>
                </a:ext>
              </a:extLst>
            </p:cNvPr>
            <p:cNvSpPr/>
            <p:nvPr/>
          </p:nvSpPr>
          <p:spPr>
            <a:xfrm>
              <a:off x="11584322" y="128432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4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1" y="83561"/>
                  </a:cubicBezTo>
                  <a:cubicBezTo>
                    <a:pt x="28052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6"/>
                    <a:pt x="173" y="5105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4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0"/>
                    <a:pt x="40077" y="80679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8CB8B2DF-A0FA-BCF3-3031-0C3F81B01E1B}"/>
                </a:ext>
              </a:extLst>
            </p:cNvPr>
            <p:cNvSpPr/>
            <p:nvPr/>
          </p:nvSpPr>
          <p:spPr>
            <a:xfrm>
              <a:off x="11912778" y="448020"/>
              <a:ext cx="100469" cy="24476"/>
            </a:xfrm>
            <a:custGeom>
              <a:avLst/>
              <a:gdLst>
                <a:gd name="connsiteX0" fmla="*/ 16893 w 100469"/>
                <a:gd name="connsiteY0" fmla="*/ 14335 h 24476"/>
                <a:gd name="connsiteX1" fmla="*/ 9353 w 100469"/>
                <a:gd name="connsiteY1" fmla="*/ 10923 h 24476"/>
                <a:gd name="connsiteX2" fmla="*/ -1034 w 100469"/>
                <a:gd name="connsiteY2" fmla="*/ 5268 h 24476"/>
                <a:gd name="connsiteX3" fmla="*/ 10276 w 100469"/>
                <a:gd name="connsiteY3" fmla="*/ 1894 h 24476"/>
                <a:gd name="connsiteX4" fmla="*/ 20172 w 100469"/>
                <a:gd name="connsiteY4" fmla="*/ 348 h 24476"/>
                <a:gd name="connsiteX5" fmla="*/ 88522 w 100469"/>
                <a:gd name="connsiteY5" fmla="*/ 10603 h 24476"/>
                <a:gd name="connsiteX6" fmla="*/ 88973 w 100469"/>
                <a:gd name="connsiteY6" fmla="*/ 10603 h 24476"/>
                <a:gd name="connsiteX7" fmla="*/ 92518 w 100469"/>
                <a:gd name="connsiteY7" fmla="*/ 12488 h 24476"/>
                <a:gd name="connsiteX8" fmla="*/ 94874 w 100469"/>
                <a:gd name="connsiteY8" fmla="*/ 14618 h 24476"/>
                <a:gd name="connsiteX9" fmla="*/ 99436 w 100469"/>
                <a:gd name="connsiteY9" fmla="*/ 19123 h 24476"/>
                <a:gd name="connsiteX10" fmla="*/ 93894 w 100469"/>
                <a:gd name="connsiteY10" fmla="*/ 22365 h 24476"/>
                <a:gd name="connsiteX11" fmla="*/ 86730 w 100469"/>
                <a:gd name="connsiteY11" fmla="*/ 24759 h 24476"/>
                <a:gd name="connsiteX12" fmla="*/ 18363 w 100469"/>
                <a:gd name="connsiteY12" fmla="*/ 14580 h 24476"/>
                <a:gd name="connsiteX13" fmla="*/ 16893 w 100469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6">
                  <a:moveTo>
                    <a:pt x="16893" y="14335"/>
                  </a:moveTo>
                  <a:cubicBezTo>
                    <a:pt x="14254" y="13485"/>
                    <a:pt x="11727" y="12341"/>
                    <a:pt x="9353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5" y="6870"/>
                    <a:pt x="88522" y="10603"/>
                  </a:cubicBezTo>
                  <a:lnTo>
                    <a:pt x="88973" y="10603"/>
                  </a:lnTo>
                  <a:cubicBezTo>
                    <a:pt x="90275" y="10987"/>
                    <a:pt x="91481" y="11628"/>
                    <a:pt x="92518" y="12488"/>
                  </a:cubicBezTo>
                  <a:cubicBezTo>
                    <a:pt x="93347" y="13150"/>
                    <a:pt x="94139" y="13861"/>
                    <a:pt x="94874" y="14618"/>
                  </a:cubicBezTo>
                  <a:lnTo>
                    <a:pt x="99436" y="19123"/>
                  </a:lnTo>
                  <a:lnTo>
                    <a:pt x="93894" y="22365"/>
                  </a:lnTo>
                  <a:cubicBezTo>
                    <a:pt x="90972" y="24061"/>
                    <a:pt x="88861" y="25004"/>
                    <a:pt x="86730" y="24759"/>
                  </a:cubicBezTo>
                  <a:cubicBezTo>
                    <a:pt x="63282" y="22044"/>
                    <a:pt x="40021" y="18256"/>
                    <a:pt x="18363" y="14580"/>
                  </a:cubicBezTo>
                  <a:cubicBezTo>
                    <a:pt x="17911" y="14618"/>
                    <a:pt x="17402" y="14504"/>
                    <a:pt x="16893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FC8598A6-5D3C-21F3-0096-7C65B17AED3D}"/>
                </a:ext>
              </a:extLst>
            </p:cNvPr>
            <p:cNvSpPr/>
            <p:nvPr/>
          </p:nvSpPr>
          <p:spPr>
            <a:xfrm>
              <a:off x="11393412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3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0 w 94116"/>
                <a:gd name="connsiteY5" fmla="*/ 361 h 27051"/>
                <a:gd name="connsiteX6" fmla="*/ 81414 w 94116"/>
                <a:gd name="connsiteY6" fmla="*/ 10785 h 27051"/>
                <a:gd name="connsiteX7" fmla="*/ 81923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3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3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0" y="361"/>
                  </a:cubicBezTo>
                  <a:cubicBezTo>
                    <a:pt x="34743" y="3037"/>
                    <a:pt x="58229" y="6543"/>
                    <a:pt x="81414" y="10785"/>
                  </a:cubicBezTo>
                  <a:lnTo>
                    <a:pt x="81923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3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7B534E54-CA3D-2EF9-9AA8-304946A4074A}"/>
                </a:ext>
              </a:extLst>
            </p:cNvPr>
            <p:cNvSpPr/>
            <p:nvPr/>
          </p:nvSpPr>
          <p:spPr>
            <a:xfrm>
              <a:off x="11780378" y="624707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7"/>
                    <a:pt x="29502" y="84361"/>
                    <a:pt x="28259" y="83448"/>
                  </a:cubicBezTo>
                  <a:cubicBezTo>
                    <a:pt x="28032" y="83274"/>
                    <a:pt x="27825" y="83086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1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A5EBCC14-1458-3AE6-9DB8-FF5A7CFB04A0}"/>
                </a:ext>
              </a:extLst>
            </p:cNvPr>
            <p:cNvSpPr/>
            <p:nvPr/>
          </p:nvSpPr>
          <p:spPr>
            <a:xfrm>
              <a:off x="11458293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7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5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7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8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2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55B9C05A-E7DA-5F56-8915-20B34D704BC9}"/>
                </a:ext>
              </a:extLst>
            </p:cNvPr>
            <p:cNvSpPr/>
            <p:nvPr/>
          </p:nvSpPr>
          <p:spPr>
            <a:xfrm>
              <a:off x="11875079" y="556797"/>
              <a:ext cx="73306" cy="59923"/>
            </a:xfrm>
            <a:custGeom>
              <a:avLst/>
              <a:gdLst>
                <a:gd name="connsiteX0" fmla="*/ 61755 w 73306"/>
                <a:gd name="connsiteY0" fmla="*/ 59636 h 59923"/>
                <a:gd name="connsiteX1" fmla="*/ 61132 w 73306"/>
                <a:gd name="connsiteY1" fmla="*/ 59183 h 59923"/>
                <a:gd name="connsiteX2" fmla="*/ 46694 w 73306"/>
                <a:gd name="connsiteY2" fmla="*/ 48345 h 59923"/>
                <a:gd name="connsiteX3" fmla="*/ 38815 w 73306"/>
                <a:gd name="connsiteY3" fmla="*/ 41992 h 59923"/>
                <a:gd name="connsiteX4" fmla="*/ 30898 w 73306"/>
                <a:gd name="connsiteY4" fmla="*/ 35640 h 59923"/>
                <a:gd name="connsiteX5" fmla="*/ 30125 w 73306"/>
                <a:gd name="connsiteY5" fmla="*/ 35018 h 59923"/>
                <a:gd name="connsiteX6" fmla="*/ 22434 w 73306"/>
                <a:gd name="connsiteY6" fmla="*/ 29061 h 59923"/>
                <a:gd name="connsiteX7" fmla="*/ 14235 w 73306"/>
                <a:gd name="connsiteY7" fmla="*/ 22690 h 59923"/>
                <a:gd name="connsiteX8" fmla="*/ 2586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9 w 73306"/>
                <a:gd name="connsiteY12" fmla="*/ 598 h 59923"/>
                <a:gd name="connsiteX13" fmla="*/ 9240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3 w 73306"/>
                <a:gd name="connsiteY17" fmla="*/ 49871 h 59923"/>
                <a:gd name="connsiteX18" fmla="*/ 71237 w 73306"/>
                <a:gd name="connsiteY18" fmla="*/ 51266 h 59923"/>
                <a:gd name="connsiteX19" fmla="*/ 71802 w 73306"/>
                <a:gd name="connsiteY19" fmla="*/ 54716 h 59923"/>
                <a:gd name="connsiteX20" fmla="*/ 72273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5" y="59636"/>
                  </a:moveTo>
                  <a:lnTo>
                    <a:pt x="61132" y="59183"/>
                  </a:lnTo>
                  <a:cubicBezTo>
                    <a:pt x="56817" y="56186"/>
                    <a:pt x="52367" y="52850"/>
                    <a:pt x="46694" y="48345"/>
                  </a:cubicBezTo>
                  <a:cubicBezTo>
                    <a:pt x="44074" y="46252"/>
                    <a:pt x="41397" y="44085"/>
                    <a:pt x="38815" y="41992"/>
                  </a:cubicBezTo>
                  <a:cubicBezTo>
                    <a:pt x="36232" y="39900"/>
                    <a:pt x="33518" y="37713"/>
                    <a:pt x="30898" y="35640"/>
                  </a:cubicBezTo>
                  <a:lnTo>
                    <a:pt x="30125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3" y="24801"/>
                    <a:pt x="14235" y="22690"/>
                  </a:cubicBezTo>
                  <a:cubicBezTo>
                    <a:pt x="9541" y="18920"/>
                    <a:pt x="5828" y="15791"/>
                    <a:pt x="2586" y="12700"/>
                  </a:cubicBezTo>
                  <a:cubicBezTo>
                    <a:pt x="1059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8"/>
                    <a:pt x="7072" y="335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4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4"/>
                    <a:pt x="71726" y="53550"/>
                    <a:pt x="71802" y="54716"/>
                  </a:cubicBezTo>
                  <a:lnTo>
                    <a:pt x="72273" y="59711"/>
                  </a:lnTo>
                  <a:lnTo>
                    <a:pt x="67202" y="60126"/>
                  </a:lnTo>
                  <a:cubicBezTo>
                    <a:pt x="65657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A838DB29-002A-741B-5B1F-21F64AF6D7F2}"/>
                </a:ext>
              </a:extLst>
            </p:cNvPr>
            <p:cNvSpPr/>
            <p:nvPr/>
          </p:nvSpPr>
          <p:spPr>
            <a:xfrm>
              <a:off x="8560942" y="1320017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4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50943D2C-FF18-BC92-FDD0-AC8928413DE3}"/>
                </a:ext>
              </a:extLst>
            </p:cNvPr>
            <p:cNvSpPr/>
            <p:nvPr/>
          </p:nvSpPr>
          <p:spPr>
            <a:xfrm>
              <a:off x="8397636" y="1199663"/>
              <a:ext cx="177511" cy="279752"/>
            </a:xfrm>
            <a:custGeom>
              <a:avLst/>
              <a:gdLst>
                <a:gd name="connsiteX0" fmla="*/ 8268 w 177511"/>
                <a:gd name="connsiteY0" fmla="*/ 278032 h 279752"/>
                <a:gd name="connsiteX1" fmla="*/ 115164 w 177511"/>
                <a:gd name="connsiteY1" fmla="*/ 151833 h 279752"/>
                <a:gd name="connsiteX2" fmla="*/ 108322 w 177511"/>
                <a:gd name="connsiteY2" fmla="*/ 152701 h 279752"/>
                <a:gd name="connsiteX3" fmla="*/ 127944 w 177511"/>
                <a:gd name="connsiteY3" fmla="*/ 167780 h 279752"/>
                <a:gd name="connsiteX4" fmla="*/ 135955 w 177511"/>
                <a:gd name="connsiteY4" fmla="*/ 167780 h 279752"/>
                <a:gd name="connsiteX5" fmla="*/ 174824 w 177511"/>
                <a:gd name="connsiteY5" fmla="*/ 129270 h 279752"/>
                <a:gd name="connsiteX6" fmla="*/ 174824 w 177511"/>
                <a:gd name="connsiteY6" fmla="*/ 121272 h 279752"/>
                <a:gd name="connsiteX7" fmla="*/ 173674 w 177511"/>
                <a:gd name="connsiteY7" fmla="*/ 120392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8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8" y="278032"/>
                  </a:moveTo>
                  <a:cubicBezTo>
                    <a:pt x="42291" y="234627"/>
                    <a:pt x="77936" y="192562"/>
                    <a:pt x="115164" y="151833"/>
                  </a:cubicBezTo>
                  <a:lnTo>
                    <a:pt x="108322" y="152701"/>
                  </a:lnTo>
                  <a:cubicBezTo>
                    <a:pt x="114994" y="157526"/>
                    <a:pt x="121762" y="162333"/>
                    <a:pt x="127944" y="167780"/>
                  </a:cubicBezTo>
                  <a:cubicBezTo>
                    <a:pt x="130187" y="169918"/>
                    <a:pt x="133712" y="169918"/>
                    <a:pt x="135955" y="167780"/>
                  </a:cubicBezTo>
                  <a:lnTo>
                    <a:pt x="174824" y="129270"/>
                  </a:lnTo>
                  <a:cubicBezTo>
                    <a:pt x="177029" y="127059"/>
                    <a:pt x="177029" y="123480"/>
                    <a:pt x="174824" y="121272"/>
                  </a:cubicBezTo>
                  <a:cubicBezTo>
                    <a:pt x="174484" y="120931"/>
                    <a:pt x="174088" y="120635"/>
                    <a:pt x="173674" y="120392"/>
                  </a:cubicBezTo>
                  <a:cubicBezTo>
                    <a:pt x="118821" y="83782"/>
                    <a:pt x="66042" y="44169"/>
                    <a:pt x="15562" y="1733"/>
                  </a:cubicBezTo>
                  <a:cubicBezTo>
                    <a:pt x="10020" y="-2923"/>
                    <a:pt x="1971" y="5032"/>
                    <a:pt x="7551" y="9725"/>
                  </a:cubicBezTo>
                  <a:cubicBezTo>
                    <a:pt x="58766" y="52795"/>
                    <a:pt x="112318" y="93000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1" y="142000"/>
                    <a:pt x="107172" y="143822"/>
                  </a:cubicBezTo>
                  <a:cubicBezTo>
                    <a:pt x="69943" y="184538"/>
                    <a:pt x="34318" y="226635"/>
                    <a:pt x="275" y="270115"/>
                  </a:cubicBezTo>
                  <a:cubicBezTo>
                    <a:pt x="-4173" y="275770"/>
                    <a:pt x="3781" y="283838"/>
                    <a:pt x="8268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7FBFD8EC-60EC-5937-217C-A29D9B2C0A3A}"/>
                </a:ext>
              </a:extLst>
            </p:cNvPr>
            <p:cNvSpPr/>
            <p:nvPr/>
          </p:nvSpPr>
          <p:spPr>
            <a:xfrm>
              <a:off x="7854154" y="1197299"/>
              <a:ext cx="559540" cy="712428"/>
            </a:xfrm>
            <a:custGeom>
              <a:avLst/>
              <a:gdLst>
                <a:gd name="connsiteX0" fmla="*/ 543512 w 559540"/>
                <a:gd name="connsiteY0" fmla="*/ 273234 h 712428"/>
                <a:gd name="connsiteX1" fmla="*/ 424872 w 559540"/>
                <a:gd name="connsiteY1" fmla="*/ 668154 h 712428"/>
                <a:gd name="connsiteX2" fmla="*/ 413430 w 559540"/>
                <a:gd name="connsiteY2" fmla="*/ 705495 h 712428"/>
                <a:gd name="connsiteX3" fmla="*/ 421743 w 559540"/>
                <a:gd name="connsiteY3" fmla="*/ 702121 h 712428"/>
                <a:gd name="connsiteX4" fmla="*/ 89724 w 559540"/>
                <a:gd name="connsiteY4" fmla="*/ 431176 h 712428"/>
                <a:gd name="connsiteX5" fmla="*/ 8670 w 559540"/>
                <a:gd name="connsiteY5" fmla="*/ 342092 h 712428"/>
                <a:gd name="connsiteX6" fmla="*/ 6182 w 559540"/>
                <a:gd name="connsiteY6" fmla="*/ 351517 h 712428"/>
                <a:gd name="connsiteX7" fmla="*/ 184990 w 559540"/>
                <a:gd name="connsiteY7" fmla="*/ 285109 h 712428"/>
                <a:gd name="connsiteX8" fmla="*/ 428152 w 559540"/>
                <a:gd name="connsiteY8" fmla="*/ 194800 h 712428"/>
                <a:gd name="connsiteX9" fmla="*/ 447868 w 559540"/>
                <a:gd name="connsiteY9" fmla="*/ 187467 h 712428"/>
                <a:gd name="connsiteX10" fmla="*/ 467774 w 559540"/>
                <a:gd name="connsiteY10" fmla="*/ 166884 h 712428"/>
                <a:gd name="connsiteX11" fmla="*/ 496294 w 559540"/>
                <a:gd name="connsiteY11" fmla="*/ 135499 h 712428"/>
                <a:gd name="connsiteX12" fmla="*/ 554596 w 559540"/>
                <a:gd name="connsiteY12" fmla="*/ 71410 h 712428"/>
                <a:gd name="connsiteX13" fmla="*/ 554596 w 559540"/>
                <a:gd name="connsiteY13" fmla="*/ 63399 h 712428"/>
                <a:gd name="connsiteX14" fmla="*/ 530751 w 559540"/>
                <a:gd name="connsiteY14" fmla="*/ 34804 h 712428"/>
                <a:gd name="connsiteX15" fmla="*/ 531637 w 559540"/>
                <a:gd name="connsiteY15" fmla="*/ 41646 h 712428"/>
                <a:gd name="connsiteX16" fmla="*/ 556669 w 559540"/>
                <a:gd name="connsiteY16" fmla="*/ 9809 h 712428"/>
                <a:gd name="connsiteX17" fmla="*/ 548677 w 559540"/>
                <a:gd name="connsiteY17" fmla="*/ 1798 h 712428"/>
                <a:gd name="connsiteX18" fmla="*/ 521760 w 559540"/>
                <a:gd name="connsiteY18" fmla="*/ 36010 h 712428"/>
                <a:gd name="connsiteX19" fmla="*/ 522646 w 559540"/>
                <a:gd name="connsiteY19" fmla="*/ 42852 h 712428"/>
                <a:gd name="connsiteX20" fmla="*/ 546491 w 559540"/>
                <a:gd name="connsiteY20" fmla="*/ 71466 h 712428"/>
                <a:gd name="connsiteX21" fmla="*/ 546491 w 559540"/>
                <a:gd name="connsiteY21" fmla="*/ 63455 h 712428"/>
                <a:gd name="connsiteX22" fmla="*/ 494390 w 559540"/>
                <a:gd name="connsiteY22" fmla="*/ 120796 h 712428"/>
                <a:gd name="connsiteX23" fmla="*/ 472072 w 559540"/>
                <a:gd name="connsiteY23" fmla="*/ 145301 h 712428"/>
                <a:gd name="connsiteX24" fmla="*/ 459669 w 559540"/>
                <a:gd name="connsiteY24" fmla="*/ 158948 h 712428"/>
                <a:gd name="connsiteX25" fmla="*/ 444778 w 559540"/>
                <a:gd name="connsiteY25" fmla="*/ 175328 h 712428"/>
                <a:gd name="connsiteX26" fmla="*/ 443873 w 559540"/>
                <a:gd name="connsiteY26" fmla="*/ 176949 h 712428"/>
                <a:gd name="connsiteX27" fmla="*/ 441177 w 559540"/>
                <a:gd name="connsiteY27" fmla="*/ 177948 h 712428"/>
                <a:gd name="connsiteX28" fmla="*/ 430187 w 559540"/>
                <a:gd name="connsiteY28" fmla="*/ 182039 h 712428"/>
                <a:gd name="connsiteX29" fmla="*/ 335449 w 559540"/>
                <a:gd name="connsiteY29" fmla="*/ 217212 h 712428"/>
                <a:gd name="connsiteX30" fmla="*/ 68763 w 559540"/>
                <a:gd name="connsiteY30" fmla="*/ 316249 h 712428"/>
                <a:gd name="connsiteX31" fmla="*/ 3015 w 559540"/>
                <a:gd name="connsiteY31" fmla="*/ 340753 h 712428"/>
                <a:gd name="connsiteX32" fmla="*/ -774 w 559540"/>
                <a:gd name="connsiteY32" fmla="*/ 347948 h 712428"/>
                <a:gd name="connsiteX33" fmla="*/ 527 w 559540"/>
                <a:gd name="connsiteY33" fmla="*/ 350178 h 712428"/>
                <a:gd name="connsiteX34" fmla="*/ 315317 w 559540"/>
                <a:gd name="connsiteY34" fmla="*/ 642839 h 712428"/>
                <a:gd name="connsiteX35" fmla="*/ 416032 w 559540"/>
                <a:gd name="connsiteY35" fmla="*/ 711980 h 712428"/>
                <a:gd name="connsiteX36" fmla="*/ 423759 w 559540"/>
                <a:gd name="connsiteY36" fmla="*/ 709938 h 712428"/>
                <a:gd name="connsiteX37" fmla="*/ 424325 w 559540"/>
                <a:gd name="connsiteY37" fmla="*/ 708606 h 712428"/>
                <a:gd name="connsiteX38" fmla="*/ 521778 w 559540"/>
                <a:gd name="connsiteY38" fmla="*/ 387218 h 712428"/>
                <a:gd name="connsiteX39" fmla="*/ 554407 w 559540"/>
                <a:gd name="connsiteY39" fmla="*/ 276344 h 712428"/>
                <a:gd name="connsiteX40" fmla="*/ 543512 w 559540"/>
                <a:gd name="connsiteY40" fmla="*/ 273328 h 7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428">
                  <a:moveTo>
                    <a:pt x="543512" y="273234"/>
                  </a:moveTo>
                  <a:cubicBezTo>
                    <a:pt x="505417" y="405295"/>
                    <a:pt x="465079" y="536715"/>
                    <a:pt x="424872" y="668154"/>
                  </a:cubicBezTo>
                  <a:cubicBezTo>
                    <a:pt x="421102" y="680595"/>
                    <a:pt x="417295" y="693041"/>
                    <a:pt x="413430" y="705495"/>
                  </a:cubicBezTo>
                  <a:lnTo>
                    <a:pt x="421743" y="702121"/>
                  </a:lnTo>
                  <a:cubicBezTo>
                    <a:pt x="301048" y="624836"/>
                    <a:pt x="189646" y="533923"/>
                    <a:pt x="89724" y="431176"/>
                  </a:cubicBezTo>
                  <a:cubicBezTo>
                    <a:pt x="61732" y="402373"/>
                    <a:pt x="34701" y="372679"/>
                    <a:pt x="8670" y="342092"/>
                  </a:cubicBezTo>
                  <a:lnTo>
                    <a:pt x="6182" y="351517"/>
                  </a:lnTo>
                  <a:lnTo>
                    <a:pt x="184990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8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59"/>
                    <a:pt x="556707" y="65649"/>
                    <a:pt x="554596" y="63399"/>
                  </a:cubicBezTo>
                  <a:lnTo>
                    <a:pt x="530751" y="34804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3" y="29563"/>
                    <a:pt x="546415" y="18764"/>
                    <a:pt x="556669" y="9809"/>
                  </a:cubicBezTo>
                  <a:cubicBezTo>
                    <a:pt x="562155" y="4983"/>
                    <a:pt x="554124" y="-2990"/>
                    <a:pt x="548677" y="1798"/>
                  </a:cubicBezTo>
                  <a:cubicBezTo>
                    <a:pt x="537650" y="11420"/>
                    <a:pt x="528508" y="23024"/>
                    <a:pt x="521760" y="36010"/>
                  </a:cubicBezTo>
                  <a:cubicBezTo>
                    <a:pt x="520553" y="38242"/>
                    <a:pt x="520911" y="41003"/>
                    <a:pt x="522646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2" y="145301"/>
                  </a:lnTo>
                  <a:cubicBezTo>
                    <a:pt x="467925" y="149849"/>
                    <a:pt x="463797" y="154399"/>
                    <a:pt x="459669" y="158948"/>
                  </a:cubicBezTo>
                  <a:cubicBezTo>
                    <a:pt x="455032" y="164037"/>
                    <a:pt x="450244" y="171125"/>
                    <a:pt x="444778" y="175328"/>
                  </a:cubicBezTo>
                  <a:cubicBezTo>
                    <a:pt x="443891" y="176007"/>
                    <a:pt x="444947" y="176252"/>
                    <a:pt x="443873" y="176949"/>
                  </a:cubicBezTo>
                  <a:cubicBezTo>
                    <a:pt x="443006" y="177372"/>
                    <a:pt x="442101" y="177705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753"/>
                  </a:lnTo>
                  <a:cubicBezTo>
                    <a:pt x="-20" y="341694"/>
                    <a:pt x="-1716" y="344915"/>
                    <a:pt x="-774" y="347948"/>
                  </a:cubicBezTo>
                  <a:cubicBezTo>
                    <a:pt x="-509" y="348780"/>
                    <a:pt x="-76" y="349543"/>
                    <a:pt x="527" y="350178"/>
                  </a:cubicBezTo>
                  <a:cubicBezTo>
                    <a:pt x="93927" y="459444"/>
                    <a:pt x="199543" y="557638"/>
                    <a:pt x="315317" y="642839"/>
                  </a:cubicBezTo>
                  <a:cubicBezTo>
                    <a:pt x="348116" y="666991"/>
                    <a:pt x="381687" y="690039"/>
                    <a:pt x="416032" y="711980"/>
                  </a:cubicBezTo>
                  <a:cubicBezTo>
                    <a:pt x="418727" y="713552"/>
                    <a:pt x="422196" y="712638"/>
                    <a:pt x="423759" y="709938"/>
                  </a:cubicBezTo>
                  <a:cubicBezTo>
                    <a:pt x="424005" y="709520"/>
                    <a:pt x="424194" y="709071"/>
                    <a:pt x="424325" y="708606"/>
                  </a:cubicBezTo>
                  <a:cubicBezTo>
                    <a:pt x="457199" y="601601"/>
                    <a:pt x="489677" y="494473"/>
                    <a:pt x="521778" y="387218"/>
                  </a:cubicBezTo>
                  <a:cubicBezTo>
                    <a:pt x="532787" y="350297"/>
                    <a:pt x="543663" y="313340"/>
                    <a:pt x="554407" y="276344"/>
                  </a:cubicBezTo>
                  <a:cubicBezTo>
                    <a:pt x="556443" y="269332"/>
                    <a:pt x="545529" y="266335"/>
                    <a:pt x="543512" y="2733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D7CBACA5-3A26-8F82-9876-89207D0B3E4D}"/>
                </a:ext>
              </a:extLst>
            </p:cNvPr>
            <p:cNvSpPr/>
            <p:nvPr/>
          </p:nvSpPr>
          <p:spPr>
            <a:xfrm>
              <a:off x="7963042" y="1493824"/>
              <a:ext cx="424637" cy="76425"/>
            </a:xfrm>
            <a:custGeom>
              <a:avLst/>
              <a:gdLst>
                <a:gd name="connsiteX0" fmla="*/ 413832 w 424637"/>
                <a:gd name="connsiteY0" fmla="*/ 44548 h 76425"/>
                <a:gd name="connsiteX1" fmla="*/ 378773 w 424637"/>
                <a:gd name="connsiteY1" fmla="*/ 60872 h 76425"/>
                <a:gd name="connsiteX2" fmla="*/ 336266 w 424637"/>
                <a:gd name="connsiteY2" fmla="*/ 65208 h 76425"/>
                <a:gd name="connsiteX3" fmla="*/ 261187 w 424637"/>
                <a:gd name="connsiteY3" fmla="*/ 31599 h 76425"/>
                <a:gd name="connsiteX4" fmla="*/ 195535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9 w 424637"/>
                <a:gd name="connsiteY8" fmla="*/ 16123 h 76425"/>
                <a:gd name="connsiteX9" fmla="*/ 94518 w 424637"/>
                <a:gd name="connsiteY9" fmla="*/ 24700 h 76425"/>
                <a:gd name="connsiteX10" fmla="*/ 188240 w 424637"/>
                <a:gd name="connsiteY10" fmla="*/ 11769 h 76425"/>
                <a:gd name="connsiteX11" fmla="*/ 262714 w 424637"/>
                <a:gd name="connsiteY11" fmla="*/ 46848 h 76425"/>
                <a:gd name="connsiteX12" fmla="*/ 339339 w 424637"/>
                <a:gd name="connsiteY12" fmla="*/ 76706 h 76425"/>
                <a:gd name="connsiteX13" fmla="*/ 384579 w 424637"/>
                <a:gd name="connsiteY13" fmla="*/ 71277 h 76425"/>
                <a:gd name="connsiteX14" fmla="*/ 421825 w 424637"/>
                <a:gd name="connsiteY14" fmla="*/ 52616 h 76425"/>
                <a:gd name="connsiteX15" fmla="*/ 413832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2" y="44548"/>
                  </a:moveTo>
                  <a:cubicBezTo>
                    <a:pt x="403862" y="53672"/>
                    <a:pt x="391873" y="58290"/>
                    <a:pt x="378773" y="60872"/>
                  </a:cubicBezTo>
                  <a:cubicBezTo>
                    <a:pt x="364635" y="63643"/>
                    <a:pt x="350705" y="65943"/>
                    <a:pt x="336266" y="65208"/>
                  </a:cubicBezTo>
                  <a:cubicBezTo>
                    <a:pt x="306333" y="63719"/>
                    <a:pt x="284411" y="48884"/>
                    <a:pt x="261187" y="31599"/>
                  </a:cubicBezTo>
                  <a:cubicBezTo>
                    <a:pt x="241622" y="17047"/>
                    <a:pt x="220586" y="2532"/>
                    <a:pt x="195535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5" y="6528"/>
                    <a:pt x="124998" y="9167"/>
                    <a:pt x="110126" y="11335"/>
                  </a:cubicBezTo>
                  <a:cubicBezTo>
                    <a:pt x="75046" y="16443"/>
                    <a:pt x="39402" y="18347"/>
                    <a:pt x="5774" y="5209"/>
                  </a:cubicBezTo>
                  <a:cubicBezTo>
                    <a:pt x="-1011" y="2551"/>
                    <a:pt x="-3952" y="13484"/>
                    <a:pt x="2759" y="16123"/>
                  </a:cubicBezTo>
                  <a:cubicBezTo>
                    <a:pt x="32145" y="27584"/>
                    <a:pt x="63530" y="28206"/>
                    <a:pt x="94518" y="24700"/>
                  </a:cubicBezTo>
                  <a:cubicBezTo>
                    <a:pt x="125507" y="21194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4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69" y="77102"/>
                    <a:pt x="369762" y="74519"/>
                    <a:pt x="384579" y="71277"/>
                  </a:cubicBezTo>
                  <a:cubicBezTo>
                    <a:pt x="398452" y="68525"/>
                    <a:pt x="411326" y="62077"/>
                    <a:pt x="421825" y="52616"/>
                  </a:cubicBezTo>
                  <a:cubicBezTo>
                    <a:pt x="427198" y="47677"/>
                    <a:pt x="419186" y="39704"/>
                    <a:pt x="413832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227CEA6F-7EB6-A739-5D0C-3C80E21A3101}"/>
                </a:ext>
              </a:extLst>
            </p:cNvPr>
            <p:cNvSpPr/>
            <p:nvPr/>
          </p:nvSpPr>
          <p:spPr>
            <a:xfrm>
              <a:off x="8224021" y="1630299"/>
              <a:ext cx="61618" cy="61669"/>
            </a:xfrm>
            <a:custGeom>
              <a:avLst/>
              <a:gdLst>
                <a:gd name="connsiteX0" fmla="*/ 54233 w 61618"/>
                <a:gd name="connsiteY0" fmla="*/ 11784 h 61669"/>
                <a:gd name="connsiteX1" fmla="*/ 10483 w 61618"/>
                <a:gd name="connsiteY1" fmla="*/ 6676 h 61669"/>
                <a:gd name="connsiteX2" fmla="*/ 4828 w 61618"/>
                <a:gd name="connsiteY2" fmla="*/ 49823 h 61669"/>
                <a:gd name="connsiteX3" fmla="*/ 47842 w 61618"/>
                <a:gd name="connsiteY3" fmla="*/ 56628 h 61669"/>
                <a:gd name="connsiteX4" fmla="*/ 55382 w 61618"/>
                <a:gd name="connsiteY4" fmla="*/ 13274 h 61669"/>
                <a:gd name="connsiteX5" fmla="*/ 45619 w 61618"/>
                <a:gd name="connsiteY5" fmla="*/ 18929 h 61669"/>
                <a:gd name="connsiteX6" fmla="*/ 42678 w 61618"/>
                <a:gd name="connsiteY6" fmla="*/ 46449 h 61669"/>
                <a:gd name="connsiteX7" fmla="*/ 13857 w 61618"/>
                <a:gd name="connsiteY7" fmla="*/ 42943 h 61669"/>
                <a:gd name="connsiteX8" fmla="*/ 18042 w 61618"/>
                <a:gd name="connsiteY8" fmla="*/ 15215 h 61669"/>
                <a:gd name="connsiteX9" fmla="*/ 46316 w 61618"/>
                <a:gd name="connsiteY9" fmla="*/ 19796 h 61669"/>
                <a:gd name="connsiteX10" fmla="*/ 54328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3" y="11784"/>
                  </a:moveTo>
                  <a:cubicBezTo>
                    <a:pt x="43734" y="-864"/>
                    <a:pt x="23564" y="-3748"/>
                    <a:pt x="10483" y="6676"/>
                  </a:cubicBezTo>
                  <a:cubicBezTo>
                    <a:pt x="-2185" y="16780"/>
                    <a:pt x="-4899" y="36836"/>
                    <a:pt x="4828" y="49823"/>
                  </a:cubicBezTo>
                  <a:cubicBezTo>
                    <a:pt x="14554" y="62811"/>
                    <a:pt x="34591" y="65921"/>
                    <a:pt x="47842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7" y="7223"/>
                    <a:pt x="41585" y="12897"/>
                    <a:pt x="45619" y="18929"/>
                  </a:cubicBezTo>
                  <a:cubicBezTo>
                    <a:pt x="51274" y="27373"/>
                    <a:pt x="50727" y="39531"/>
                    <a:pt x="42678" y="46449"/>
                  </a:cubicBezTo>
                  <a:cubicBezTo>
                    <a:pt x="34629" y="53367"/>
                    <a:pt x="20228" y="51614"/>
                    <a:pt x="13857" y="42943"/>
                  </a:cubicBezTo>
                  <a:cubicBezTo>
                    <a:pt x="7844" y="34016"/>
                    <a:pt x="9653" y="21971"/>
                    <a:pt x="18042" y="15215"/>
                  </a:cubicBezTo>
                  <a:cubicBezTo>
                    <a:pt x="27052" y="8523"/>
                    <a:pt x="39530" y="11634"/>
                    <a:pt x="46316" y="19796"/>
                  </a:cubicBezTo>
                  <a:cubicBezTo>
                    <a:pt x="50972" y="25450"/>
                    <a:pt x="58927" y="17364"/>
                    <a:pt x="54328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FE33693A-C356-914D-B616-157B655BDF15}"/>
                </a:ext>
              </a:extLst>
            </p:cNvPr>
            <p:cNvSpPr/>
            <p:nvPr/>
          </p:nvSpPr>
          <p:spPr>
            <a:xfrm>
              <a:off x="8066892" y="1576089"/>
              <a:ext cx="70555" cy="67364"/>
            </a:xfrm>
            <a:custGeom>
              <a:avLst/>
              <a:gdLst>
                <a:gd name="connsiteX0" fmla="*/ 67218 w 70555"/>
                <a:gd name="connsiteY0" fmla="*/ 21283 h 67364"/>
                <a:gd name="connsiteX1" fmla="*/ 16324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1 w 70555"/>
                <a:gd name="connsiteY6" fmla="*/ 18512 h 67364"/>
                <a:gd name="connsiteX7" fmla="*/ 39489 w 70555"/>
                <a:gd name="connsiteY7" fmla="*/ 12028 h 67364"/>
                <a:gd name="connsiteX8" fmla="*/ 56247 w 70555"/>
                <a:gd name="connsiteY8" fmla="*/ 24280 h 67364"/>
                <a:gd name="connsiteX9" fmla="*/ 67218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8" y="21283"/>
                  </a:moveTo>
                  <a:cubicBezTo>
                    <a:pt x="60092" y="2132"/>
                    <a:pt x="33062" y="-5314"/>
                    <a:pt x="16324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1" y="18512"/>
                  </a:cubicBezTo>
                  <a:cubicBezTo>
                    <a:pt x="22996" y="12744"/>
                    <a:pt x="31460" y="9596"/>
                    <a:pt x="39489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0" y="31047"/>
                    <a:pt x="69762" y="28126"/>
                    <a:pt x="67218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9228F8B1-8DF1-0A62-568C-9F8F7D75D1C4}"/>
                </a:ext>
              </a:extLst>
            </p:cNvPr>
            <p:cNvSpPr/>
            <p:nvPr/>
          </p:nvSpPr>
          <p:spPr>
            <a:xfrm>
              <a:off x="8122109" y="1692589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6 w 63118"/>
                <a:gd name="connsiteY5" fmla="*/ 20163 h 60745"/>
                <a:gd name="connsiteX6" fmla="*/ 42896 w 63118"/>
                <a:gd name="connsiteY6" fmla="*/ 46552 h 60745"/>
                <a:gd name="connsiteX7" fmla="*/ 14338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8" y="-3645"/>
                    <a:pt x="7854" y="7967"/>
                  </a:cubicBezTo>
                  <a:cubicBezTo>
                    <a:pt x="-4040" y="19578"/>
                    <a:pt x="-4096" y="40822"/>
                    <a:pt x="8288" y="52301"/>
                  </a:cubicBezTo>
                  <a:cubicBezTo>
                    <a:pt x="20672" y="63781"/>
                    <a:pt x="41463" y="64252"/>
                    <a:pt x="53772" y="52132"/>
                  </a:cubicBezTo>
                  <a:cubicBezTo>
                    <a:pt x="67175" y="38937"/>
                    <a:pt x="63405" y="20804"/>
                    <a:pt x="49361" y="10398"/>
                  </a:cubicBezTo>
                  <a:cubicBezTo>
                    <a:pt x="43518" y="6063"/>
                    <a:pt x="37863" y="15865"/>
                    <a:pt x="43706" y="20163"/>
                  </a:cubicBezTo>
                  <a:cubicBezTo>
                    <a:pt x="53301" y="27269"/>
                    <a:pt x="53131" y="39861"/>
                    <a:pt x="42896" y="46552"/>
                  </a:cubicBezTo>
                  <a:cubicBezTo>
                    <a:pt x="33603" y="52362"/>
                    <a:pt x="21464" y="50511"/>
                    <a:pt x="14338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7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EC17AAC4-1716-ECCA-A7F8-A3AFA14C6C43}"/>
                </a:ext>
              </a:extLst>
            </p:cNvPr>
            <p:cNvSpPr/>
            <p:nvPr/>
          </p:nvSpPr>
          <p:spPr>
            <a:xfrm>
              <a:off x="10145752" y="2266273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A07EAE7E-6C13-26BA-B791-317B2F4AC164}"/>
                </a:ext>
              </a:extLst>
            </p:cNvPr>
            <p:cNvSpPr/>
            <p:nvPr/>
          </p:nvSpPr>
          <p:spPr>
            <a:xfrm>
              <a:off x="10142481" y="2145844"/>
              <a:ext cx="177523" cy="279683"/>
            </a:xfrm>
            <a:custGeom>
              <a:avLst/>
              <a:gdLst>
                <a:gd name="connsiteX0" fmla="*/ 175181 w 177523"/>
                <a:gd name="connsiteY0" fmla="*/ 270115 h 279683"/>
                <a:gd name="connsiteX1" fmla="*/ 68284 w 177523"/>
                <a:gd name="connsiteY1" fmla="*/ 143822 h 279683"/>
                <a:gd name="connsiteX2" fmla="*/ 61422 w 177523"/>
                <a:gd name="connsiteY2" fmla="*/ 142936 h 279683"/>
                <a:gd name="connsiteX3" fmla="*/ 39500 w 177523"/>
                <a:gd name="connsiteY3" fmla="*/ 159769 h 279683"/>
                <a:gd name="connsiteX4" fmla="*/ 47492 w 177523"/>
                <a:gd name="connsiteY4" fmla="*/ 159769 h 279683"/>
                <a:gd name="connsiteX5" fmla="*/ 8624 w 177523"/>
                <a:gd name="connsiteY5" fmla="*/ 121278 h 279683"/>
                <a:gd name="connsiteX6" fmla="*/ 7474 w 177523"/>
                <a:gd name="connsiteY6" fmla="*/ 130156 h 279683"/>
                <a:gd name="connsiteX7" fmla="*/ 167886 w 177523"/>
                <a:gd name="connsiteY7" fmla="*/ 9725 h 279683"/>
                <a:gd name="connsiteX8" fmla="*/ 159893 w 177523"/>
                <a:gd name="connsiteY8" fmla="*/ 1733 h 279683"/>
                <a:gd name="connsiteX9" fmla="*/ 1763 w 177523"/>
                <a:gd name="connsiteY9" fmla="*/ 120430 h 279683"/>
                <a:gd name="connsiteX10" fmla="*/ -254 w 177523"/>
                <a:gd name="connsiteY10" fmla="*/ 128169 h 279683"/>
                <a:gd name="connsiteX11" fmla="*/ 632 w 177523"/>
                <a:gd name="connsiteY11" fmla="*/ 129308 h 279683"/>
                <a:gd name="connsiteX12" fmla="*/ 39500 w 177523"/>
                <a:gd name="connsiteY12" fmla="*/ 167818 h 279683"/>
                <a:gd name="connsiteX13" fmla="*/ 47492 w 177523"/>
                <a:gd name="connsiteY13" fmla="*/ 167818 h 279683"/>
                <a:gd name="connsiteX14" fmla="*/ 67133 w 177523"/>
                <a:gd name="connsiteY14" fmla="*/ 152738 h 279683"/>
                <a:gd name="connsiteX15" fmla="*/ 60273 w 177523"/>
                <a:gd name="connsiteY15" fmla="*/ 151871 h 279683"/>
                <a:gd name="connsiteX16" fmla="*/ 167188 w 177523"/>
                <a:gd name="connsiteY16" fmla="*/ 278070 h 279683"/>
                <a:gd name="connsiteX17" fmla="*/ 175181 w 177523"/>
                <a:gd name="connsiteY17" fmla="*/ 270078 h 27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683">
                  <a:moveTo>
                    <a:pt x="175181" y="270115"/>
                  </a:moveTo>
                  <a:cubicBezTo>
                    <a:pt x="141156" y="226710"/>
                    <a:pt x="105531" y="184613"/>
                    <a:pt x="68284" y="143822"/>
                  </a:cubicBezTo>
                  <a:cubicBezTo>
                    <a:pt x="66474" y="141999"/>
                    <a:pt x="63647" y="141636"/>
                    <a:pt x="61422" y="142936"/>
                  </a:cubicBezTo>
                  <a:cubicBezTo>
                    <a:pt x="53882" y="148327"/>
                    <a:pt x="46343" y="153700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8" y="93009"/>
                    <a:pt x="116689" y="52803"/>
                    <a:pt x="167886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86"/>
                    <a:pt x="56616" y="83812"/>
                    <a:pt x="1763" y="120430"/>
                  </a:cubicBezTo>
                  <a:cubicBezTo>
                    <a:pt x="-933" y="122011"/>
                    <a:pt x="-1837" y="125478"/>
                    <a:pt x="-254" y="128169"/>
                  </a:cubicBezTo>
                  <a:cubicBezTo>
                    <a:pt x="-9" y="128586"/>
                    <a:pt x="292" y="128967"/>
                    <a:pt x="632" y="129308"/>
                  </a:cubicBezTo>
                  <a:lnTo>
                    <a:pt x="39500" y="167818"/>
                  </a:lnTo>
                  <a:cubicBezTo>
                    <a:pt x="41743" y="169944"/>
                    <a:pt x="45249" y="169944"/>
                    <a:pt x="47492" y="167818"/>
                  </a:cubicBezTo>
                  <a:cubicBezTo>
                    <a:pt x="53694" y="162370"/>
                    <a:pt x="60461" y="157564"/>
                    <a:pt x="67133" y="152738"/>
                  </a:cubicBezTo>
                  <a:lnTo>
                    <a:pt x="60273" y="151871"/>
                  </a:lnTo>
                  <a:cubicBezTo>
                    <a:pt x="97501" y="192562"/>
                    <a:pt x="133145" y="234627"/>
                    <a:pt x="167188" y="278070"/>
                  </a:cubicBezTo>
                  <a:cubicBezTo>
                    <a:pt x="171674" y="283725"/>
                    <a:pt x="179629" y="275733"/>
                    <a:pt x="175181" y="2700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9A4BFD86-D2FB-7F13-947E-5B7EEEF8AFEE}"/>
                </a:ext>
              </a:extLst>
            </p:cNvPr>
            <p:cNvSpPr/>
            <p:nvPr/>
          </p:nvSpPr>
          <p:spPr>
            <a:xfrm>
              <a:off x="10303984" y="2143525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1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4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2 h 712365"/>
                <a:gd name="connsiteX8" fmla="*/ 554344 w 559419"/>
                <a:gd name="connsiteY8" fmla="*/ 340784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90 w 559419"/>
                <a:gd name="connsiteY11" fmla="*/ 176678 h 712365"/>
                <a:gd name="connsiteX12" fmla="*/ 110094 w 559419"/>
                <a:gd name="connsiteY12" fmla="*/ 172587 h 712365"/>
                <a:gd name="connsiteX13" fmla="*/ 97690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3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5 w 559419"/>
                <a:gd name="connsiteY21" fmla="*/ 41695 h 712365"/>
                <a:gd name="connsiteX22" fmla="*/ 26721 w 559419"/>
                <a:gd name="connsiteY22" fmla="*/ 34853 h 712365"/>
                <a:gd name="connsiteX23" fmla="*/ 2877 w 559419"/>
                <a:gd name="connsiteY23" fmla="*/ 63448 h 712365"/>
                <a:gd name="connsiteX24" fmla="*/ 2877 w 559419"/>
                <a:gd name="connsiteY24" fmla="*/ 71459 h 712365"/>
                <a:gd name="connsiteX25" fmla="*/ 104570 w 559419"/>
                <a:gd name="connsiteY25" fmla="*/ 183369 h 712365"/>
                <a:gd name="connsiteX26" fmla="*/ 122177 w 559419"/>
                <a:gd name="connsiteY26" fmla="*/ 192248 h 712365"/>
                <a:gd name="connsiteX27" fmla="*/ 215822 w 559419"/>
                <a:gd name="connsiteY27" fmla="*/ 227025 h 712365"/>
                <a:gd name="connsiteX28" fmla="*/ 484921 w 559419"/>
                <a:gd name="connsiteY28" fmla="*/ 326929 h 712365"/>
                <a:gd name="connsiteX29" fmla="*/ 551328 w 559419"/>
                <a:gd name="connsiteY29" fmla="*/ 351584 h 712365"/>
                <a:gd name="connsiteX30" fmla="*/ 548839 w 559419"/>
                <a:gd name="connsiteY30" fmla="*/ 342160 h 712365"/>
                <a:gd name="connsiteX31" fmla="*/ 235067 w 559419"/>
                <a:gd name="connsiteY31" fmla="*/ 634029 h 712365"/>
                <a:gd name="connsiteX32" fmla="*/ 135692 w 559419"/>
                <a:gd name="connsiteY32" fmla="*/ 702189 h 712365"/>
                <a:gd name="connsiteX33" fmla="*/ 144004 w 559419"/>
                <a:gd name="connsiteY33" fmla="*/ 705563 h 712365"/>
                <a:gd name="connsiteX34" fmla="*/ 46570 w 559419"/>
                <a:gd name="connsiteY34" fmla="*/ 384194 h 712365"/>
                <a:gd name="connsiteX35" fmla="*/ 13922 w 559419"/>
                <a:gd name="connsiteY35" fmla="*/ 273302 h 712365"/>
                <a:gd name="connsiteX36" fmla="*/ 3008 w 559419"/>
                <a:gd name="connsiteY36" fmla="*/ 276317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1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4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4"/>
                    <a:pt x="558887" y="344254"/>
                    <a:pt x="556568" y="342082"/>
                  </a:cubicBezTo>
                  <a:cubicBezTo>
                    <a:pt x="555946" y="341487"/>
                    <a:pt x="555174" y="341042"/>
                    <a:pt x="554344" y="340784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90" y="176678"/>
                  </a:cubicBezTo>
                  <a:cubicBezTo>
                    <a:pt x="112940" y="176791"/>
                    <a:pt x="109020" y="171193"/>
                    <a:pt x="110094" y="172587"/>
                  </a:cubicBezTo>
                  <a:cubicBezTo>
                    <a:pt x="106192" y="167830"/>
                    <a:pt x="102063" y="163276"/>
                    <a:pt x="97690" y="158940"/>
                  </a:cubicBezTo>
                  <a:cubicBezTo>
                    <a:pt x="87776" y="148021"/>
                    <a:pt x="77861" y="137099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3" y="42788"/>
                  </a:lnTo>
                  <a:cubicBezTo>
                    <a:pt x="36448" y="40934"/>
                    <a:pt x="36806" y="38181"/>
                    <a:pt x="35600" y="35946"/>
                  </a:cubicBezTo>
                  <a:cubicBezTo>
                    <a:pt x="28871" y="22994"/>
                    <a:pt x="19766" y="11411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77" y="18774"/>
                    <a:pt x="19559" y="29592"/>
                    <a:pt x="25835" y="41695"/>
                  </a:cubicBezTo>
                  <a:cubicBezTo>
                    <a:pt x="26137" y="39414"/>
                    <a:pt x="26420" y="37133"/>
                    <a:pt x="26721" y="34853"/>
                  </a:cubicBezTo>
                  <a:cubicBezTo>
                    <a:pt x="18766" y="44391"/>
                    <a:pt x="10812" y="53923"/>
                    <a:pt x="2877" y="63448"/>
                  </a:cubicBezTo>
                  <a:cubicBezTo>
                    <a:pt x="746" y="65694"/>
                    <a:pt x="746" y="69212"/>
                    <a:pt x="2877" y="71459"/>
                  </a:cubicBezTo>
                  <a:cubicBezTo>
                    <a:pt x="36806" y="108706"/>
                    <a:pt x="69680" y="147103"/>
                    <a:pt x="104570" y="183369"/>
                  </a:cubicBezTo>
                  <a:cubicBezTo>
                    <a:pt x="109434" y="188421"/>
                    <a:pt x="115655" y="189835"/>
                    <a:pt x="122177" y="192248"/>
                  </a:cubicBezTo>
                  <a:lnTo>
                    <a:pt x="215822" y="227025"/>
                  </a:lnTo>
                  <a:lnTo>
                    <a:pt x="484921" y="326929"/>
                  </a:lnTo>
                  <a:lnTo>
                    <a:pt x="551328" y="351584"/>
                  </a:lnTo>
                  <a:lnTo>
                    <a:pt x="548839" y="342160"/>
                  </a:lnTo>
                  <a:cubicBezTo>
                    <a:pt x="455779" y="451149"/>
                    <a:pt x="350503" y="549092"/>
                    <a:pt x="235067" y="634029"/>
                  </a:cubicBezTo>
                  <a:cubicBezTo>
                    <a:pt x="202684" y="657817"/>
                    <a:pt x="169564" y="680531"/>
                    <a:pt x="135692" y="702189"/>
                  </a:cubicBezTo>
                  <a:lnTo>
                    <a:pt x="144004" y="705563"/>
                  </a:lnTo>
                  <a:cubicBezTo>
                    <a:pt x="111130" y="598554"/>
                    <a:pt x="78652" y="491430"/>
                    <a:pt x="46570" y="384194"/>
                  </a:cubicBezTo>
                  <a:cubicBezTo>
                    <a:pt x="35543" y="347273"/>
                    <a:pt x="24667" y="310309"/>
                    <a:pt x="13922" y="273302"/>
                  </a:cubicBezTo>
                  <a:cubicBezTo>
                    <a:pt x="11906" y="266327"/>
                    <a:pt x="992" y="269287"/>
                    <a:pt x="3008" y="2763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E9793F09-565F-6E7D-A0FC-A5EF358D78A8}"/>
                </a:ext>
              </a:extLst>
            </p:cNvPr>
            <p:cNvSpPr/>
            <p:nvPr/>
          </p:nvSpPr>
          <p:spPr>
            <a:xfrm>
              <a:off x="10329926" y="2440114"/>
              <a:ext cx="424608" cy="76339"/>
            </a:xfrm>
            <a:custGeom>
              <a:avLst/>
              <a:gdLst>
                <a:gd name="connsiteX0" fmla="*/ 704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5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4 h 76339"/>
                <a:gd name="connsiteX11" fmla="*/ 49562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04" y="52507"/>
                  </a:moveTo>
                  <a:cubicBezTo>
                    <a:pt x="19705" y="69924"/>
                    <a:pt x="47395" y="75127"/>
                    <a:pt x="72427" y="76446"/>
                  </a:cubicBezTo>
                  <a:cubicBezTo>
                    <a:pt x="100155" y="78105"/>
                    <a:pt x="127619" y="70113"/>
                    <a:pt x="150126" y="53826"/>
                  </a:cubicBezTo>
                  <a:cubicBezTo>
                    <a:pt x="172105" y="38125"/>
                    <a:pt x="193952" y="17446"/>
                    <a:pt x="221453" y="12545"/>
                  </a:cubicBezTo>
                  <a:cubicBezTo>
                    <a:pt x="237268" y="9718"/>
                    <a:pt x="254327" y="13431"/>
                    <a:pt x="269991" y="15863"/>
                  </a:cubicBezTo>
                  <a:cubicBezTo>
                    <a:pt x="285655" y="18295"/>
                    <a:pt x="301282" y="21047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1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5" y="482"/>
                  </a:cubicBezTo>
                  <a:cubicBezTo>
                    <a:pt x="212141" y="-1234"/>
                    <a:pt x="189766" y="11038"/>
                    <a:pt x="169805" y="25344"/>
                  </a:cubicBezTo>
                  <a:cubicBezTo>
                    <a:pt x="147185" y="41536"/>
                    <a:pt x="126960" y="59104"/>
                    <a:pt x="98572" y="63854"/>
                  </a:cubicBezTo>
                  <a:cubicBezTo>
                    <a:pt x="82041" y="66644"/>
                    <a:pt x="65830" y="64891"/>
                    <a:pt x="49562" y="61800"/>
                  </a:cubicBezTo>
                  <a:cubicBezTo>
                    <a:pt x="34389" y="58935"/>
                    <a:pt x="20440" y="55202"/>
                    <a:pt x="8753" y="44477"/>
                  </a:cubicBezTo>
                  <a:cubicBezTo>
                    <a:pt x="3400" y="39557"/>
                    <a:pt x="-4630" y="47531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FD4CD273-921C-30A3-85A5-D165705A44FF}"/>
                </a:ext>
              </a:extLst>
            </p:cNvPr>
            <p:cNvSpPr/>
            <p:nvPr/>
          </p:nvSpPr>
          <p:spPr>
            <a:xfrm>
              <a:off x="10432037" y="2576574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9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4 w 61623"/>
                <a:gd name="connsiteY7" fmla="*/ 49823 h 61678"/>
                <a:gd name="connsiteX8" fmla="*/ 49089 w 61623"/>
                <a:gd name="connsiteY8" fmla="*/ 6676 h 61678"/>
                <a:gd name="connsiteX9" fmla="*/ 5339 w 61623"/>
                <a:gd name="connsiteY9" fmla="*/ 11784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5" y="34216"/>
                    <a:pt x="45734" y="42905"/>
                  </a:cubicBezTo>
                  <a:cubicBezTo>
                    <a:pt x="39005" y="51312"/>
                    <a:pt x="26978" y="53178"/>
                    <a:pt x="18025" y="47203"/>
                  </a:cubicBezTo>
                  <a:cubicBezTo>
                    <a:pt x="9015" y="40625"/>
                    <a:pt x="8091" y="27750"/>
                    <a:pt x="13972" y="18929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8" y="26959"/>
                    <a:pt x="-2050" y="47052"/>
                    <a:pt x="11748" y="56628"/>
                  </a:cubicBezTo>
                  <a:cubicBezTo>
                    <a:pt x="24942" y="65940"/>
                    <a:pt x="45056" y="62810"/>
                    <a:pt x="54744" y="49823"/>
                  </a:cubicBezTo>
                  <a:cubicBezTo>
                    <a:pt x="64433" y="36836"/>
                    <a:pt x="61756" y="16780"/>
                    <a:pt x="49089" y="6676"/>
                  </a:cubicBezTo>
                  <a:cubicBezTo>
                    <a:pt x="36007" y="-3748"/>
                    <a:pt x="15819" y="-864"/>
                    <a:pt x="5339" y="11784"/>
                  </a:cubicBezTo>
                  <a:cubicBezTo>
                    <a:pt x="721" y="17439"/>
                    <a:pt x="8695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D7479F3D-EFCE-E7FE-774F-6B75340D5BFE}"/>
                </a:ext>
              </a:extLst>
            </p:cNvPr>
            <p:cNvSpPr/>
            <p:nvPr/>
          </p:nvSpPr>
          <p:spPr>
            <a:xfrm>
              <a:off x="10580158" y="2522345"/>
              <a:ext cx="70529" cy="67364"/>
            </a:xfrm>
            <a:custGeom>
              <a:avLst/>
              <a:gdLst>
                <a:gd name="connsiteX0" fmla="*/ 12219 w 70529"/>
                <a:gd name="connsiteY0" fmla="*/ 24280 h 67364"/>
                <a:gd name="connsiteX1" fmla="*/ 28072 w 70529"/>
                <a:gd name="connsiteY1" fmla="*/ 12330 h 67364"/>
                <a:gd name="connsiteX2" fmla="*/ 50334 w 70529"/>
                <a:gd name="connsiteY2" fmla="*/ 17664 h 67364"/>
                <a:gd name="connsiteX3" fmla="*/ 42983 w 70529"/>
                <a:gd name="connsiteY3" fmla="*/ 55137 h 67364"/>
                <a:gd name="connsiteX4" fmla="*/ 12219 w 70529"/>
                <a:gd name="connsiteY4" fmla="*/ 24280 h 67364"/>
                <a:gd name="connsiteX5" fmla="*/ 1305 w 70529"/>
                <a:gd name="connsiteY5" fmla="*/ 21283 h 67364"/>
                <a:gd name="connsiteX6" fmla="*/ 60061 w 70529"/>
                <a:gd name="connsiteY6" fmla="*/ 57248 h 67364"/>
                <a:gd name="connsiteX7" fmla="*/ 52143 w 70529"/>
                <a:gd name="connsiteY7" fmla="*/ 4922 h 67364"/>
                <a:gd name="connsiteX8" fmla="*/ 1249 w 70529"/>
                <a:gd name="connsiteY8" fmla="*/ 21283 h 67364"/>
                <a:gd name="connsiteX9" fmla="*/ 12219 w 70529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9" h="67364">
                  <a:moveTo>
                    <a:pt x="12219" y="24280"/>
                  </a:moveTo>
                  <a:cubicBezTo>
                    <a:pt x="14293" y="18625"/>
                    <a:pt x="22757" y="14196"/>
                    <a:pt x="28072" y="12330"/>
                  </a:cubicBezTo>
                  <a:cubicBezTo>
                    <a:pt x="35952" y="9540"/>
                    <a:pt x="44283" y="12216"/>
                    <a:pt x="50334" y="17664"/>
                  </a:cubicBezTo>
                  <a:cubicBezTo>
                    <a:pt x="63529" y="29577"/>
                    <a:pt x="59118" y="48785"/>
                    <a:pt x="42983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1" y="57248"/>
                  </a:cubicBezTo>
                  <a:cubicBezTo>
                    <a:pt x="76045" y="41396"/>
                    <a:pt x="70597" y="16269"/>
                    <a:pt x="52143" y="4922"/>
                  </a:cubicBezTo>
                  <a:cubicBezTo>
                    <a:pt x="35461" y="-5314"/>
                    <a:pt x="8431" y="2132"/>
                    <a:pt x="1249" y="21283"/>
                  </a:cubicBezTo>
                  <a:cubicBezTo>
                    <a:pt x="-1239" y="28107"/>
                    <a:pt x="9694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C6126AEA-B5BE-D535-23BF-C50C586299E5}"/>
                </a:ext>
              </a:extLst>
            </p:cNvPr>
            <p:cNvSpPr/>
            <p:nvPr/>
          </p:nvSpPr>
          <p:spPr>
            <a:xfrm>
              <a:off x="10532601" y="2638845"/>
              <a:ext cx="63182" cy="60794"/>
            </a:xfrm>
            <a:custGeom>
              <a:avLst/>
              <a:gdLst>
                <a:gd name="connsiteX0" fmla="*/ 18345 w 63182"/>
                <a:gd name="connsiteY0" fmla="*/ 19277 h 60794"/>
                <a:gd name="connsiteX1" fmla="*/ 46619 w 63182"/>
                <a:gd name="connsiteY1" fmla="*/ 42141 h 60794"/>
                <a:gd name="connsiteX2" fmla="*/ 19212 w 63182"/>
                <a:gd name="connsiteY2" fmla="*/ 47156 h 60794"/>
                <a:gd name="connsiteX3" fmla="*/ 17327 w 63182"/>
                <a:gd name="connsiteY3" fmla="*/ 20163 h 60794"/>
                <a:gd name="connsiteX4" fmla="*/ 11672 w 63182"/>
                <a:gd name="connsiteY4" fmla="*/ 10399 h 60794"/>
                <a:gd name="connsiteX5" fmla="*/ 7280 w 63182"/>
                <a:gd name="connsiteY5" fmla="*/ 52132 h 60794"/>
                <a:gd name="connsiteX6" fmla="*/ 52745 w 63182"/>
                <a:gd name="connsiteY6" fmla="*/ 52301 h 60794"/>
                <a:gd name="connsiteX7" fmla="*/ 53198 w 63182"/>
                <a:gd name="connsiteY7" fmla="*/ 7967 h 60794"/>
                <a:gd name="connsiteX8" fmla="*/ 10542 w 63182"/>
                <a:gd name="connsiteY8" fmla="*/ 11284 h 60794"/>
                <a:gd name="connsiteX9" fmla="*/ 18345 w 63182"/>
                <a:gd name="connsiteY9" fmla="*/ 19277 h 6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4">
                  <a:moveTo>
                    <a:pt x="18345" y="19277"/>
                  </a:moveTo>
                  <a:cubicBezTo>
                    <a:pt x="33669" y="-478"/>
                    <a:pt x="61963" y="23254"/>
                    <a:pt x="46619" y="42141"/>
                  </a:cubicBezTo>
                  <a:cubicBezTo>
                    <a:pt x="39815" y="50096"/>
                    <a:pt x="28392" y="52188"/>
                    <a:pt x="19212" y="47156"/>
                  </a:cubicBezTo>
                  <a:cubicBezTo>
                    <a:pt x="8204" y="40822"/>
                    <a:pt x="7130" y="27684"/>
                    <a:pt x="17327" y="20163"/>
                  </a:cubicBezTo>
                  <a:cubicBezTo>
                    <a:pt x="23114" y="15884"/>
                    <a:pt x="17478" y="6063"/>
                    <a:pt x="11672" y="10399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2" y="11284"/>
                  </a:cubicBezTo>
                  <a:cubicBezTo>
                    <a:pt x="5941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C4FD4678-A091-A240-325F-595CD61DBE12}"/>
                </a:ext>
              </a:extLst>
            </p:cNvPr>
            <p:cNvSpPr/>
            <p:nvPr/>
          </p:nvSpPr>
          <p:spPr>
            <a:xfrm>
              <a:off x="3205377" y="3758987"/>
              <a:ext cx="622715" cy="302568"/>
            </a:xfrm>
            <a:custGeom>
              <a:avLst/>
              <a:gdLst>
                <a:gd name="connsiteX0" fmla="*/ 610318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0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8 w 622715"/>
                <a:gd name="connsiteY8" fmla="*/ 286040 h 302568"/>
                <a:gd name="connsiteX9" fmla="*/ 7372 w 622715"/>
                <a:gd name="connsiteY9" fmla="*/ 270961 h 302568"/>
                <a:gd name="connsiteX10" fmla="*/ 1717 w 622715"/>
                <a:gd name="connsiteY10" fmla="*/ 280725 h 302568"/>
                <a:gd name="connsiteX11" fmla="*/ 84241 w 622715"/>
                <a:gd name="connsiteY11" fmla="*/ 302685 h 302568"/>
                <a:gd name="connsiteX12" fmla="*/ 152289 w 622715"/>
                <a:gd name="connsiteY12" fmla="*/ 280065 h 302568"/>
                <a:gd name="connsiteX13" fmla="*/ 214323 w 622715"/>
                <a:gd name="connsiteY13" fmla="*/ 236334 h 302568"/>
                <a:gd name="connsiteX14" fmla="*/ 288648 w 622715"/>
                <a:gd name="connsiteY14" fmla="*/ 206966 h 302568"/>
                <a:gd name="connsiteX15" fmla="*/ 351549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5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8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3" y="115601"/>
                    <a:pt x="381294" y="126854"/>
                    <a:pt x="357600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5" y="283571"/>
                    <a:pt x="363368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6" y="192150"/>
                    <a:pt x="248046" y="203309"/>
                  </a:cubicBezTo>
                  <a:cubicBezTo>
                    <a:pt x="199036" y="224458"/>
                    <a:pt x="163769" y="269886"/>
                    <a:pt x="112158" y="286040"/>
                  </a:cubicBezTo>
                  <a:cubicBezTo>
                    <a:pt x="76343" y="297237"/>
                    <a:pt x="39153" y="289697"/>
                    <a:pt x="7372" y="270961"/>
                  </a:cubicBezTo>
                  <a:cubicBezTo>
                    <a:pt x="1095" y="267191"/>
                    <a:pt x="-4597" y="277011"/>
                    <a:pt x="1717" y="280725"/>
                  </a:cubicBezTo>
                  <a:cubicBezTo>
                    <a:pt x="26543" y="295428"/>
                    <a:pt x="55175" y="304381"/>
                    <a:pt x="84241" y="302685"/>
                  </a:cubicBezTo>
                  <a:cubicBezTo>
                    <a:pt x="108614" y="301252"/>
                    <a:pt x="131479" y="292393"/>
                    <a:pt x="152289" y="280065"/>
                  </a:cubicBezTo>
                  <a:cubicBezTo>
                    <a:pt x="174042" y="267078"/>
                    <a:pt x="193589" y="250829"/>
                    <a:pt x="214323" y="236334"/>
                  </a:cubicBezTo>
                  <a:cubicBezTo>
                    <a:pt x="235925" y="221254"/>
                    <a:pt x="261127" y="204760"/>
                    <a:pt x="288648" y="206966"/>
                  </a:cubicBezTo>
                  <a:cubicBezTo>
                    <a:pt x="322069" y="209624"/>
                    <a:pt x="348816" y="244665"/>
                    <a:pt x="351549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2" y="154224"/>
                    <a:pt x="402406" y="139540"/>
                    <a:pt x="427118" y="131454"/>
                  </a:cubicBezTo>
                  <a:cubicBezTo>
                    <a:pt x="477579" y="114979"/>
                    <a:pt x="537313" y="122802"/>
                    <a:pt x="581365" y="88967"/>
                  </a:cubicBezTo>
                  <a:cubicBezTo>
                    <a:pt x="607415" y="68948"/>
                    <a:pt x="619461" y="37789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A599C47A-AA3C-8E95-E5D6-18CB2CA9574F}"/>
                </a:ext>
              </a:extLst>
            </p:cNvPr>
            <p:cNvSpPr/>
            <p:nvPr/>
          </p:nvSpPr>
          <p:spPr>
            <a:xfrm>
              <a:off x="795949" y="4005227"/>
              <a:ext cx="134320" cy="56663"/>
            </a:xfrm>
            <a:custGeom>
              <a:avLst/>
              <a:gdLst>
                <a:gd name="connsiteX0" fmla="*/ 126445 w 134320"/>
                <a:gd name="connsiteY0" fmla="*/ 687 h 56663"/>
                <a:gd name="connsiteX1" fmla="*/ 2791 w 134320"/>
                <a:gd name="connsiteY1" fmla="*/ 45700 h 56663"/>
                <a:gd name="connsiteX2" fmla="*/ 5807 w 134320"/>
                <a:gd name="connsiteY2" fmla="*/ 56614 h 56663"/>
                <a:gd name="connsiteX3" fmla="*/ 129461 w 134320"/>
                <a:gd name="connsiteY3" fmla="*/ 11601 h 56663"/>
                <a:gd name="connsiteX4" fmla="*/ 126445 w 134320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0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7" y="56614"/>
                  </a:cubicBezTo>
                  <a:lnTo>
                    <a:pt x="129461" y="11601"/>
                  </a:lnTo>
                  <a:cubicBezTo>
                    <a:pt x="136247" y="9131"/>
                    <a:pt x="133231" y="-1802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6D4A2A37-B95F-C293-1925-6659EFDDDBC0}"/>
                </a:ext>
              </a:extLst>
            </p:cNvPr>
            <p:cNvSpPr/>
            <p:nvPr/>
          </p:nvSpPr>
          <p:spPr>
            <a:xfrm>
              <a:off x="840962" y="3969920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6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9"/>
                    <a:pt x="15590" y="83457"/>
                    <a:pt x="23866" y="121477"/>
                  </a:cubicBezTo>
                  <a:cubicBezTo>
                    <a:pt x="25392" y="128584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61B11A14-1B1C-3434-BC5E-8779460DEE68}"/>
                </a:ext>
              </a:extLst>
            </p:cNvPr>
            <p:cNvSpPr/>
            <p:nvPr/>
          </p:nvSpPr>
          <p:spPr>
            <a:xfrm>
              <a:off x="959990" y="3865950"/>
              <a:ext cx="150452" cy="253754"/>
            </a:xfrm>
            <a:custGeom>
              <a:avLst/>
              <a:gdLst>
                <a:gd name="connsiteX0" fmla="*/ 10264 w 150452"/>
                <a:gd name="connsiteY0" fmla="*/ 70239 h 253754"/>
                <a:gd name="connsiteX1" fmla="*/ 21103 w 150452"/>
                <a:gd name="connsiteY1" fmla="*/ 35650 h 253754"/>
                <a:gd name="connsiteX2" fmla="*/ 47606 w 150452"/>
                <a:gd name="connsiteY2" fmla="*/ 11768 h 253754"/>
                <a:gd name="connsiteX3" fmla="*/ 55937 w 150452"/>
                <a:gd name="connsiteY3" fmla="*/ 49260 h 253754"/>
                <a:gd name="connsiteX4" fmla="*/ 47662 w 150452"/>
                <a:gd name="connsiteY4" fmla="*/ 89504 h 253754"/>
                <a:gd name="connsiteX5" fmla="*/ 15297 w 150452"/>
                <a:gd name="connsiteY5" fmla="*/ 246824 h 253754"/>
                <a:gd name="connsiteX6" fmla="*/ 22253 w 150452"/>
                <a:gd name="connsiteY6" fmla="*/ 253779 h 253754"/>
                <a:gd name="connsiteX7" fmla="*/ 145530 w 150452"/>
                <a:gd name="connsiteY7" fmla="*/ 210971 h 253754"/>
                <a:gd name="connsiteX8" fmla="*/ 142533 w 150452"/>
                <a:gd name="connsiteY8" fmla="*/ 200058 h 253754"/>
                <a:gd name="connsiteX9" fmla="*/ 19293 w 150452"/>
                <a:gd name="connsiteY9" fmla="*/ 242884 h 253754"/>
                <a:gd name="connsiteX10" fmla="*/ 26249 w 150452"/>
                <a:gd name="connsiteY10" fmla="*/ 249839 h 253754"/>
                <a:gd name="connsiteX11" fmla="*/ 68378 w 150452"/>
                <a:gd name="connsiteY11" fmla="*/ 44943 h 253754"/>
                <a:gd name="connsiteX12" fmla="*/ 64307 w 150452"/>
                <a:gd name="connsiteY12" fmla="*/ 8224 h 253754"/>
                <a:gd name="connsiteX13" fmla="*/ 35391 w 150452"/>
                <a:gd name="connsiteY13" fmla="*/ 3681 h 253754"/>
                <a:gd name="connsiteX14" fmla="*/ -1008 w 150452"/>
                <a:gd name="connsiteY14" fmla="*/ 70239 h 253754"/>
                <a:gd name="connsiteX15" fmla="*/ 10302 w 150452"/>
                <a:gd name="connsiteY15" fmla="*/ 70239 h 253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54">
                  <a:moveTo>
                    <a:pt x="10264" y="70239"/>
                  </a:moveTo>
                  <a:cubicBezTo>
                    <a:pt x="11320" y="58062"/>
                    <a:pt x="15015" y="46262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102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9" y="255287"/>
                    <a:pt x="22253" y="253779"/>
                  </a:cubicBezTo>
                  <a:lnTo>
                    <a:pt x="145530" y="210971"/>
                  </a:lnTo>
                  <a:cubicBezTo>
                    <a:pt x="152372" y="208596"/>
                    <a:pt x="149432" y="197664"/>
                    <a:pt x="142533" y="200058"/>
                  </a:cubicBezTo>
                  <a:lnTo>
                    <a:pt x="19293" y="242884"/>
                  </a:lnTo>
                  <a:lnTo>
                    <a:pt x="26249" y="249839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CD91F0C2-8164-E020-7D65-2413ACA77317}"/>
                </a:ext>
              </a:extLst>
            </p:cNvPr>
            <p:cNvSpPr/>
            <p:nvPr/>
          </p:nvSpPr>
          <p:spPr>
            <a:xfrm>
              <a:off x="665161" y="3962121"/>
              <a:ext cx="150489" cy="253760"/>
            </a:xfrm>
            <a:custGeom>
              <a:avLst/>
              <a:gdLst>
                <a:gd name="connsiteX0" fmla="*/ 10302 w 150489"/>
                <a:gd name="connsiteY0" fmla="*/ 70240 h 253760"/>
                <a:gd name="connsiteX1" fmla="*/ 21141 w 150489"/>
                <a:gd name="connsiteY1" fmla="*/ 35650 h 253760"/>
                <a:gd name="connsiteX2" fmla="*/ 47644 w 150489"/>
                <a:gd name="connsiteY2" fmla="*/ 11768 h 253760"/>
                <a:gd name="connsiteX3" fmla="*/ 55975 w 150489"/>
                <a:gd name="connsiteY3" fmla="*/ 49260 h 253760"/>
                <a:gd name="connsiteX4" fmla="*/ 47700 w 150489"/>
                <a:gd name="connsiteY4" fmla="*/ 89504 h 253760"/>
                <a:gd name="connsiteX5" fmla="*/ 15335 w 150489"/>
                <a:gd name="connsiteY5" fmla="*/ 246824 h 253760"/>
                <a:gd name="connsiteX6" fmla="*/ 22291 w 150489"/>
                <a:gd name="connsiteY6" fmla="*/ 253779 h 253760"/>
                <a:gd name="connsiteX7" fmla="*/ 145568 w 150489"/>
                <a:gd name="connsiteY7" fmla="*/ 210971 h 253760"/>
                <a:gd name="connsiteX8" fmla="*/ 142571 w 150489"/>
                <a:gd name="connsiteY8" fmla="*/ 200058 h 253760"/>
                <a:gd name="connsiteX9" fmla="*/ 19293 w 150489"/>
                <a:gd name="connsiteY9" fmla="*/ 242884 h 253760"/>
                <a:gd name="connsiteX10" fmla="*/ 26249 w 150489"/>
                <a:gd name="connsiteY10" fmla="*/ 249840 h 253760"/>
                <a:gd name="connsiteX11" fmla="*/ 68378 w 150489"/>
                <a:gd name="connsiteY11" fmla="*/ 44943 h 253760"/>
                <a:gd name="connsiteX12" fmla="*/ 64307 w 150489"/>
                <a:gd name="connsiteY12" fmla="*/ 8224 h 253760"/>
                <a:gd name="connsiteX13" fmla="*/ 35391 w 150489"/>
                <a:gd name="connsiteY13" fmla="*/ 3681 h 253760"/>
                <a:gd name="connsiteX14" fmla="*/ -1008 w 150489"/>
                <a:gd name="connsiteY14" fmla="*/ 70240 h 253760"/>
                <a:gd name="connsiteX15" fmla="*/ 10302 w 150489"/>
                <a:gd name="connsiteY15" fmla="*/ 70240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89" h="253760">
                  <a:moveTo>
                    <a:pt x="10302" y="70240"/>
                  </a:moveTo>
                  <a:cubicBezTo>
                    <a:pt x="11358" y="58063"/>
                    <a:pt x="15052" y="46263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5" y="38911"/>
                    <a:pt x="55975" y="49260"/>
                  </a:cubicBezTo>
                  <a:cubicBezTo>
                    <a:pt x="53223" y="62681"/>
                    <a:pt x="50471" y="76102"/>
                    <a:pt x="47700" y="89504"/>
                  </a:cubicBezTo>
                  <a:cubicBezTo>
                    <a:pt x="36918" y="141944"/>
                    <a:pt x="26136" y="194384"/>
                    <a:pt x="15335" y="246824"/>
                  </a:cubicBezTo>
                  <a:cubicBezTo>
                    <a:pt x="14543" y="250744"/>
                    <a:pt x="17936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8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40"/>
                  </a:cubicBezTo>
                  <a:cubicBezTo>
                    <a:pt x="-1649" y="77497"/>
                    <a:pt x="9661" y="77440"/>
                    <a:pt x="10302" y="702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4F2396F9-D031-620F-C9C1-C81F7F865BB4}"/>
                </a:ext>
              </a:extLst>
            </p:cNvPr>
            <p:cNvSpPr/>
            <p:nvPr/>
          </p:nvSpPr>
          <p:spPr>
            <a:xfrm>
              <a:off x="1116492" y="3903073"/>
              <a:ext cx="114111" cy="42051"/>
            </a:xfrm>
            <a:custGeom>
              <a:avLst/>
              <a:gdLst>
                <a:gd name="connsiteX0" fmla="*/ 106103 w 114111"/>
                <a:gd name="connsiteY0" fmla="*/ 582 h 42051"/>
                <a:gd name="connsiteX1" fmla="*/ 2938 w 114111"/>
                <a:gd name="connsiteY1" fmla="*/ 31212 h 42051"/>
                <a:gd name="connsiteX2" fmla="*/ 5935 w 114111"/>
                <a:gd name="connsiteY2" fmla="*/ 42108 h 42051"/>
                <a:gd name="connsiteX3" fmla="*/ 109100 w 114111"/>
                <a:gd name="connsiteY3" fmla="*/ 11495 h 42051"/>
                <a:gd name="connsiteX4" fmla="*/ 106103 w 114111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1" h="42051">
                  <a:moveTo>
                    <a:pt x="106103" y="582"/>
                  </a:moveTo>
                  <a:lnTo>
                    <a:pt x="2938" y="31212"/>
                  </a:lnTo>
                  <a:cubicBezTo>
                    <a:pt x="-4036" y="33267"/>
                    <a:pt x="-1058" y="44200"/>
                    <a:pt x="5935" y="42108"/>
                  </a:cubicBezTo>
                  <a:lnTo>
                    <a:pt x="109100" y="11495"/>
                  </a:lnTo>
                  <a:cubicBezTo>
                    <a:pt x="116074" y="9422"/>
                    <a:pt x="113115" y="-1492"/>
                    <a:pt x="106103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5315B1FB-7D4B-42B5-2DF1-1D2A9269CD94}"/>
                </a:ext>
              </a:extLst>
            </p:cNvPr>
            <p:cNvSpPr/>
            <p:nvPr/>
          </p:nvSpPr>
          <p:spPr>
            <a:xfrm>
              <a:off x="1119124" y="3928408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89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89" y="33944"/>
                  </a:lnTo>
                  <a:cubicBezTo>
                    <a:pt x="-4009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7217A5F6-B32A-9113-B928-E0B822DF8B23}"/>
                </a:ext>
              </a:extLst>
            </p:cNvPr>
            <p:cNvSpPr/>
            <p:nvPr/>
          </p:nvSpPr>
          <p:spPr>
            <a:xfrm>
              <a:off x="1264666" y="3756977"/>
              <a:ext cx="141284" cy="165941"/>
            </a:xfrm>
            <a:custGeom>
              <a:avLst/>
              <a:gdLst>
                <a:gd name="connsiteX0" fmla="*/ -1016 w 141284"/>
                <a:gd name="connsiteY0" fmla="*/ 5757 h 165941"/>
                <a:gd name="connsiteX1" fmla="*/ 10049 w 141284"/>
                <a:gd name="connsiteY1" fmla="*/ 160607 h 165941"/>
                <a:gd name="connsiteX2" fmla="*/ 15704 w 141284"/>
                <a:gd name="connsiteY2" fmla="*/ 166262 h 165941"/>
                <a:gd name="connsiteX3" fmla="*/ 17212 w 141284"/>
                <a:gd name="connsiteY3" fmla="*/ 166055 h 165941"/>
                <a:gd name="connsiteX4" fmla="*/ 136266 w 141284"/>
                <a:gd name="connsiteY4" fmla="*/ 132917 h 165941"/>
                <a:gd name="connsiteX5" fmla="*/ 133251 w 141284"/>
                <a:gd name="connsiteY5" fmla="*/ 122003 h 165941"/>
                <a:gd name="connsiteX6" fmla="*/ 14214 w 141284"/>
                <a:gd name="connsiteY6" fmla="*/ 155141 h 165941"/>
                <a:gd name="connsiteX7" fmla="*/ 21359 w 141284"/>
                <a:gd name="connsiteY7" fmla="*/ 160607 h 165941"/>
                <a:gd name="connsiteX8" fmla="*/ 10294 w 141284"/>
                <a:gd name="connsiteY8" fmla="*/ 5757 h 165941"/>
                <a:gd name="connsiteX9" fmla="*/ -1016 w 141284"/>
                <a:gd name="connsiteY9" fmla="*/ 5757 h 16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41">
                  <a:moveTo>
                    <a:pt x="-1016" y="5757"/>
                  </a:moveTo>
                  <a:cubicBezTo>
                    <a:pt x="2678" y="57367"/>
                    <a:pt x="6373" y="108978"/>
                    <a:pt x="10049" y="160607"/>
                  </a:cubicBezTo>
                  <a:cubicBezTo>
                    <a:pt x="10049" y="163736"/>
                    <a:pt x="12575" y="166262"/>
                    <a:pt x="15704" y="166262"/>
                  </a:cubicBezTo>
                  <a:cubicBezTo>
                    <a:pt x="16213" y="166262"/>
                    <a:pt x="16722" y="166187"/>
                    <a:pt x="17212" y="166055"/>
                  </a:cubicBezTo>
                  <a:lnTo>
                    <a:pt x="136266" y="132917"/>
                  </a:lnTo>
                  <a:cubicBezTo>
                    <a:pt x="143260" y="131032"/>
                    <a:pt x="140281" y="120061"/>
                    <a:pt x="133251" y="122003"/>
                  </a:cubicBezTo>
                  <a:lnTo>
                    <a:pt x="14214" y="155141"/>
                  </a:lnTo>
                  <a:lnTo>
                    <a:pt x="21359" y="160607"/>
                  </a:lnTo>
                  <a:cubicBezTo>
                    <a:pt x="17683" y="108978"/>
                    <a:pt x="13988" y="57367"/>
                    <a:pt x="10294" y="5757"/>
                  </a:cubicBezTo>
                  <a:cubicBezTo>
                    <a:pt x="9766" y="-1463"/>
                    <a:pt x="-1544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8A35B2C5-BE62-17F2-CE07-69E8EDC3F536}"/>
                </a:ext>
              </a:extLst>
            </p:cNvPr>
            <p:cNvSpPr/>
            <p:nvPr/>
          </p:nvSpPr>
          <p:spPr>
            <a:xfrm>
              <a:off x="1367846" y="3814730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796"/>
                    <a:pt x="12276" y="125870"/>
                    <a:pt x="18930" y="185925"/>
                  </a:cubicBezTo>
                  <a:cubicBezTo>
                    <a:pt x="19722" y="193088"/>
                    <a:pt x="31031" y="193163"/>
                    <a:pt x="30240" y="185925"/>
                  </a:cubicBezTo>
                  <a:cubicBezTo>
                    <a:pt x="23605" y="125870"/>
                    <a:pt x="16970" y="65796"/>
                    <a:pt x="10316" y="5721"/>
                  </a:cubicBezTo>
                  <a:cubicBezTo>
                    <a:pt x="9524" y="-1442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F86C8A38-20CE-9823-C657-10948D340898}"/>
                </a:ext>
              </a:extLst>
            </p:cNvPr>
            <p:cNvSpPr/>
            <p:nvPr/>
          </p:nvSpPr>
          <p:spPr>
            <a:xfrm>
              <a:off x="1408664" y="4903081"/>
              <a:ext cx="251189" cy="314640"/>
            </a:xfrm>
            <a:custGeom>
              <a:avLst/>
              <a:gdLst>
                <a:gd name="connsiteX0" fmla="*/ 159484 w 251189"/>
                <a:gd name="connsiteY0" fmla="*/ 816 h 314640"/>
                <a:gd name="connsiteX1" fmla="*/ 22767 w 251189"/>
                <a:gd name="connsiteY1" fmla="*/ 51710 h 314640"/>
                <a:gd name="connsiteX2" fmla="*/ 3107 w 251189"/>
                <a:gd name="connsiteY2" fmla="*/ 59023 h 314640"/>
                <a:gd name="connsiteX3" fmla="*/ -852 w 251189"/>
                <a:gd name="connsiteY3" fmla="*/ 65979 h 314640"/>
                <a:gd name="connsiteX4" fmla="*/ 71550 w 251189"/>
                <a:gd name="connsiteY4" fmla="*/ 280866 h 314640"/>
                <a:gd name="connsiteX5" fmla="*/ 81654 w 251189"/>
                <a:gd name="connsiteY5" fmla="*/ 310799 h 314640"/>
                <a:gd name="connsiteX6" fmla="*/ 88609 w 251189"/>
                <a:gd name="connsiteY6" fmla="*/ 314758 h 314640"/>
                <a:gd name="connsiteX7" fmla="*/ 88609 w 251189"/>
                <a:gd name="connsiteY7" fmla="*/ 314758 h 314640"/>
                <a:gd name="connsiteX8" fmla="*/ 226438 w 251189"/>
                <a:gd name="connsiteY8" fmla="*/ 267501 h 314640"/>
                <a:gd name="connsiteX9" fmla="*/ 246268 w 251189"/>
                <a:gd name="connsiteY9" fmla="*/ 260696 h 314640"/>
                <a:gd name="connsiteX10" fmla="*/ 243252 w 251189"/>
                <a:gd name="connsiteY10" fmla="*/ 249783 h 314640"/>
                <a:gd name="connsiteX11" fmla="*/ 105423 w 251189"/>
                <a:gd name="connsiteY11" fmla="*/ 297039 h 314640"/>
                <a:gd name="connsiteX12" fmla="*/ 85593 w 251189"/>
                <a:gd name="connsiteY12" fmla="*/ 303749 h 314640"/>
                <a:gd name="connsiteX13" fmla="*/ 92549 w 251189"/>
                <a:gd name="connsiteY13" fmla="*/ 307689 h 314640"/>
                <a:gd name="connsiteX14" fmla="*/ 20147 w 251189"/>
                <a:gd name="connsiteY14" fmla="*/ 92802 h 314640"/>
                <a:gd name="connsiteX15" fmla="*/ 10062 w 251189"/>
                <a:gd name="connsiteY15" fmla="*/ 62869 h 314640"/>
                <a:gd name="connsiteX16" fmla="*/ 6104 w 251189"/>
                <a:gd name="connsiteY16" fmla="*/ 69824 h 314640"/>
                <a:gd name="connsiteX17" fmla="*/ 142821 w 251189"/>
                <a:gd name="connsiteY17" fmla="*/ 18930 h 314640"/>
                <a:gd name="connsiteX18" fmla="*/ 162481 w 251189"/>
                <a:gd name="connsiteY18" fmla="*/ 11598 h 314640"/>
                <a:gd name="connsiteX19" fmla="*/ 159484 w 251189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640">
                  <a:moveTo>
                    <a:pt x="159484" y="816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9" y="59890"/>
                    <a:pt x="-1624" y="62963"/>
                    <a:pt x="-852" y="65979"/>
                  </a:cubicBezTo>
                  <a:lnTo>
                    <a:pt x="71550" y="280866"/>
                  </a:lnTo>
                  <a:lnTo>
                    <a:pt x="81654" y="310799"/>
                  </a:lnTo>
                  <a:cubicBezTo>
                    <a:pt x="82483" y="313815"/>
                    <a:pt x="85593" y="315587"/>
                    <a:pt x="88609" y="314758"/>
                  </a:cubicBezTo>
                  <a:cubicBezTo>
                    <a:pt x="88609" y="314758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1" y="258359"/>
                    <a:pt x="250170" y="247502"/>
                    <a:pt x="243252" y="249783"/>
                  </a:cubicBezTo>
                  <a:lnTo>
                    <a:pt x="105423" y="297039"/>
                  </a:lnTo>
                  <a:lnTo>
                    <a:pt x="85593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8"/>
                  </a:lnTo>
                  <a:cubicBezTo>
                    <a:pt x="169248" y="9090"/>
                    <a:pt x="166251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D44A06A9-4041-5268-8309-9ABE934CEEA1}"/>
                </a:ext>
              </a:extLst>
            </p:cNvPr>
            <p:cNvSpPr/>
            <p:nvPr/>
          </p:nvSpPr>
          <p:spPr>
            <a:xfrm>
              <a:off x="1449429" y="5048306"/>
              <a:ext cx="132157" cy="54465"/>
            </a:xfrm>
            <a:custGeom>
              <a:avLst/>
              <a:gdLst>
                <a:gd name="connsiteX0" fmla="*/ 124242 w 132157"/>
                <a:gd name="connsiteY0" fmla="*/ 601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01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4A717599-BCBD-878D-A080-547370899D0F}"/>
                </a:ext>
              </a:extLst>
            </p:cNvPr>
            <p:cNvSpPr/>
            <p:nvPr/>
          </p:nvSpPr>
          <p:spPr>
            <a:xfrm>
              <a:off x="1660512" y="50068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5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527C49D8-2325-CBFF-34CE-40C07AF82807}"/>
                </a:ext>
              </a:extLst>
            </p:cNvPr>
            <p:cNvSpPr/>
            <p:nvPr/>
          </p:nvSpPr>
          <p:spPr>
            <a:xfrm>
              <a:off x="1669075" y="5040617"/>
              <a:ext cx="87497" cy="34878"/>
            </a:xfrm>
            <a:custGeom>
              <a:avLst/>
              <a:gdLst>
                <a:gd name="connsiteX0" fmla="*/ 79503 w 87497"/>
                <a:gd name="connsiteY0" fmla="*/ 599 h 34878"/>
                <a:gd name="connsiteX1" fmla="*/ 2916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503" y="599"/>
                  </a:moveTo>
                  <a:lnTo>
                    <a:pt x="2916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6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B8203E89-57CE-D2D3-9829-AEB4EC9B17C2}"/>
                </a:ext>
              </a:extLst>
            </p:cNvPr>
            <p:cNvSpPr/>
            <p:nvPr/>
          </p:nvSpPr>
          <p:spPr>
            <a:xfrm>
              <a:off x="1779437" y="4877245"/>
              <a:ext cx="245267" cy="213932"/>
            </a:xfrm>
            <a:custGeom>
              <a:avLst/>
              <a:gdLst>
                <a:gd name="connsiteX0" fmla="*/ -718 w 245267"/>
                <a:gd name="connsiteY0" fmla="*/ 54850 h 213932"/>
                <a:gd name="connsiteX1" fmla="*/ 53946 w 245267"/>
                <a:gd name="connsiteY1" fmla="*/ 191134 h 213932"/>
                <a:gd name="connsiteX2" fmla="*/ 61674 w 245267"/>
                <a:gd name="connsiteY2" fmla="*/ 210436 h 213932"/>
                <a:gd name="connsiteX3" fmla="*/ 72570 w 245267"/>
                <a:gd name="connsiteY3" fmla="*/ 207439 h 213932"/>
                <a:gd name="connsiteX4" fmla="*/ 53833 w 245267"/>
                <a:gd name="connsiteY4" fmla="*/ 97903 h 213932"/>
                <a:gd name="connsiteX5" fmla="*/ 61373 w 245267"/>
                <a:gd name="connsiteY5" fmla="*/ 63125 h 213932"/>
                <a:gd name="connsiteX6" fmla="*/ 97753 w 245267"/>
                <a:gd name="connsiteY6" fmla="*/ 46933 h 213932"/>
                <a:gd name="connsiteX7" fmla="*/ 117564 w 245267"/>
                <a:gd name="connsiteY7" fmla="*/ 77941 h 213932"/>
                <a:gd name="connsiteX8" fmla="*/ 130457 w 245267"/>
                <a:gd name="connsiteY8" fmla="*/ 113096 h 213932"/>
                <a:gd name="connsiteX9" fmla="*/ 147252 w 245267"/>
                <a:gd name="connsiteY9" fmla="*/ 166855 h 213932"/>
                <a:gd name="connsiteX10" fmla="*/ 158166 w 245267"/>
                <a:gd name="connsiteY10" fmla="*/ 163858 h 213932"/>
                <a:gd name="connsiteX11" fmla="*/ 142125 w 245267"/>
                <a:gd name="connsiteY11" fmla="*/ 52060 h 213932"/>
                <a:gd name="connsiteX12" fmla="*/ 159278 w 245267"/>
                <a:gd name="connsiteY12" fmla="*/ 18131 h 213932"/>
                <a:gd name="connsiteX13" fmla="*/ 195941 w 245267"/>
                <a:gd name="connsiteY13" fmla="*/ 28347 h 213932"/>
                <a:gd name="connsiteX14" fmla="*/ 214942 w 245267"/>
                <a:gd name="connsiteY14" fmla="*/ 81786 h 213932"/>
                <a:gd name="connsiteX15" fmla="*/ 233037 w 245267"/>
                <a:gd name="connsiteY15" fmla="*/ 137751 h 213932"/>
                <a:gd name="connsiteX16" fmla="*/ 243951 w 245267"/>
                <a:gd name="connsiteY16" fmla="*/ 134735 h 213932"/>
                <a:gd name="connsiteX17" fmla="*/ 209419 w 245267"/>
                <a:gd name="connsiteY17" fmla="*/ 31948 h 213932"/>
                <a:gd name="connsiteX18" fmla="*/ 193151 w 245267"/>
                <a:gd name="connsiteY18" fmla="*/ 6011 h 213932"/>
                <a:gd name="connsiteX19" fmla="*/ 161371 w 245267"/>
                <a:gd name="connsiteY19" fmla="*/ 3541 h 213932"/>
                <a:gd name="connsiteX20" fmla="*/ 136263 w 245267"/>
                <a:gd name="connsiteY20" fmla="*/ 124839 h 213932"/>
                <a:gd name="connsiteX21" fmla="*/ 147252 w 245267"/>
                <a:gd name="connsiteY21" fmla="*/ 166798 h 213932"/>
                <a:gd name="connsiteX22" fmla="*/ 158166 w 245267"/>
                <a:gd name="connsiteY22" fmla="*/ 163802 h 213932"/>
                <a:gd name="connsiteX23" fmla="*/ 140956 w 245267"/>
                <a:gd name="connsiteY23" fmla="*/ 108854 h 213932"/>
                <a:gd name="connsiteX24" fmla="*/ 126216 w 245267"/>
                <a:gd name="connsiteY24" fmla="*/ 69496 h 213932"/>
                <a:gd name="connsiteX25" fmla="*/ 104444 w 245267"/>
                <a:gd name="connsiteY25" fmla="*/ 37753 h 213932"/>
                <a:gd name="connsiteX26" fmla="*/ 46010 w 245267"/>
                <a:gd name="connsiteY26" fmla="*/ 72550 h 213932"/>
                <a:gd name="connsiteX27" fmla="*/ 47726 w 245267"/>
                <a:gd name="connsiteY27" fmla="*/ 154094 h 213932"/>
                <a:gd name="connsiteX28" fmla="*/ 61806 w 245267"/>
                <a:gd name="connsiteY28" fmla="*/ 210379 h 213932"/>
                <a:gd name="connsiteX29" fmla="*/ 72702 w 245267"/>
                <a:gd name="connsiteY29" fmla="*/ 207382 h 213932"/>
                <a:gd name="connsiteX30" fmla="*/ 18037 w 245267"/>
                <a:gd name="connsiteY30" fmla="*/ 71080 h 213932"/>
                <a:gd name="connsiteX31" fmla="*/ 10309 w 245267"/>
                <a:gd name="connsiteY31" fmla="*/ 51778 h 213932"/>
                <a:gd name="connsiteX32" fmla="*/ -605 w 245267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7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1"/>
                    <a:pt x="59036" y="203989"/>
                    <a:pt x="61674" y="210436"/>
                  </a:cubicBezTo>
                  <a:cubicBezTo>
                    <a:pt x="64313" y="217014"/>
                    <a:pt x="74869" y="214488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19" y="73889"/>
                    <a:pt x="61373" y="63125"/>
                  </a:cubicBezTo>
                  <a:cubicBezTo>
                    <a:pt x="67951" y="49780"/>
                    <a:pt x="82786" y="37169"/>
                    <a:pt x="97753" y="46933"/>
                  </a:cubicBezTo>
                  <a:cubicBezTo>
                    <a:pt x="108045" y="53644"/>
                    <a:pt x="113096" y="67027"/>
                    <a:pt x="117564" y="77941"/>
                  </a:cubicBezTo>
                  <a:cubicBezTo>
                    <a:pt x="122295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6" y="26632"/>
                    <a:pt x="159278" y="18131"/>
                  </a:cubicBezTo>
                  <a:cubicBezTo>
                    <a:pt x="173830" y="6161"/>
                    <a:pt x="188834" y="12476"/>
                    <a:pt x="195941" y="28347"/>
                  </a:cubicBezTo>
                  <a:cubicBezTo>
                    <a:pt x="203651" y="45425"/>
                    <a:pt x="208947" y="64049"/>
                    <a:pt x="214942" y="81786"/>
                  </a:cubicBezTo>
                  <a:cubicBezTo>
                    <a:pt x="221219" y="100353"/>
                    <a:pt x="227250" y="119015"/>
                    <a:pt x="233037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6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2" y="166798"/>
                  </a:cubicBezTo>
                  <a:cubicBezTo>
                    <a:pt x="149533" y="173660"/>
                    <a:pt x="160183" y="170851"/>
                    <a:pt x="158166" y="163802"/>
                  </a:cubicBezTo>
                  <a:cubicBezTo>
                    <a:pt x="152888" y="145348"/>
                    <a:pt x="147158" y="127045"/>
                    <a:pt x="140956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6010" y="72550"/>
                  </a:cubicBezTo>
                  <a:cubicBezTo>
                    <a:pt x="39149" y="98939"/>
                    <a:pt x="42938" y="127742"/>
                    <a:pt x="47726" y="154094"/>
                  </a:cubicBezTo>
                  <a:cubicBezTo>
                    <a:pt x="51100" y="173151"/>
                    <a:pt x="55812" y="191963"/>
                    <a:pt x="61806" y="210379"/>
                  </a:cubicBezTo>
                  <a:lnTo>
                    <a:pt x="72702" y="207382"/>
                  </a:lnTo>
                  <a:lnTo>
                    <a:pt x="18037" y="71080"/>
                  </a:lnTo>
                  <a:cubicBezTo>
                    <a:pt x="15455" y="64652"/>
                    <a:pt x="12891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0C968064-FBFD-E06F-E0E0-CDCC428A1AF9}"/>
                </a:ext>
              </a:extLst>
            </p:cNvPr>
            <p:cNvSpPr/>
            <p:nvPr/>
          </p:nvSpPr>
          <p:spPr>
            <a:xfrm>
              <a:off x="2034198" y="4823421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29 w 143481"/>
                <a:gd name="connsiteY3" fmla="*/ 143037 h 162495"/>
                <a:gd name="connsiteX4" fmla="*/ 72147 w 143481"/>
                <a:gd name="connsiteY4" fmla="*/ 162301 h 162495"/>
                <a:gd name="connsiteX5" fmla="*/ 140855 w 143481"/>
                <a:gd name="connsiteY5" fmla="*/ 118269 h 162495"/>
                <a:gd name="connsiteX6" fmla="*/ 132862 w 143481"/>
                <a:gd name="connsiteY6" fmla="*/ 110277 h 162495"/>
                <a:gd name="connsiteX7" fmla="*/ 69112 w 143481"/>
                <a:gd name="connsiteY7" fmla="*/ 151331 h 162495"/>
                <a:gd name="connsiteX8" fmla="*/ 18915 w 143481"/>
                <a:gd name="connsiteY8" fmla="*/ 118476 h 162495"/>
                <a:gd name="connsiteX9" fmla="*/ 16201 w 143481"/>
                <a:gd name="connsiteY9" fmla="*/ 41513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8" y="552"/>
                    <a:pt x="24608" y="13426"/>
                  </a:cubicBezTo>
                  <a:cubicBezTo>
                    <a:pt x="5174" y="28676"/>
                    <a:pt x="-1782" y="52257"/>
                    <a:pt x="-971" y="76196"/>
                  </a:cubicBezTo>
                  <a:cubicBezTo>
                    <a:pt x="-141" y="99042"/>
                    <a:pt x="5249" y="125205"/>
                    <a:pt x="20329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7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1" y="139757"/>
                    <a:pt x="18915" y="118476"/>
                  </a:cubicBezTo>
                  <a:cubicBezTo>
                    <a:pt x="9981" y="95536"/>
                    <a:pt x="5042" y="64509"/>
                    <a:pt x="16201" y="41513"/>
                  </a:cubicBezTo>
                  <a:cubicBezTo>
                    <a:pt x="26606" y="20043"/>
                    <a:pt x="57426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35062FC9-40F7-361F-7EAF-C4E55C555B39}"/>
                </a:ext>
              </a:extLst>
            </p:cNvPr>
            <p:cNvSpPr/>
            <p:nvPr/>
          </p:nvSpPr>
          <p:spPr>
            <a:xfrm>
              <a:off x="2080321" y="4694855"/>
              <a:ext cx="108543" cy="106986"/>
            </a:xfrm>
            <a:custGeom>
              <a:avLst/>
              <a:gdLst>
                <a:gd name="connsiteX0" fmla="*/ 9946 w 108543"/>
                <a:gd name="connsiteY0" fmla="*/ 35416 h 106986"/>
                <a:gd name="connsiteX1" fmla="*/ 61066 w 108543"/>
                <a:gd name="connsiteY1" fmla="*/ 22221 h 106986"/>
                <a:gd name="connsiteX2" fmla="*/ 48606 w 108543"/>
                <a:gd name="connsiteY2" fmla="*/ 61372 h 106986"/>
                <a:gd name="connsiteX3" fmla="*/ 32679 w 108543"/>
                <a:gd name="connsiteY3" fmla="*/ 101541 h 106986"/>
                <a:gd name="connsiteX4" fmla="*/ 39842 w 108543"/>
                <a:gd name="connsiteY4" fmla="*/ 106988 h 106986"/>
                <a:gd name="connsiteX5" fmla="*/ 103742 w 108543"/>
                <a:gd name="connsiteY5" fmla="*/ 80976 h 106986"/>
                <a:gd name="connsiteX6" fmla="*/ 100726 w 108543"/>
                <a:gd name="connsiteY6" fmla="*/ 70062 h 106986"/>
                <a:gd name="connsiteX7" fmla="*/ 36825 w 108543"/>
                <a:gd name="connsiteY7" fmla="*/ 96094 h 106986"/>
                <a:gd name="connsiteX8" fmla="*/ 43988 w 108543"/>
                <a:gd name="connsiteY8" fmla="*/ 101541 h 106986"/>
                <a:gd name="connsiteX9" fmla="*/ 61726 w 108543"/>
                <a:gd name="connsiteY9" fmla="*/ 6632 h 106986"/>
                <a:gd name="connsiteX10" fmla="*/ -949 w 108543"/>
                <a:gd name="connsiteY10" fmla="*/ 32419 h 106986"/>
                <a:gd name="connsiteX11" fmla="*/ 9946 w 108543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3" h="106986">
                  <a:moveTo>
                    <a:pt x="9946" y="35416"/>
                  </a:moveTo>
                  <a:cubicBezTo>
                    <a:pt x="13263" y="14681"/>
                    <a:pt x="49210" y="224"/>
                    <a:pt x="61066" y="22221"/>
                  </a:cubicBezTo>
                  <a:cubicBezTo>
                    <a:pt x="68003" y="35096"/>
                    <a:pt x="55411" y="51024"/>
                    <a:pt x="48606" y="61372"/>
                  </a:cubicBezTo>
                  <a:cubicBezTo>
                    <a:pt x="40558" y="73643"/>
                    <a:pt x="32697" y="86424"/>
                    <a:pt x="32679" y="101541"/>
                  </a:cubicBezTo>
                  <a:cubicBezTo>
                    <a:pt x="32679" y="104859"/>
                    <a:pt x="36449" y="108402"/>
                    <a:pt x="39842" y="106988"/>
                  </a:cubicBezTo>
                  <a:lnTo>
                    <a:pt x="103742" y="80976"/>
                  </a:lnTo>
                  <a:cubicBezTo>
                    <a:pt x="110396" y="78261"/>
                    <a:pt x="107512" y="67329"/>
                    <a:pt x="100726" y="70062"/>
                  </a:cubicBezTo>
                  <a:lnTo>
                    <a:pt x="36825" y="96094"/>
                  </a:lnTo>
                  <a:lnTo>
                    <a:pt x="43988" y="101541"/>
                  </a:lnTo>
                  <a:cubicBezTo>
                    <a:pt x="43988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6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8DADB327-9AB0-C278-1271-CB73902CF2B0}"/>
                </a:ext>
              </a:extLst>
            </p:cNvPr>
            <p:cNvSpPr/>
            <p:nvPr/>
          </p:nvSpPr>
          <p:spPr>
            <a:xfrm>
              <a:off x="5153162" y="5554433"/>
              <a:ext cx="251189" cy="314546"/>
            </a:xfrm>
            <a:custGeom>
              <a:avLst/>
              <a:gdLst>
                <a:gd name="connsiteX0" fmla="*/ 159484 w 251189"/>
                <a:gd name="connsiteY0" fmla="*/ 721 h 314546"/>
                <a:gd name="connsiteX1" fmla="*/ 22767 w 251189"/>
                <a:gd name="connsiteY1" fmla="*/ 51615 h 314546"/>
                <a:gd name="connsiteX2" fmla="*/ 3107 w 251189"/>
                <a:gd name="connsiteY2" fmla="*/ 58929 h 314546"/>
                <a:gd name="connsiteX3" fmla="*/ -852 w 251189"/>
                <a:gd name="connsiteY3" fmla="*/ 65885 h 314546"/>
                <a:gd name="connsiteX4" fmla="*/ 71550 w 251189"/>
                <a:gd name="connsiteY4" fmla="*/ 280772 h 314546"/>
                <a:gd name="connsiteX5" fmla="*/ 81654 w 251189"/>
                <a:gd name="connsiteY5" fmla="*/ 310705 h 314546"/>
                <a:gd name="connsiteX6" fmla="*/ 88609 w 251189"/>
                <a:gd name="connsiteY6" fmla="*/ 314663 h 314546"/>
                <a:gd name="connsiteX7" fmla="*/ 88609 w 251189"/>
                <a:gd name="connsiteY7" fmla="*/ 314663 h 314546"/>
                <a:gd name="connsiteX8" fmla="*/ 226438 w 251189"/>
                <a:gd name="connsiteY8" fmla="*/ 267407 h 314546"/>
                <a:gd name="connsiteX9" fmla="*/ 246268 w 251189"/>
                <a:gd name="connsiteY9" fmla="*/ 260602 h 314546"/>
                <a:gd name="connsiteX10" fmla="*/ 243252 w 251189"/>
                <a:gd name="connsiteY10" fmla="*/ 249688 h 314546"/>
                <a:gd name="connsiteX11" fmla="*/ 105423 w 251189"/>
                <a:gd name="connsiteY11" fmla="*/ 296944 h 314546"/>
                <a:gd name="connsiteX12" fmla="*/ 85593 w 251189"/>
                <a:gd name="connsiteY12" fmla="*/ 303749 h 314546"/>
                <a:gd name="connsiteX13" fmla="*/ 92548 w 251189"/>
                <a:gd name="connsiteY13" fmla="*/ 307689 h 314546"/>
                <a:gd name="connsiteX14" fmla="*/ 20147 w 251189"/>
                <a:gd name="connsiteY14" fmla="*/ 92802 h 314546"/>
                <a:gd name="connsiteX15" fmla="*/ 10062 w 251189"/>
                <a:gd name="connsiteY15" fmla="*/ 62869 h 314546"/>
                <a:gd name="connsiteX16" fmla="*/ 6104 w 251189"/>
                <a:gd name="connsiteY16" fmla="*/ 69824 h 314546"/>
                <a:gd name="connsiteX17" fmla="*/ 142821 w 251189"/>
                <a:gd name="connsiteY17" fmla="*/ 18930 h 314546"/>
                <a:gd name="connsiteX18" fmla="*/ 162481 w 251189"/>
                <a:gd name="connsiteY18" fmla="*/ 11598 h 314546"/>
                <a:gd name="connsiteX19" fmla="*/ 159484 w 251189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9" y="59796"/>
                    <a:pt x="-1625" y="62869"/>
                    <a:pt x="-852" y="65885"/>
                  </a:cubicBezTo>
                  <a:lnTo>
                    <a:pt x="71550" y="280772"/>
                  </a:lnTo>
                  <a:lnTo>
                    <a:pt x="81654" y="310705"/>
                  </a:lnTo>
                  <a:cubicBezTo>
                    <a:pt x="82483" y="313721"/>
                    <a:pt x="85593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1" y="258265"/>
                    <a:pt x="250170" y="247407"/>
                    <a:pt x="243252" y="249688"/>
                  </a:cubicBezTo>
                  <a:lnTo>
                    <a:pt x="105423" y="296944"/>
                  </a:lnTo>
                  <a:lnTo>
                    <a:pt x="85593" y="303749"/>
                  </a:lnTo>
                  <a:lnTo>
                    <a:pt x="92548" y="307689"/>
                  </a:lnTo>
                  <a:cubicBezTo>
                    <a:pt x="68421" y="236060"/>
                    <a:pt x="44293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8"/>
                  </a:lnTo>
                  <a:cubicBezTo>
                    <a:pt x="169248" y="9090"/>
                    <a:pt x="166251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E9C405E5-756B-814F-0C8E-5F93C1D79325}"/>
                </a:ext>
              </a:extLst>
            </p:cNvPr>
            <p:cNvSpPr/>
            <p:nvPr/>
          </p:nvSpPr>
          <p:spPr>
            <a:xfrm>
              <a:off x="5193926" y="5699488"/>
              <a:ext cx="132157" cy="54465"/>
            </a:xfrm>
            <a:custGeom>
              <a:avLst/>
              <a:gdLst>
                <a:gd name="connsiteX0" fmla="*/ 124242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CE811B64-6ED6-A555-177E-81C06A42C83D}"/>
                </a:ext>
              </a:extLst>
            </p:cNvPr>
            <p:cNvSpPr/>
            <p:nvPr/>
          </p:nvSpPr>
          <p:spPr>
            <a:xfrm>
              <a:off x="5405010" y="5658118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2EC6BE82-C671-691D-D683-252B81309575}"/>
                </a:ext>
              </a:extLst>
            </p:cNvPr>
            <p:cNvSpPr/>
            <p:nvPr/>
          </p:nvSpPr>
          <p:spPr>
            <a:xfrm>
              <a:off x="5413591" y="5691875"/>
              <a:ext cx="87497" cy="34878"/>
            </a:xfrm>
            <a:custGeom>
              <a:avLst/>
              <a:gdLst>
                <a:gd name="connsiteX0" fmla="*/ 79484 w 87497"/>
                <a:gd name="connsiteY0" fmla="*/ 599 h 34878"/>
                <a:gd name="connsiteX1" fmla="*/ 2917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8BE24ED9-D628-C948-4B77-A8FEF5ED0F12}"/>
                </a:ext>
              </a:extLst>
            </p:cNvPr>
            <p:cNvSpPr/>
            <p:nvPr/>
          </p:nvSpPr>
          <p:spPr>
            <a:xfrm>
              <a:off x="5523934" y="5528503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3 h 213932"/>
                <a:gd name="connsiteX7" fmla="*/ 117564 w 245268"/>
                <a:gd name="connsiteY7" fmla="*/ 77941 h 213932"/>
                <a:gd name="connsiteX8" fmla="*/ 130457 w 245268"/>
                <a:gd name="connsiteY8" fmla="*/ 113096 h 213932"/>
                <a:gd name="connsiteX9" fmla="*/ 147253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0 h 213932"/>
                <a:gd name="connsiteX12" fmla="*/ 159278 w 245268"/>
                <a:gd name="connsiteY12" fmla="*/ 18131 h 213932"/>
                <a:gd name="connsiteX13" fmla="*/ 195941 w 245268"/>
                <a:gd name="connsiteY13" fmla="*/ 28347 h 213932"/>
                <a:gd name="connsiteX14" fmla="*/ 214942 w 245268"/>
                <a:gd name="connsiteY14" fmla="*/ 81786 h 213932"/>
                <a:gd name="connsiteX15" fmla="*/ 233038 w 245268"/>
                <a:gd name="connsiteY15" fmla="*/ 137751 h 213932"/>
                <a:gd name="connsiteX16" fmla="*/ 243951 w 245268"/>
                <a:gd name="connsiteY16" fmla="*/ 134735 h 213932"/>
                <a:gd name="connsiteX17" fmla="*/ 209419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3 w 245268"/>
                <a:gd name="connsiteY21" fmla="*/ 166798 h 213932"/>
                <a:gd name="connsiteX22" fmla="*/ 158166 w 245268"/>
                <a:gd name="connsiteY22" fmla="*/ 163802 h 213932"/>
                <a:gd name="connsiteX23" fmla="*/ 140957 w 245268"/>
                <a:gd name="connsiteY23" fmla="*/ 108854 h 213932"/>
                <a:gd name="connsiteX24" fmla="*/ 126216 w 245268"/>
                <a:gd name="connsiteY24" fmla="*/ 69496 h 213932"/>
                <a:gd name="connsiteX25" fmla="*/ 104444 w 245268"/>
                <a:gd name="connsiteY25" fmla="*/ 37753 h 213932"/>
                <a:gd name="connsiteX26" fmla="*/ 45916 w 245268"/>
                <a:gd name="connsiteY26" fmla="*/ 72550 h 213932"/>
                <a:gd name="connsiteX27" fmla="*/ 47632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681" y="145706"/>
                    <a:pt x="53946" y="191134"/>
                  </a:cubicBezTo>
                  <a:cubicBezTo>
                    <a:pt x="56453" y="197561"/>
                    <a:pt x="59036" y="203989"/>
                    <a:pt x="61675" y="210436"/>
                  </a:cubicBezTo>
                  <a:cubicBezTo>
                    <a:pt x="64314" y="217014"/>
                    <a:pt x="74869" y="214488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20" y="73889"/>
                    <a:pt x="61373" y="63125"/>
                  </a:cubicBezTo>
                  <a:cubicBezTo>
                    <a:pt x="67952" y="49780"/>
                    <a:pt x="82786" y="37169"/>
                    <a:pt x="97753" y="46933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3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7" y="26632"/>
                    <a:pt x="159278" y="18131"/>
                  </a:cubicBezTo>
                  <a:cubicBezTo>
                    <a:pt x="173830" y="6161"/>
                    <a:pt x="188835" y="12476"/>
                    <a:pt x="195941" y="28347"/>
                  </a:cubicBezTo>
                  <a:cubicBezTo>
                    <a:pt x="203651" y="45425"/>
                    <a:pt x="208948" y="64049"/>
                    <a:pt x="214942" y="81786"/>
                  </a:cubicBezTo>
                  <a:cubicBezTo>
                    <a:pt x="221219" y="100353"/>
                    <a:pt x="227251" y="119015"/>
                    <a:pt x="233038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3" y="166798"/>
                  </a:cubicBezTo>
                  <a:cubicBezTo>
                    <a:pt x="149533" y="173660"/>
                    <a:pt x="160183" y="170851"/>
                    <a:pt x="158166" y="163802"/>
                  </a:cubicBezTo>
                  <a:cubicBezTo>
                    <a:pt x="152889" y="145348"/>
                    <a:pt x="147158" y="127045"/>
                    <a:pt x="140957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39"/>
                    <a:pt x="42844" y="127742"/>
                    <a:pt x="47632" y="154094"/>
                  </a:cubicBezTo>
                  <a:cubicBezTo>
                    <a:pt x="51006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92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4164E3E2-E166-B1BD-5C63-F3BE6069B03E}"/>
                </a:ext>
              </a:extLst>
            </p:cNvPr>
            <p:cNvSpPr/>
            <p:nvPr/>
          </p:nvSpPr>
          <p:spPr>
            <a:xfrm>
              <a:off x="5778696" y="5474622"/>
              <a:ext cx="143481" cy="162494"/>
            </a:xfrm>
            <a:custGeom>
              <a:avLst/>
              <a:gdLst>
                <a:gd name="connsiteX0" fmla="*/ 85606 w 143481"/>
                <a:gd name="connsiteY0" fmla="*/ 7413 h 162494"/>
                <a:gd name="connsiteX1" fmla="*/ 24608 w 143481"/>
                <a:gd name="connsiteY1" fmla="*/ 13426 h 162494"/>
                <a:gd name="connsiteX2" fmla="*/ -971 w 143481"/>
                <a:gd name="connsiteY2" fmla="*/ 76196 h 162494"/>
                <a:gd name="connsiteX3" fmla="*/ 20330 w 143481"/>
                <a:gd name="connsiteY3" fmla="*/ 143037 h 162494"/>
                <a:gd name="connsiteX4" fmla="*/ 72147 w 143481"/>
                <a:gd name="connsiteY4" fmla="*/ 162301 h 162494"/>
                <a:gd name="connsiteX5" fmla="*/ 140855 w 143481"/>
                <a:gd name="connsiteY5" fmla="*/ 118269 h 162494"/>
                <a:gd name="connsiteX6" fmla="*/ 132862 w 143481"/>
                <a:gd name="connsiteY6" fmla="*/ 110276 h 162494"/>
                <a:gd name="connsiteX7" fmla="*/ 69112 w 143481"/>
                <a:gd name="connsiteY7" fmla="*/ 151331 h 162494"/>
                <a:gd name="connsiteX8" fmla="*/ 18916 w 143481"/>
                <a:gd name="connsiteY8" fmla="*/ 118476 h 162494"/>
                <a:gd name="connsiteX9" fmla="*/ 16202 w 143481"/>
                <a:gd name="connsiteY9" fmla="*/ 41513 h 162494"/>
                <a:gd name="connsiteX10" fmla="*/ 79894 w 143481"/>
                <a:gd name="connsiteY10" fmla="*/ 17196 h 162494"/>
                <a:gd name="connsiteX11" fmla="*/ 85549 w 143481"/>
                <a:gd name="connsiteY11" fmla="*/ 7413 h 16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4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C15AF654-C107-5242-78CA-4B3953B984F9}"/>
                </a:ext>
              </a:extLst>
            </p:cNvPr>
            <p:cNvSpPr/>
            <p:nvPr/>
          </p:nvSpPr>
          <p:spPr>
            <a:xfrm>
              <a:off x="5824818" y="5346113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EFA8528A-41D9-C74F-AAB9-1A38AC96BC61}"/>
                </a:ext>
              </a:extLst>
            </p:cNvPr>
            <p:cNvSpPr/>
            <p:nvPr/>
          </p:nvSpPr>
          <p:spPr>
            <a:xfrm>
              <a:off x="1874523" y="3858980"/>
              <a:ext cx="36900" cy="257015"/>
            </a:xfrm>
            <a:custGeom>
              <a:avLst/>
              <a:gdLst>
                <a:gd name="connsiteX0" fmla="*/ -1009 w 36900"/>
                <a:gd name="connsiteY0" fmla="*/ 5750 h 257015"/>
                <a:gd name="connsiteX1" fmla="*/ 24532 w 36900"/>
                <a:gd name="connsiteY1" fmla="*/ 251908 h 257015"/>
                <a:gd name="connsiteX2" fmla="*/ 35842 w 36900"/>
                <a:gd name="connsiteY2" fmla="*/ 251908 h 257015"/>
                <a:gd name="connsiteX3" fmla="*/ 10301 w 36900"/>
                <a:gd name="connsiteY3" fmla="*/ 5750 h 257015"/>
                <a:gd name="connsiteX4" fmla="*/ -1009 w 36900"/>
                <a:gd name="connsiteY4" fmla="*/ 5750 h 25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5">
                  <a:moveTo>
                    <a:pt x="-1009" y="5750"/>
                  </a:moveTo>
                  <a:cubicBezTo>
                    <a:pt x="5909" y="87972"/>
                    <a:pt x="17614" y="169742"/>
                    <a:pt x="24532" y="251908"/>
                  </a:cubicBezTo>
                  <a:cubicBezTo>
                    <a:pt x="25135" y="259109"/>
                    <a:pt x="36464" y="259184"/>
                    <a:pt x="35842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C30DD533-CD2D-921A-3684-CDEE4A53F79D}"/>
                </a:ext>
              </a:extLst>
            </p:cNvPr>
            <p:cNvSpPr/>
            <p:nvPr/>
          </p:nvSpPr>
          <p:spPr>
            <a:xfrm>
              <a:off x="1895459" y="396367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B78B6D2F-C19E-03F0-2807-7E46CF13434E}"/>
                </a:ext>
              </a:extLst>
            </p:cNvPr>
            <p:cNvSpPr/>
            <p:nvPr/>
          </p:nvSpPr>
          <p:spPr>
            <a:xfrm>
              <a:off x="1990447" y="384118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48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21B2CC87-61EA-A99F-701F-65E3B5463B7A}"/>
                </a:ext>
              </a:extLst>
            </p:cNvPr>
            <p:cNvSpPr/>
            <p:nvPr/>
          </p:nvSpPr>
          <p:spPr>
            <a:xfrm>
              <a:off x="2047800" y="404050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65"/>
                    <a:pt x="13834" y="88230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1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44"/>
                    <a:pt x="31232" y="81463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D48EC35F-2491-0514-3880-4B1F4ADC9B8A}"/>
                </a:ext>
              </a:extLst>
            </p:cNvPr>
            <p:cNvSpPr/>
            <p:nvPr/>
          </p:nvSpPr>
          <p:spPr>
            <a:xfrm>
              <a:off x="2123678" y="3806192"/>
              <a:ext cx="163305" cy="272261"/>
            </a:xfrm>
            <a:custGeom>
              <a:avLst/>
              <a:gdLst>
                <a:gd name="connsiteX0" fmla="*/ -216 w 163305"/>
                <a:gd name="connsiteY0" fmla="*/ 174350 h 272261"/>
                <a:gd name="connsiteX1" fmla="*/ 24288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4 w 163305"/>
                <a:gd name="connsiteY4" fmla="*/ 4627 h 272261"/>
                <a:gd name="connsiteX5" fmla="*/ 47775 w 163305"/>
                <a:gd name="connsiteY5" fmla="*/ 7568 h 272261"/>
                <a:gd name="connsiteX6" fmla="*/ 17333 w 163305"/>
                <a:gd name="connsiteY6" fmla="*/ 47906 h 272261"/>
                <a:gd name="connsiteX7" fmla="*/ -65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3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216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2"/>
                    <a:pt x="133861" y="59763"/>
                    <a:pt x="142551" y="93937"/>
                  </a:cubicBezTo>
                  <a:cubicBezTo>
                    <a:pt x="154370" y="140420"/>
                    <a:pt x="160647" y="201493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096FB53C-F33A-0F8A-CAAF-99E31737B91F}"/>
                </a:ext>
              </a:extLst>
            </p:cNvPr>
            <p:cNvSpPr/>
            <p:nvPr/>
          </p:nvSpPr>
          <p:spPr>
            <a:xfrm>
              <a:off x="4815079" y="4673288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9 h 257016"/>
                <a:gd name="connsiteX2" fmla="*/ 35842 w 36900"/>
                <a:gd name="connsiteY2" fmla="*/ 251909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3"/>
                    <a:pt x="17615" y="169742"/>
                    <a:pt x="24532" y="251909"/>
                  </a:cubicBezTo>
                  <a:cubicBezTo>
                    <a:pt x="25136" y="259109"/>
                    <a:pt x="36464" y="259184"/>
                    <a:pt x="35842" y="251909"/>
                  </a:cubicBezTo>
                  <a:cubicBezTo>
                    <a:pt x="28924" y="169686"/>
                    <a:pt x="17219" y="87916"/>
                    <a:pt x="10301" y="5750"/>
                  </a:cubicBezTo>
                  <a:cubicBezTo>
                    <a:pt x="9679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0A4282AC-07FA-1848-B0F9-36311C08655A}"/>
                </a:ext>
              </a:extLst>
            </p:cNvPr>
            <p:cNvSpPr/>
            <p:nvPr/>
          </p:nvSpPr>
          <p:spPr>
            <a:xfrm>
              <a:off x="4836016" y="4777982"/>
              <a:ext cx="118475" cy="25387"/>
            </a:xfrm>
            <a:custGeom>
              <a:avLst/>
              <a:gdLst>
                <a:gd name="connsiteX0" fmla="*/ 112076 w 118475"/>
                <a:gd name="connsiteY0" fmla="*/ 375 h 25387"/>
                <a:gd name="connsiteX1" fmla="*/ 4331 w 118475"/>
                <a:gd name="connsiteY1" fmla="*/ 14343 h 25387"/>
                <a:gd name="connsiteX2" fmla="*/ 4331 w 118475"/>
                <a:gd name="connsiteY2" fmla="*/ 25652 h 25387"/>
                <a:gd name="connsiteX3" fmla="*/ 112076 w 118475"/>
                <a:gd name="connsiteY3" fmla="*/ 11684 h 25387"/>
                <a:gd name="connsiteX4" fmla="*/ 112076 w 118475"/>
                <a:gd name="connsiteY4" fmla="*/ 375 h 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7">
                  <a:moveTo>
                    <a:pt x="112076" y="375"/>
                  </a:moveTo>
                  <a:lnTo>
                    <a:pt x="4331" y="14343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0DC275AF-8BE7-368A-32A8-EC5087BCD221}"/>
                </a:ext>
              </a:extLst>
            </p:cNvPr>
            <p:cNvSpPr/>
            <p:nvPr/>
          </p:nvSpPr>
          <p:spPr>
            <a:xfrm>
              <a:off x="4931004" y="4655489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48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E1A4FF36-7095-4953-71BE-DF6E1C671126}"/>
                </a:ext>
              </a:extLst>
            </p:cNvPr>
            <p:cNvSpPr/>
            <p:nvPr/>
          </p:nvSpPr>
          <p:spPr>
            <a:xfrm>
              <a:off x="4988356" y="4854817"/>
              <a:ext cx="77703" cy="119150"/>
            </a:xfrm>
            <a:custGeom>
              <a:avLst/>
              <a:gdLst>
                <a:gd name="connsiteX0" fmla="*/ 16832 w 77703"/>
                <a:gd name="connsiteY0" fmla="*/ 30907 h 119150"/>
                <a:gd name="connsiteX1" fmla="*/ 42033 w 77703"/>
                <a:gd name="connsiteY1" fmla="*/ 11568 h 119150"/>
                <a:gd name="connsiteX2" fmla="*/ 41807 w 77703"/>
                <a:gd name="connsiteY2" fmla="*/ 42500 h 119150"/>
                <a:gd name="connsiteX3" fmla="*/ -171 w 77703"/>
                <a:gd name="connsiteY3" fmla="*/ 111094 h 119150"/>
                <a:gd name="connsiteX4" fmla="*/ 6219 w 77703"/>
                <a:gd name="connsiteY4" fmla="*/ 119407 h 119150"/>
                <a:gd name="connsiteX5" fmla="*/ 72570 w 77703"/>
                <a:gd name="connsiteY5" fmla="*/ 110189 h 119150"/>
                <a:gd name="connsiteX6" fmla="*/ 69573 w 77703"/>
                <a:gd name="connsiteY6" fmla="*/ 99275 h 119150"/>
                <a:gd name="connsiteX7" fmla="*/ 3222 w 77703"/>
                <a:gd name="connsiteY7" fmla="*/ 108512 h 119150"/>
                <a:gd name="connsiteX8" fmla="*/ 9593 w 77703"/>
                <a:gd name="connsiteY8" fmla="*/ 116806 h 119150"/>
                <a:gd name="connsiteX9" fmla="*/ 42033 w 77703"/>
                <a:gd name="connsiteY9" fmla="*/ 63801 h 119150"/>
                <a:gd name="connsiteX10" fmla="*/ 58169 w 77703"/>
                <a:gd name="connsiteY10" fmla="*/ 37411 h 119150"/>
                <a:gd name="connsiteX11" fmla="*/ 63560 w 77703"/>
                <a:gd name="connsiteY11" fmla="*/ 15790 h 119150"/>
                <a:gd name="connsiteX12" fmla="*/ 38735 w 77703"/>
                <a:gd name="connsiteY12" fmla="*/ 409 h 119150"/>
                <a:gd name="connsiteX13" fmla="*/ 7067 w 77703"/>
                <a:gd name="connsiteY13" fmla="*/ 25215 h 119150"/>
                <a:gd name="connsiteX14" fmla="*/ 16832 w 77703"/>
                <a:gd name="connsiteY14" fmla="*/ 30870 h 1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50">
                  <a:moveTo>
                    <a:pt x="16832" y="30907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9"/>
                    <a:pt x="47274" y="33584"/>
                    <a:pt x="41807" y="42500"/>
                  </a:cubicBezTo>
                  <a:cubicBezTo>
                    <a:pt x="27821" y="65365"/>
                    <a:pt x="13834" y="88230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5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44"/>
                    <a:pt x="31232" y="81481"/>
                    <a:pt x="42033" y="63801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8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D367172A-825B-C9E2-8137-875A55DAD97C}"/>
                </a:ext>
              </a:extLst>
            </p:cNvPr>
            <p:cNvSpPr/>
            <p:nvPr/>
          </p:nvSpPr>
          <p:spPr>
            <a:xfrm>
              <a:off x="5064234" y="4620500"/>
              <a:ext cx="163305" cy="272261"/>
            </a:xfrm>
            <a:custGeom>
              <a:avLst/>
              <a:gdLst>
                <a:gd name="connsiteX0" fmla="*/ -216 w 163305"/>
                <a:gd name="connsiteY0" fmla="*/ 174350 h 272261"/>
                <a:gd name="connsiteX1" fmla="*/ 24288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4 w 163305"/>
                <a:gd name="connsiteY4" fmla="*/ 4627 h 272261"/>
                <a:gd name="connsiteX5" fmla="*/ 47775 w 163305"/>
                <a:gd name="connsiteY5" fmla="*/ 7568 h 272261"/>
                <a:gd name="connsiteX6" fmla="*/ 17333 w 163305"/>
                <a:gd name="connsiteY6" fmla="*/ 47906 h 272261"/>
                <a:gd name="connsiteX7" fmla="*/ -65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2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216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4"/>
                    <a:pt x="47775" y="7568"/>
                  </a:cubicBezTo>
                  <a:cubicBezTo>
                    <a:pt x="33148" y="16710"/>
                    <a:pt x="23836" y="32318"/>
                    <a:pt x="17333" y="47906"/>
                  </a:cubicBezTo>
                  <a:cubicBezTo>
                    <a:pt x="1216" y="86585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1" y="59762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50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B8C13E33-7E4D-BF04-E41D-C2B9021B15AB}"/>
                </a:ext>
              </a:extLst>
            </p:cNvPr>
            <p:cNvSpPr/>
            <p:nvPr/>
          </p:nvSpPr>
          <p:spPr>
            <a:xfrm>
              <a:off x="3132809" y="3736627"/>
              <a:ext cx="213364" cy="209811"/>
            </a:xfrm>
            <a:custGeom>
              <a:avLst/>
              <a:gdLst>
                <a:gd name="connsiteX0" fmla="*/ 124538 w 213364"/>
                <a:gd name="connsiteY0" fmla="*/ 3242 h 209811"/>
                <a:gd name="connsiteX1" fmla="*/ 90269 w 213364"/>
                <a:gd name="connsiteY1" fmla="*/ 75870 h 209811"/>
                <a:gd name="connsiteX2" fmla="*/ 97998 w 213364"/>
                <a:gd name="connsiteY2" fmla="*/ 73834 h 209811"/>
                <a:gd name="connsiteX3" fmla="*/ 23428 w 213364"/>
                <a:gd name="connsiteY3" fmla="*/ 39320 h 209811"/>
                <a:gd name="connsiteX4" fmla="*/ 15681 w 213364"/>
                <a:gd name="connsiteY4" fmla="*/ 41356 h 209811"/>
                <a:gd name="connsiteX5" fmla="*/ -379 w 213364"/>
                <a:gd name="connsiteY5" fmla="*/ 78245 h 209811"/>
                <a:gd name="connsiteX6" fmla="*/ 1638 w 213364"/>
                <a:gd name="connsiteY6" fmla="*/ 85974 h 209811"/>
                <a:gd name="connsiteX7" fmla="*/ 77150 w 213364"/>
                <a:gd name="connsiteY7" fmla="*/ 120789 h 209811"/>
                <a:gd name="connsiteX8" fmla="*/ 75114 w 213364"/>
                <a:gd name="connsiteY8" fmla="*/ 113061 h 209811"/>
                <a:gd name="connsiteX9" fmla="*/ 42448 w 213364"/>
                <a:gd name="connsiteY9" fmla="*/ 186763 h 209811"/>
                <a:gd name="connsiteX10" fmla="*/ 44766 w 213364"/>
                <a:gd name="connsiteY10" fmla="*/ 194605 h 209811"/>
                <a:gd name="connsiteX11" fmla="*/ 45841 w 213364"/>
                <a:gd name="connsiteY11" fmla="*/ 195057 h 209811"/>
                <a:gd name="connsiteX12" fmla="*/ 81824 w 213364"/>
                <a:gd name="connsiteY12" fmla="*/ 209929 h 209811"/>
                <a:gd name="connsiteX13" fmla="*/ 88215 w 213364"/>
                <a:gd name="connsiteY13" fmla="*/ 207328 h 209811"/>
                <a:gd name="connsiteX14" fmla="*/ 122955 w 213364"/>
                <a:gd name="connsiteY14" fmla="*/ 134380 h 209811"/>
                <a:gd name="connsiteX15" fmla="*/ 112606 w 213364"/>
                <a:gd name="connsiteY15" fmla="*/ 130025 h 209811"/>
                <a:gd name="connsiteX16" fmla="*/ 112437 w 213364"/>
                <a:gd name="connsiteY16" fmla="*/ 131024 h 209811"/>
                <a:gd name="connsiteX17" fmla="*/ 115019 w 213364"/>
                <a:gd name="connsiteY17" fmla="*/ 137414 h 209811"/>
                <a:gd name="connsiteX18" fmla="*/ 186233 w 213364"/>
                <a:gd name="connsiteY18" fmla="*/ 169591 h 209811"/>
                <a:gd name="connsiteX19" fmla="*/ 193980 w 213364"/>
                <a:gd name="connsiteY19" fmla="*/ 167555 h 209811"/>
                <a:gd name="connsiteX20" fmla="*/ 211662 w 213364"/>
                <a:gd name="connsiteY20" fmla="*/ 130779 h 209811"/>
                <a:gd name="connsiteX21" fmla="*/ 209626 w 213364"/>
                <a:gd name="connsiteY21" fmla="*/ 123051 h 209811"/>
                <a:gd name="connsiteX22" fmla="*/ 138223 w 213364"/>
                <a:gd name="connsiteY22" fmla="*/ 90516 h 209811"/>
                <a:gd name="connsiteX23" fmla="*/ 140240 w 213364"/>
                <a:gd name="connsiteY23" fmla="*/ 98264 h 209811"/>
                <a:gd name="connsiteX24" fmla="*/ 173246 w 213364"/>
                <a:gd name="connsiteY24" fmla="*/ 26899 h 209811"/>
                <a:gd name="connsiteX25" fmla="*/ 171229 w 213364"/>
                <a:gd name="connsiteY25" fmla="*/ 19151 h 209811"/>
                <a:gd name="connsiteX26" fmla="*/ 132266 w 213364"/>
                <a:gd name="connsiteY26" fmla="*/ 1206 h 209811"/>
                <a:gd name="connsiteX27" fmla="*/ 126611 w 213364"/>
                <a:gd name="connsiteY27" fmla="*/ 10970 h 209811"/>
                <a:gd name="connsiteX28" fmla="*/ 165574 w 213364"/>
                <a:gd name="connsiteY28" fmla="*/ 28915 h 209811"/>
                <a:gd name="connsiteX29" fmla="*/ 163538 w 213364"/>
                <a:gd name="connsiteY29" fmla="*/ 21187 h 209811"/>
                <a:gd name="connsiteX30" fmla="*/ 130532 w 213364"/>
                <a:gd name="connsiteY30" fmla="*/ 92552 h 209811"/>
                <a:gd name="connsiteX31" fmla="*/ 132568 w 213364"/>
                <a:gd name="connsiteY31" fmla="*/ 100280 h 209811"/>
                <a:gd name="connsiteX32" fmla="*/ 203971 w 213364"/>
                <a:gd name="connsiteY32" fmla="*/ 132815 h 209811"/>
                <a:gd name="connsiteX33" fmla="*/ 201954 w 213364"/>
                <a:gd name="connsiteY33" fmla="*/ 125068 h 209811"/>
                <a:gd name="connsiteX34" fmla="*/ 184273 w 213364"/>
                <a:gd name="connsiteY34" fmla="*/ 161863 h 209811"/>
                <a:gd name="connsiteX35" fmla="*/ 192001 w 213364"/>
                <a:gd name="connsiteY35" fmla="*/ 159827 h 209811"/>
                <a:gd name="connsiteX36" fmla="*/ 120787 w 213364"/>
                <a:gd name="connsiteY36" fmla="*/ 127650 h 209811"/>
                <a:gd name="connsiteX37" fmla="*/ 123388 w 213364"/>
                <a:gd name="connsiteY37" fmla="*/ 134040 h 209811"/>
                <a:gd name="connsiteX38" fmla="*/ 123577 w 213364"/>
                <a:gd name="connsiteY38" fmla="*/ 133041 h 209811"/>
                <a:gd name="connsiteX39" fmla="*/ 113247 w 213364"/>
                <a:gd name="connsiteY39" fmla="*/ 128687 h 209811"/>
                <a:gd name="connsiteX40" fmla="*/ 78488 w 213364"/>
                <a:gd name="connsiteY40" fmla="*/ 201617 h 209811"/>
                <a:gd name="connsiteX41" fmla="*/ 84878 w 213364"/>
                <a:gd name="connsiteY41" fmla="*/ 199015 h 209811"/>
                <a:gd name="connsiteX42" fmla="*/ 48894 w 213364"/>
                <a:gd name="connsiteY42" fmla="*/ 184162 h 209811"/>
                <a:gd name="connsiteX43" fmla="*/ 52268 w 213364"/>
                <a:gd name="connsiteY43" fmla="*/ 192456 h 209811"/>
                <a:gd name="connsiteX44" fmla="*/ 84935 w 213364"/>
                <a:gd name="connsiteY44" fmla="*/ 118772 h 209811"/>
                <a:gd name="connsiteX45" fmla="*/ 82899 w 213364"/>
                <a:gd name="connsiteY45" fmla="*/ 111025 h 209811"/>
                <a:gd name="connsiteX46" fmla="*/ 7406 w 213364"/>
                <a:gd name="connsiteY46" fmla="*/ 76209 h 209811"/>
                <a:gd name="connsiteX47" fmla="*/ 9442 w 213364"/>
                <a:gd name="connsiteY47" fmla="*/ 83956 h 209811"/>
                <a:gd name="connsiteX48" fmla="*/ 25502 w 213364"/>
                <a:gd name="connsiteY48" fmla="*/ 47049 h 209811"/>
                <a:gd name="connsiteX49" fmla="*/ 17773 w 213364"/>
                <a:gd name="connsiteY49" fmla="*/ 49066 h 209811"/>
                <a:gd name="connsiteX50" fmla="*/ 92343 w 213364"/>
                <a:gd name="connsiteY50" fmla="*/ 83580 h 209811"/>
                <a:gd name="connsiteX51" fmla="*/ 100090 w 213364"/>
                <a:gd name="connsiteY51" fmla="*/ 81563 h 209811"/>
                <a:gd name="connsiteX52" fmla="*/ 134359 w 213364"/>
                <a:gd name="connsiteY52" fmla="*/ 8916 h 209811"/>
                <a:gd name="connsiteX53" fmla="*/ 124538 w 213364"/>
                <a:gd name="connsiteY53" fmla="*/ 3242 h 20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4" h="209811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0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22"/>
                    <a:pt x="53324" y="162202"/>
                    <a:pt x="42448" y="186763"/>
                  </a:cubicBezTo>
                  <a:cubicBezTo>
                    <a:pt x="40921" y="189572"/>
                    <a:pt x="41957" y="193078"/>
                    <a:pt x="44766" y="194605"/>
                  </a:cubicBezTo>
                  <a:cubicBezTo>
                    <a:pt x="45105" y="194793"/>
                    <a:pt x="45464" y="194944"/>
                    <a:pt x="45841" y="195057"/>
                  </a:cubicBezTo>
                  <a:lnTo>
                    <a:pt x="81824" y="209929"/>
                  </a:lnTo>
                  <a:cubicBezTo>
                    <a:pt x="84294" y="210608"/>
                    <a:pt x="86914" y="209552"/>
                    <a:pt x="88215" y="207328"/>
                  </a:cubicBezTo>
                  <a:cubicBezTo>
                    <a:pt x="99788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6" y="133494"/>
                    <a:pt x="112851" y="136076"/>
                    <a:pt x="115019" y="137414"/>
                  </a:cubicBezTo>
                  <a:lnTo>
                    <a:pt x="186233" y="169591"/>
                  </a:lnTo>
                  <a:cubicBezTo>
                    <a:pt x="188834" y="170760"/>
                    <a:pt x="192548" y="170533"/>
                    <a:pt x="193980" y="167555"/>
                  </a:cubicBezTo>
                  <a:cubicBezTo>
                    <a:pt x="199862" y="155303"/>
                    <a:pt x="205761" y="143051"/>
                    <a:pt x="211662" y="130779"/>
                  </a:cubicBezTo>
                  <a:cubicBezTo>
                    <a:pt x="212868" y="128253"/>
                    <a:pt x="212585" y="124389"/>
                    <a:pt x="209626" y="123051"/>
                  </a:cubicBezTo>
                  <a:lnTo>
                    <a:pt x="138223" y="90516"/>
                  </a:lnTo>
                  <a:cubicBezTo>
                    <a:pt x="138901" y="93099"/>
                    <a:pt x="139580" y="95681"/>
                    <a:pt x="140240" y="98264"/>
                  </a:cubicBezTo>
                  <a:cubicBezTo>
                    <a:pt x="151248" y="74475"/>
                    <a:pt x="162256" y="50687"/>
                    <a:pt x="173246" y="26899"/>
                  </a:cubicBezTo>
                  <a:cubicBezTo>
                    <a:pt x="174433" y="24335"/>
                    <a:pt x="174207" y="20527"/>
                    <a:pt x="171229" y="19151"/>
                  </a:cubicBezTo>
                  <a:lnTo>
                    <a:pt x="132266" y="1206"/>
                  </a:lnTo>
                  <a:cubicBezTo>
                    <a:pt x="125707" y="-1810"/>
                    <a:pt x="119958" y="7936"/>
                    <a:pt x="126611" y="10970"/>
                  </a:cubicBezTo>
                  <a:lnTo>
                    <a:pt x="165574" y="28915"/>
                  </a:lnTo>
                  <a:lnTo>
                    <a:pt x="163538" y="21187"/>
                  </a:lnTo>
                  <a:cubicBezTo>
                    <a:pt x="152549" y="44975"/>
                    <a:pt x="141560" y="68764"/>
                    <a:pt x="130532" y="92552"/>
                  </a:cubicBezTo>
                  <a:cubicBezTo>
                    <a:pt x="129364" y="95097"/>
                    <a:pt x="129590" y="98923"/>
                    <a:pt x="132568" y="100280"/>
                  </a:cubicBezTo>
                  <a:lnTo>
                    <a:pt x="203971" y="132815"/>
                  </a:lnTo>
                  <a:cubicBezTo>
                    <a:pt x="203292" y="130233"/>
                    <a:pt x="202614" y="127650"/>
                    <a:pt x="201954" y="125068"/>
                  </a:cubicBezTo>
                  <a:cubicBezTo>
                    <a:pt x="196054" y="137339"/>
                    <a:pt x="190154" y="149610"/>
                    <a:pt x="184273" y="161863"/>
                  </a:cubicBezTo>
                  <a:lnTo>
                    <a:pt x="192001" y="159827"/>
                  </a:lnTo>
                  <a:lnTo>
                    <a:pt x="120787" y="127650"/>
                  </a:lnTo>
                  <a:lnTo>
                    <a:pt x="123388" y="134040"/>
                  </a:lnTo>
                  <a:lnTo>
                    <a:pt x="123577" y="133041"/>
                  </a:lnTo>
                  <a:cubicBezTo>
                    <a:pt x="124670" y="127198"/>
                    <a:pt x="116188" y="122485"/>
                    <a:pt x="113247" y="128687"/>
                  </a:cubicBezTo>
                  <a:cubicBezTo>
                    <a:pt x="101654" y="152984"/>
                    <a:pt x="90081" y="177300"/>
                    <a:pt x="78488" y="201617"/>
                  </a:cubicBezTo>
                  <a:lnTo>
                    <a:pt x="84878" y="199015"/>
                  </a:lnTo>
                  <a:lnTo>
                    <a:pt x="48894" y="184162"/>
                  </a:lnTo>
                  <a:lnTo>
                    <a:pt x="52268" y="192456"/>
                  </a:lnTo>
                  <a:lnTo>
                    <a:pt x="84935" y="118772"/>
                  </a:lnTo>
                  <a:cubicBezTo>
                    <a:pt x="86084" y="116190"/>
                    <a:pt x="85915" y="112420"/>
                    <a:pt x="82899" y="111025"/>
                  </a:cubicBezTo>
                  <a:lnTo>
                    <a:pt x="7406" y="76209"/>
                  </a:lnTo>
                  <a:lnTo>
                    <a:pt x="9442" y="83956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4" y="2394"/>
                    <a:pt x="127629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77560708-8B7D-EC11-5CD1-D12B253754D4}"/>
                </a:ext>
              </a:extLst>
            </p:cNvPr>
            <p:cNvSpPr/>
            <p:nvPr/>
          </p:nvSpPr>
          <p:spPr>
            <a:xfrm>
              <a:off x="497951" y="5281028"/>
              <a:ext cx="176234" cy="175361"/>
            </a:xfrm>
            <a:custGeom>
              <a:avLst/>
              <a:gdLst>
                <a:gd name="connsiteX0" fmla="*/ 21399 w 176234"/>
                <a:gd name="connsiteY0" fmla="*/ 29174 h 175361"/>
                <a:gd name="connsiteX1" fmla="*/ 58967 w 176234"/>
                <a:gd name="connsiteY1" fmla="*/ 87325 h 175361"/>
                <a:gd name="connsiteX2" fmla="*/ 61003 w 176234"/>
                <a:gd name="connsiteY2" fmla="*/ 79597 h 175361"/>
                <a:gd name="connsiteX3" fmla="*/ 1777 w 176234"/>
                <a:gd name="connsiteY3" fmla="*/ 118465 h 175361"/>
                <a:gd name="connsiteX4" fmla="*/ -259 w 176234"/>
                <a:gd name="connsiteY4" fmla="*/ 126193 h 175361"/>
                <a:gd name="connsiteX5" fmla="*/ -259 w 176234"/>
                <a:gd name="connsiteY5" fmla="*/ 126212 h 175361"/>
                <a:gd name="connsiteX6" fmla="*/ 19420 w 176234"/>
                <a:gd name="connsiteY6" fmla="*/ 154769 h 175361"/>
                <a:gd name="connsiteX7" fmla="*/ 27149 w 176234"/>
                <a:gd name="connsiteY7" fmla="*/ 156786 h 175361"/>
                <a:gd name="connsiteX8" fmla="*/ 27167 w 176234"/>
                <a:gd name="connsiteY8" fmla="*/ 156786 h 175361"/>
                <a:gd name="connsiteX9" fmla="*/ 87034 w 176234"/>
                <a:gd name="connsiteY9" fmla="*/ 117390 h 175361"/>
                <a:gd name="connsiteX10" fmla="*/ 79287 w 176234"/>
                <a:gd name="connsiteY10" fmla="*/ 115355 h 175361"/>
                <a:gd name="connsiteX11" fmla="*/ 118362 w 176234"/>
                <a:gd name="connsiteY11" fmla="*/ 172809 h 175361"/>
                <a:gd name="connsiteX12" fmla="*/ 126110 w 176234"/>
                <a:gd name="connsiteY12" fmla="*/ 174844 h 175361"/>
                <a:gd name="connsiteX13" fmla="*/ 153366 w 176234"/>
                <a:gd name="connsiteY13" fmla="*/ 155278 h 175361"/>
                <a:gd name="connsiteX14" fmla="*/ 155402 w 176234"/>
                <a:gd name="connsiteY14" fmla="*/ 147531 h 175361"/>
                <a:gd name="connsiteX15" fmla="*/ 117835 w 176234"/>
                <a:gd name="connsiteY15" fmla="*/ 88890 h 175361"/>
                <a:gd name="connsiteX16" fmla="*/ 108956 w 176234"/>
                <a:gd name="connsiteY16" fmla="*/ 95732 h 175361"/>
                <a:gd name="connsiteX17" fmla="*/ 109597 w 176234"/>
                <a:gd name="connsiteY17" fmla="*/ 96335 h 175361"/>
                <a:gd name="connsiteX18" fmla="*/ 116440 w 176234"/>
                <a:gd name="connsiteY18" fmla="*/ 97221 h 175361"/>
                <a:gd name="connsiteX19" fmla="*/ 172423 w 176234"/>
                <a:gd name="connsiteY19" fmla="*/ 59748 h 175361"/>
                <a:gd name="connsiteX20" fmla="*/ 174459 w 176234"/>
                <a:gd name="connsiteY20" fmla="*/ 52000 h 175361"/>
                <a:gd name="connsiteX21" fmla="*/ 155609 w 176234"/>
                <a:gd name="connsiteY21" fmla="*/ 22312 h 175361"/>
                <a:gd name="connsiteX22" fmla="*/ 147881 w 176234"/>
                <a:gd name="connsiteY22" fmla="*/ 20295 h 175361"/>
                <a:gd name="connsiteX23" fmla="*/ 91520 w 176234"/>
                <a:gd name="connsiteY23" fmla="*/ 57750 h 175361"/>
                <a:gd name="connsiteX24" fmla="*/ 99268 w 176234"/>
                <a:gd name="connsiteY24" fmla="*/ 59767 h 175361"/>
                <a:gd name="connsiteX25" fmla="*/ 62039 w 176234"/>
                <a:gd name="connsiteY25" fmla="*/ 3123 h 175361"/>
                <a:gd name="connsiteX26" fmla="*/ 54311 w 176234"/>
                <a:gd name="connsiteY26" fmla="*/ 1087 h 175361"/>
                <a:gd name="connsiteX27" fmla="*/ 23435 w 176234"/>
                <a:gd name="connsiteY27" fmla="*/ 21426 h 175361"/>
                <a:gd name="connsiteX28" fmla="*/ 29090 w 176234"/>
                <a:gd name="connsiteY28" fmla="*/ 31209 h 175361"/>
                <a:gd name="connsiteX29" fmla="*/ 59966 w 176234"/>
                <a:gd name="connsiteY29" fmla="*/ 10852 h 175361"/>
                <a:gd name="connsiteX30" fmla="*/ 52219 w 176234"/>
                <a:gd name="connsiteY30" fmla="*/ 8835 h 175361"/>
                <a:gd name="connsiteX31" fmla="*/ 89428 w 176234"/>
                <a:gd name="connsiteY31" fmla="*/ 65384 h 175361"/>
                <a:gd name="connsiteX32" fmla="*/ 97156 w 176234"/>
                <a:gd name="connsiteY32" fmla="*/ 67438 h 175361"/>
                <a:gd name="connsiteX33" fmla="*/ 97175 w 176234"/>
                <a:gd name="connsiteY33" fmla="*/ 67419 h 175361"/>
                <a:gd name="connsiteX34" fmla="*/ 153498 w 176234"/>
                <a:gd name="connsiteY34" fmla="*/ 29965 h 175361"/>
                <a:gd name="connsiteX35" fmla="*/ 145751 w 176234"/>
                <a:gd name="connsiteY35" fmla="*/ 27929 h 175361"/>
                <a:gd name="connsiteX36" fmla="*/ 164601 w 176234"/>
                <a:gd name="connsiteY36" fmla="*/ 57618 h 175361"/>
                <a:gd name="connsiteX37" fmla="*/ 166618 w 176234"/>
                <a:gd name="connsiteY37" fmla="*/ 49890 h 175361"/>
                <a:gd name="connsiteX38" fmla="*/ 110653 w 176234"/>
                <a:gd name="connsiteY38" fmla="*/ 87363 h 175361"/>
                <a:gd name="connsiteX39" fmla="*/ 117495 w 176234"/>
                <a:gd name="connsiteY39" fmla="*/ 88248 h 175361"/>
                <a:gd name="connsiteX40" fmla="*/ 116854 w 176234"/>
                <a:gd name="connsiteY40" fmla="*/ 87646 h 175361"/>
                <a:gd name="connsiteX41" fmla="*/ 107976 w 176234"/>
                <a:gd name="connsiteY41" fmla="*/ 94507 h 175361"/>
                <a:gd name="connsiteX42" fmla="*/ 145544 w 176234"/>
                <a:gd name="connsiteY42" fmla="*/ 153148 h 175361"/>
                <a:gd name="connsiteX43" fmla="*/ 147561 w 176234"/>
                <a:gd name="connsiteY43" fmla="*/ 145401 h 175361"/>
                <a:gd name="connsiteX44" fmla="*/ 120304 w 176234"/>
                <a:gd name="connsiteY44" fmla="*/ 164986 h 175361"/>
                <a:gd name="connsiteX45" fmla="*/ 128032 w 176234"/>
                <a:gd name="connsiteY45" fmla="*/ 167022 h 175361"/>
                <a:gd name="connsiteX46" fmla="*/ 88957 w 176234"/>
                <a:gd name="connsiteY46" fmla="*/ 109549 h 175361"/>
                <a:gd name="connsiteX47" fmla="*/ 81228 w 176234"/>
                <a:gd name="connsiteY47" fmla="*/ 107513 h 175361"/>
                <a:gd name="connsiteX48" fmla="*/ 21399 w 176234"/>
                <a:gd name="connsiteY48" fmla="*/ 147022 h 175361"/>
                <a:gd name="connsiteX49" fmla="*/ 29147 w 176234"/>
                <a:gd name="connsiteY49" fmla="*/ 149058 h 175361"/>
                <a:gd name="connsiteX50" fmla="*/ 9468 w 176234"/>
                <a:gd name="connsiteY50" fmla="*/ 120501 h 175361"/>
                <a:gd name="connsiteX51" fmla="*/ 7432 w 176234"/>
                <a:gd name="connsiteY51" fmla="*/ 128229 h 175361"/>
                <a:gd name="connsiteX52" fmla="*/ 66657 w 176234"/>
                <a:gd name="connsiteY52" fmla="*/ 89361 h 175361"/>
                <a:gd name="connsiteX53" fmla="*/ 68674 w 176234"/>
                <a:gd name="connsiteY53" fmla="*/ 81613 h 175361"/>
                <a:gd name="connsiteX54" fmla="*/ 31126 w 176234"/>
                <a:gd name="connsiteY54" fmla="*/ 23462 h 175361"/>
                <a:gd name="connsiteX55" fmla="*/ 21399 w 176234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1">
                  <a:moveTo>
                    <a:pt x="21399" y="29174"/>
                  </a:moveTo>
                  <a:cubicBezTo>
                    <a:pt x="33972" y="48551"/>
                    <a:pt x="46488" y="67928"/>
                    <a:pt x="58967" y="87325"/>
                  </a:cubicBezTo>
                  <a:lnTo>
                    <a:pt x="61003" y="79597"/>
                  </a:lnTo>
                  <a:lnTo>
                    <a:pt x="1777" y="118465"/>
                  </a:lnTo>
                  <a:cubicBezTo>
                    <a:pt x="-919" y="120029"/>
                    <a:pt x="-1842" y="123497"/>
                    <a:pt x="-259" y="126193"/>
                  </a:cubicBezTo>
                  <a:cubicBezTo>
                    <a:pt x="-259" y="126193"/>
                    <a:pt x="-259" y="126212"/>
                    <a:pt x="-259" y="126212"/>
                  </a:cubicBezTo>
                  <a:lnTo>
                    <a:pt x="19420" y="154769"/>
                  </a:lnTo>
                  <a:cubicBezTo>
                    <a:pt x="21004" y="157465"/>
                    <a:pt x="24453" y="158369"/>
                    <a:pt x="27149" y="156786"/>
                  </a:cubicBezTo>
                  <a:cubicBezTo>
                    <a:pt x="27167" y="156786"/>
                    <a:pt x="27167" y="156786"/>
                    <a:pt x="27167" y="156786"/>
                  </a:cubicBezTo>
                  <a:lnTo>
                    <a:pt x="87034" y="117390"/>
                  </a:lnTo>
                  <a:lnTo>
                    <a:pt x="79287" y="115355"/>
                  </a:lnTo>
                  <a:lnTo>
                    <a:pt x="118362" y="172809"/>
                  </a:lnTo>
                  <a:cubicBezTo>
                    <a:pt x="119965" y="175165"/>
                    <a:pt x="123489" y="176729"/>
                    <a:pt x="126110" y="174844"/>
                  </a:cubicBezTo>
                  <a:lnTo>
                    <a:pt x="153366" y="155278"/>
                  </a:lnTo>
                  <a:cubicBezTo>
                    <a:pt x="156024" y="153657"/>
                    <a:pt x="156929" y="150245"/>
                    <a:pt x="155402" y="147531"/>
                  </a:cubicBezTo>
                  <a:cubicBezTo>
                    <a:pt x="142829" y="127984"/>
                    <a:pt x="130313" y="108436"/>
                    <a:pt x="117835" y="88890"/>
                  </a:cubicBezTo>
                  <a:lnTo>
                    <a:pt x="108956" y="95732"/>
                  </a:lnTo>
                  <a:lnTo>
                    <a:pt x="109597" y="96335"/>
                  </a:lnTo>
                  <a:cubicBezTo>
                    <a:pt x="111426" y="98107"/>
                    <a:pt x="114215" y="98465"/>
                    <a:pt x="116440" y="97221"/>
                  </a:cubicBezTo>
                  <a:lnTo>
                    <a:pt x="172423" y="59748"/>
                  </a:lnTo>
                  <a:cubicBezTo>
                    <a:pt x="175081" y="58127"/>
                    <a:pt x="175986" y="54715"/>
                    <a:pt x="174459" y="52000"/>
                  </a:cubicBezTo>
                  <a:lnTo>
                    <a:pt x="155609" y="22312"/>
                  </a:lnTo>
                  <a:cubicBezTo>
                    <a:pt x="154026" y="19617"/>
                    <a:pt x="150576" y="18731"/>
                    <a:pt x="147881" y="20295"/>
                  </a:cubicBezTo>
                  <a:lnTo>
                    <a:pt x="91520" y="57750"/>
                  </a:lnTo>
                  <a:lnTo>
                    <a:pt x="99268" y="59767"/>
                  </a:lnTo>
                  <a:cubicBezTo>
                    <a:pt x="86845" y="40917"/>
                    <a:pt x="74442" y="22030"/>
                    <a:pt x="62039" y="3123"/>
                  </a:cubicBezTo>
                  <a:cubicBezTo>
                    <a:pt x="60475" y="428"/>
                    <a:pt x="57006" y="-477"/>
                    <a:pt x="54311" y="1087"/>
                  </a:cubicBezTo>
                  <a:lnTo>
                    <a:pt x="23435" y="21426"/>
                  </a:lnTo>
                  <a:cubicBezTo>
                    <a:pt x="17384" y="25423"/>
                    <a:pt x="23039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3" y="68079"/>
                    <a:pt x="94461" y="69003"/>
                    <a:pt x="97156" y="67438"/>
                  </a:cubicBezTo>
                  <a:cubicBezTo>
                    <a:pt x="97156" y="67419"/>
                    <a:pt x="97175" y="67419"/>
                    <a:pt x="97175" y="67419"/>
                  </a:cubicBezTo>
                  <a:lnTo>
                    <a:pt x="153498" y="29965"/>
                  </a:lnTo>
                  <a:lnTo>
                    <a:pt x="145751" y="27929"/>
                  </a:lnTo>
                  <a:lnTo>
                    <a:pt x="164601" y="57618"/>
                  </a:lnTo>
                  <a:lnTo>
                    <a:pt x="166618" y="49890"/>
                  </a:lnTo>
                  <a:lnTo>
                    <a:pt x="110653" y="87363"/>
                  </a:lnTo>
                  <a:lnTo>
                    <a:pt x="117495" y="88248"/>
                  </a:lnTo>
                  <a:lnTo>
                    <a:pt x="116854" y="87646"/>
                  </a:lnTo>
                  <a:cubicBezTo>
                    <a:pt x="112293" y="83479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04" y="164986"/>
                  </a:lnTo>
                  <a:lnTo>
                    <a:pt x="128032" y="167022"/>
                  </a:lnTo>
                  <a:lnTo>
                    <a:pt x="88957" y="109549"/>
                  </a:lnTo>
                  <a:cubicBezTo>
                    <a:pt x="87392" y="106853"/>
                    <a:pt x="83924" y="105949"/>
                    <a:pt x="81228" y="107513"/>
                  </a:cubicBezTo>
                  <a:lnTo>
                    <a:pt x="21399" y="147022"/>
                  </a:lnTo>
                  <a:lnTo>
                    <a:pt x="29147" y="149058"/>
                  </a:lnTo>
                  <a:lnTo>
                    <a:pt x="9468" y="120501"/>
                  </a:lnTo>
                  <a:lnTo>
                    <a:pt x="7432" y="128229"/>
                  </a:lnTo>
                  <a:lnTo>
                    <a:pt x="66657" y="89361"/>
                  </a:lnTo>
                  <a:cubicBezTo>
                    <a:pt x="69297" y="87739"/>
                    <a:pt x="70201" y="84309"/>
                    <a:pt x="68674" y="81613"/>
                  </a:cubicBezTo>
                  <a:lnTo>
                    <a:pt x="31126" y="23462"/>
                  </a:lnTo>
                  <a:cubicBezTo>
                    <a:pt x="27243" y="17374"/>
                    <a:pt x="17441" y="23029"/>
                    <a:pt x="21399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661F123B-B723-4F2A-C5FA-5AE12789E27F}"/>
                </a:ext>
              </a:extLst>
            </p:cNvPr>
            <p:cNvSpPr/>
            <p:nvPr/>
          </p:nvSpPr>
          <p:spPr>
            <a:xfrm>
              <a:off x="4466759" y="5718342"/>
              <a:ext cx="176234" cy="175361"/>
            </a:xfrm>
            <a:custGeom>
              <a:avLst/>
              <a:gdLst>
                <a:gd name="connsiteX0" fmla="*/ 21399 w 176234"/>
                <a:gd name="connsiteY0" fmla="*/ 29174 h 175361"/>
                <a:gd name="connsiteX1" fmla="*/ 58967 w 176234"/>
                <a:gd name="connsiteY1" fmla="*/ 87325 h 175361"/>
                <a:gd name="connsiteX2" fmla="*/ 61003 w 176234"/>
                <a:gd name="connsiteY2" fmla="*/ 79597 h 175361"/>
                <a:gd name="connsiteX3" fmla="*/ 1777 w 176234"/>
                <a:gd name="connsiteY3" fmla="*/ 118465 h 175361"/>
                <a:gd name="connsiteX4" fmla="*/ -259 w 176234"/>
                <a:gd name="connsiteY4" fmla="*/ 126193 h 175361"/>
                <a:gd name="connsiteX5" fmla="*/ -259 w 176234"/>
                <a:gd name="connsiteY5" fmla="*/ 126212 h 175361"/>
                <a:gd name="connsiteX6" fmla="*/ 19420 w 176234"/>
                <a:gd name="connsiteY6" fmla="*/ 154769 h 175361"/>
                <a:gd name="connsiteX7" fmla="*/ 27149 w 176234"/>
                <a:gd name="connsiteY7" fmla="*/ 156786 h 175361"/>
                <a:gd name="connsiteX8" fmla="*/ 27168 w 176234"/>
                <a:gd name="connsiteY8" fmla="*/ 156786 h 175361"/>
                <a:gd name="connsiteX9" fmla="*/ 87034 w 176234"/>
                <a:gd name="connsiteY9" fmla="*/ 117390 h 175361"/>
                <a:gd name="connsiteX10" fmla="*/ 79287 w 176234"/>
                <a:gd name="connsiteY10" fmla="*/ 115355 h 175361"/>
                <a:gd name="connsiteX11" fmla="*/ 118362 w 176234"/>
                <a:gd name="connsiteY11" fmla="*/ 172809 h 175361"/>
                <a:gd name="connsiteX12" fmla="*/ 126110 w 176234"/>
                <a:gd name="connsiteY12" fmla="*/ 174844 h 175361"/>
                <a:gd name="connsiteX13" fmla="*/ 153366 w 176234"/>
                <a:gd name="connsiteY13" fmla="*/ 155278 h 175361"/>
                <a:gd name="connsiteX14" fmla="*/ 155402 w 176234"/>
                <a:gd name="connsiteY14" fmla="*/ 147531 h 175361"/>
                <a:gd name="connsiteX15" fmla="*/ 117834 w 176234"/>
                <a:gd name="connsiteY15" fmla="*/ 88890 h 175361"/>
                <a:gd name="connsiteX16" fmla="*/ 108956 w 176234"/>
                <a:gd name="connsiteY16" fmla="*/ 95732 h 175361"/>
                <a:gd name="connsiteX17" fmla="*/ 109597 w 176234"/>
                <a:gd name="connsiteY17" fmla="*/ 96335 h 175361"/>
                <a:gd name="connsiteX18" fmla="*/ 116440 w 176234"/>
                <a:gd name="connsiteY18" fmla="*/ 97221 h 175361"/>
                <a:gd name="connsiteX19" fmla="*/ 172424 w 176234"/>
                <a:gd name="connsiteY19" fmla="*/ 59748 h 175361"/>
                <a:gd name="connsiteX20" fmla="*/ 174459 w 176234"/>
                <a:gd name="connsiteY20" fmla="*/ 52000 h 175361"/>
                <a:gd name="connsiteX21" fmla="*/ 155609 w 176234"/>
                <a:gd name="connsiteY21" fmla="*/ 22312 h 175361"/>
                <a:gd name="connsiteX22" fmla="*/ 147881 w 176234"/>
                <a:gd name="connsiteY22" fmla="*/ 20295 h 175361"/>
                <a:gd name="connsiteX23" fmla="*/ 91520 w 176234"/>
                <a:gd name="connsiteY23" fmla="*/ 57750 h 175361"/>
                <a:gd name="connsiteX24" fmla="*/ 99268 w 176234"/>
                <a:gd name="connsiteY24" fmla="*/ 59767 h 175361"/>
                <a:gd name="connsiteX25" fmla="*/ 62040 w 176234"/>
                <a:gd name="connsiteY25" fmla="*/ 3123 h 175361"/>
                <a:gd name="connsiteX26" fmla="*/ 54311 w 176234"/>
                <a:gd name="connsiteY26" fmla="*/ 1087 h 175361"/>
                <a:gd name="connsiteX27" fmla="*/ 23435 w 176234"/>
                <a:gd name="connsiteY27" fmla="*/ 21426 h 175361"/>
                <a:gd name="connsiteX28" fmla="*/ 29090 w 176234"/>
                <a:gd name="connsiteY28" fmla="*/ 31209 h 175361"/>
                <a:gd name="connsiteX29" fmla="*/ 59966 w 176234"/>
                <a:gd name="connsiteY29" fmla="*/ 10852 h 175361"/>
                <a:gd name="connsiteX30" fmla="*/ 52219 w 176234"/>
                <a:gd name="connsiteY30" fmla="*/ 8835 h 175361"/>
                <a:gd name="connsiteX31" fmla="*/ 89428 w 176234"/>
                <a:gd name="connsiteY31" fmla="*/ 65384 h 175361"/>
                <a:gd name="connsiteX32" fmla="*/ 97156 w 176234"/>
                <a:gd name="connsiteY32" fmla="*/ 67438 h 175361"/>
                <a:gd name="connsiteX33" fmla="*/ 97175 w 176234"/>
                <a:gd name="connsiteY33" fmla="*/ 67419 h 175361"/>
                <a:gd name="connsiteX34" fmla="*/ 153498 w 176234"/>
                <a:gd name="connsiteY34" fmla="*/ 29965 h 175361"/>
                <a:gd name="connsiteX35" fmla="*/ 145751 w 176234"/>
                <a:gd name="connsiteY35" fmla="*/ 27929 h 175361"/>
                <a:gd name="connsiteX36" fmla="*/ 164601 w 176234"/>
                <a:gd name="connsiteY36" fmla="*/ 57618 h 175361"/>
                <a:gd name="connsiteX37" fmla="*/ 166618 w 176234"/>
                <a:gd name="connsiteY37" fmla="*/ 49890 h 175361"/>
                <a:gd name="connsiteX38" fmla="*/ 110653 w 176234"/>
                <a:gd name="connsiteY38" fmla="*/ 87363 h 175361"/>
                <a:gd name="connsiteX39" fmla="*/ 117495 w 176234"/>
                <a:gd name="connsiteY39" fmla="*/ 88248 h 175361"/>
                <a:gd name="connsiteX40" fmla="*/ 116854 w 176234"/>
                <a:gd name="connsiteY40" fmla="*/ 87646 h 175361"/>
                <a:gd name="connsiteX41" fmla="*/ 107976 w 176234"/>
                <a:gd name="connsiteY41" fmla="*/ 94507 h 175361"/>
                <a:gd name="connsiteX42" fmla="*/ 145544 w 176234"/>
                <a:gd name="connsiteY42" fmla="*/ 153148 h 175361"/>
                <a:gd name="connsiteX43" fmla="*/ 147561 w 176234"/>
                <a:gd name="connsiteY43" fmla="*/ 145401 h 175361"/>
                <a:gd name="connsiteX44" fmla="*/ 120360 w 176234"/>
                <a:gd name="connsiteY44" fmla="*/ 165080 h 175361"/>
                <a:gd name="connsiteX45" fmla="*/ 128089 w 176234"/>
                <a:gd name="connsiteY45" fmla="*/ 167116 h 175361"/>
                <a:gd name="connsiteX46" fmla="*/ 89014 w 176234"/>
                <a:gd name="connsiteY46" fmla="*/ 109643 h 175361"/>
                <a:gd name="connsiteX47" fmla="*/ 81285 w 176234"/>
                <a:gd name="connsiteY47" fmla="*/ 107607 h 175361"/>
                <a:gd name="connsiteX48" fmla="*/ 21418 w 176234"/>
                <a:gd name="connsiteY48" fmla="*/ 147022 h 175361"/>
                <a:gd name="connsiteX49" fmla="*/ 29166 w 176234"/>
                <a:gd name="connsiteY49" fmla="*/ 149058 h 175361"/>
                <a:gd name="connsiteX50" fmla="*/ 9486 w 176234"/>
                <a:gd name="connsiteY50" fmla="*/ 120501 h 175361"/>
                <a:gd name="connsiteX51" fmla="*/ 7451 w 176234"/>
                <a:gd name="connsiteY51" fmla="*/ 128229 h 175361"/>
                <a:gd name="connsiteX52" fmla="*/ 66677 w 176234"/>
                <a:gd name="connsiteY52" fmla="*/ 89361 h 175361"/>
                <a:gd name="connsiteX53" fmla="*/ 68694 w 176234"/>
                <a:gd name="connsiteY53" fmla="*/ 81613 h 175361"/>
                <a:gd name="connsiteX54" fmla="*/ 31145 w 176234"/>
                <a:gd name="connsiteY54" fmla="*/ 23462 h 175361"/>
                <a:gd name="connsiteX55" fmla="*/ 21399 w 176234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1">
                  <a:moveTo>
                    <a:pt x="21399" y="29174"/>
                  </a:moveTo>
                  <a:cubicBezTo>
                    <a:pt x="33972" y="48551"/>
                    <a:pt x="46489" y="67928"/>
                    <a:pt x="58967" y="87325"/>
                  </a:cubicBezTo>
                  <a:lnTo>
                    <a:pt x="61003" y="79597"/>
                  </a:lnTo>
                  <a:lnTo>
                    <a:pt x="1777" y="118465"/>
                  </a:lnTo>
                  <a:cubicBezTo>
                    <a:pt x="-919" y="120029"/>
                    <a:pt x="-1842" y="123497"/>
                    <a:pt x="-259" y="126193"/>
                  </a:cubicBezTo>
                  <a:cubicBezTo>
                    <a:pt x="-259" y="126193"/>
                    <a:pt x="-259" y="126212"/>
                    <a:pt x="-259" y="126212"/>
                  </a:cubicBezTo>
                  <a:lnTo>
                    <a:pt x="19420" y="154769"/>
                  </a:lnTo>
                  <a:cubicBezTo>
                    <a:pt x="21004" y="157465"/>
                    <a:pt x="24453" y="158369"/>
                    <a:pt x="27149" y="156786"/>
                  </a:cubicBezTo>
                  <a:cubicBezTo>
                    <a:pt x="27168" y="156786"/>
                    <a:pt x="27168" y="156786"/>
                    <a:pt x="27168" y="156786"/>
                  </a:cubicBezTo>
                  <a:lnTo>
                    <a:pt x="87034" y="117390"/>
                  </a:lnTo>
                  <a:lnTo>
                    <a:pt x="79287" y="115355"/>
                  </a:lnTo>
                  <a:lnTo>
                    <a:pt x="118362" y="172809"/>
                  </a:lnTo>
                  <a:cubicBezTo>
                    <a:pt x="119965" y="175165"/>
                    <a:pt x="123489" y="176729"/>
                    <a:pt x="126110" y="174844"/>
                  </a:cubicBezTo>
                  <a:lnTo>
                    <a:pt x="153366" y="155278"/>
                  </a:lnTo>
                  <a:cubicBezTo>
                    <a:pt x="156024" y="153657"/>
                    <a:pt x="156929" y="150245"/>
                    <a:pt x="155402" y="147531"/>
                  </a:cubicBezTo>
                  <a:cubicBezTo>
                    <a:pt x="142829" y="127984"/>
                    <a:pt x="130313" y="108436"/>
                    <a:pt x="117834" y="88890"/>
                  </a:cubicBezTo>
                  <a:lnTo>
                    <a:pt x="108956" y="95732"/>
                  </a:lnTo>
                  <a:lnTo>
                    <a:pt x="109597" y="96335"/>
                  </a:lnTo>
                  <a:cubicBezTo>
                    <a:pt x="111426" y="98107"/>
                    <a:pt x="114215" y="98465"/>
                    <a:pt x="116440" y="97221"/>
                  </a:cubicBezTo>
                  <a:lnTo>
                    <a:pt x="172424" y="59748"/>
                  </a:lnTo>
                  <a:cubicBezTo>
                    <a:pt x="175081" y="58127"/>
                    <a:pt x="175986" y="54715"/>
                    <a:pt x="174459" y="52000"/>
                  </a:cubicBezTo>
                  <a:lnTo>
                    <a:pt x="155609" y="22312"/>
                  </a:lnTo>
                  <a:cubicBezTo>
                    <a:pt x="154026" y="19617"/>
                    <a:pt x="150577" y="18731"/>
                    <a:pt x="147881" y="20295"/>
                  </a:cubicBezTo>
                  <a:lnTo>
                    <a:pt x="91520" y="57750"/>
                  </a:lnTo>
                  <a:lnTo>
                    <a:pt x="99268" y="59767"/>
                  </a:lnTo>
                  <a:cubicBezTo>
                    <a:pt x="86846" y="40917"/>
                    <a:pt x="74423" y="22030"/>
                    <a:pt x="62040" y="3123"/>
                  </a:cubicBezTo>
                  <a:cubicBezTo>
                    <a:pt x="60475" y="428"/>
                    <a:pt x="57006" y="-477"/>
                    <a:pt x="54311" y="1087"/>
                  </a:cubicBezTo>
                  <a:lnTo>
                    <a:pt x="23435" y="21426"/>
                  </a:lnTo>
                  <a:cubicBezTo>
                    <a:pt x="17385" y="25423"/>
                    <a:pt x="23040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2" y="68079"/>
                    <a:pt x="94461" y="69003"/>
                    <a:pt x="97156" y="67438"/>
                  </a:cubicBezTo>
                  <a:cubicBezTo>
                    <a:pt x="97156" y="67419"/>
                    <a:pt x="97175" y="67419"/>
                    <a:pt x="97175" y="67419"/>
                  </a:cubicBezTo>
                  <a:lnTo>
                    <a:pt x="153498" y="29965"/>
                  </a:lnTo>
                  <a:lnTo>
                    <a:pt x="145751" y="27929"/>
                  </a:lnTo>
                  <a:lnTo>
                    <a:pt x="164601" y="57618"/>
                  </a:lnTo>
                  <a:cubicBezTo>
                    <a:pt x="165280" y="55035"/>
                    <a:pt x="165939" y="52453"/>
                    <a:pt x="166618" y="49890"/>
                  </a:cubicBezTo>
                  <a:lnTo>
                    <a:pt x="110653" y="87363"/>
                  </a:lnTo>
                  <a:lnTo>
                    <a:pt x="117495" y="88248"/>
                  </a:lnTo>
                  <a:lnTo>
                    <a:pt x="116854" y="87646"/>
                  </a:lnTo>
                  <a:cubicBezTo>
                    <a:pt x="112293" y="83479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60" y="165080"/>
                  </a:lnTo>
                  <a:lnTo>
                    <a:pt x="128089" y="167116"/>
                  </a:lnTo>
                  <a:lnTo>
                    <a:pt x="89014" y="109643"/>
                  </a:lnTo>
                  <a:cubicBezTo>
                    <a:pt x="87449" y="106948"/>
                    <a:pt x="83980" y="106043"/>
                    <a:pt x="81285" y="107607"/>
                  </a:cubicBezTo>
                  <a:lnTo>
                    <a:pt x="21418" y="147022"/>
                  </a:lnTo>
                  <a:lnTo>
                    <a:pt x="29166" y="149058"/>
                  </a:lnTo>
                  <a:lnTo>
                    <a:pt x="9486" y="120501"/>
                  </a:lnTo>
                  <a:lnTo>
                    <a:pt x="7451" y="128229"/>
                  </a:lnTo>
                  <a:lnTo>
                    <a:pt x="66677" y="89361"/>
                  </a:lnTo>
                  <a:cubicBezTo>
                    <a:pt x="69315" y="87739"/>
                    <a:pt x="70220" y="84309"/>
                    <a:pt x="68694" y="81613"/>
                  </a:cubicBezTo>
                  <a:lnTo>
                    <a:pt x="31145" y="23462"/>
                  </a:lnTo>
                  <a:cubicBezTo>
                    <a:pt x="27243" y="17374"/>
                    <a:pt x="17441" y="23029"/>
                    <a:pt x="21399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81FA63C6-2F76-7EC6-1BCF-F57B8EEA4907}"/>
                </a:ext>
              </a:extLst>
            </p:cNvPr>
            <p:cNvSpPr/>
            <p:nvPr/>
          </p:nvSpPr>
          <p:spPr>
            <a:xfrm>
              <a:off x="4330099" y="4718420"/>
              <a:ext cx="176320" cy="175360"/>
            </a:xfrm>
            <a:custGeom>
              <a:avLst/>
              <a:gdLst>
                <a:gd name="connsiteX0" fmla="*/ 21399 w 176320"/>
                <a:gd name="connsiteY0" fmla="*/ 29117 h 175360"/>
                <a:gd name="connsiteX1" fmla="*/ 58967 w 176320"/>
                <a:gd name="connsiteY1" fmla="*/ 87268 h 175360"/>
                <a:gd name="connsiteX2" fmla="*/ 61003 w 176320"/>
                <a:gd name="connsiteY2" fmla="*/ 79540 h 175360"/>
                <a:gd name="connsiteX3" fmla="*/ 1777 w 176320"/>
                <a:gd name="connsiteY3" fmla="*/ 118408 h 175360"/>
                <a:gd name="connsiteX4" fmla="*/ -259 w 176320"/>
                <a:gd name="connsiteY4" fmla="*/ 126137 h 175360"/>
                <a:gd name="connsiteX5" fmla="*/ -259 w 176320"/>
                <a:gd name="connsiteY5" fmla="*/ 126156 h 175360"/>
                <a:gd name="connsiteX6" fmla="*/ 19514 w 176320"/>
                <a:gd name="connsiteY6" fmla="*/ 154769 h 175360"/>
                <a:gd name="connsiteX7" fmla="*/ 27243 w 176320"/>
                <a:gd name="connsiteY7" fmla="*/ 156786 h 175360"/>
                <a:gd name="connsiteX8" fmla="*/ 27262 w 176320"/>
                <a:gd name="connsiteY8" fmla="*/ 156786 h 175360"/>
                <a:gd name="connsiteX9" fmla="*/ 87129 w 176320"/>
                <a:gd name="connsiteY9" fmla="*/ 117390 h 175360"/>
                <a:gd name="connsiteX10" fmla="*/ 79381 w 176320"/>
                <a:gd name="connsiteY10" fmla="*/ 115355 h 175360"/>
                <a:gd name="connsiteX11" fmla="*/ 118457 w 176320"/>
                <a:gd name="connsiteY11" fmla="*/ 172809 h 175360"/>
                <a:gd name="connsiteX12" fmla="*/ 126204 w 176320"/>
                <a:gd name="connsiteY12" fmla="*/ 174844 h 175360"/>
                <a:gd name="connsiteX13" fmla="*/ 153461 w 176320"/>
                <a:gd name="connsiteY13" fmla="*/ 155278 h 175360"/>
                <a:gd name="connsiteX14" fmla="*/ 155496 w 176320"/>
                <a:gd name="connsiteY14" fmla="*/ 147531 h 175360"/>
                <a:gd name="connsiteX15" fmla="*/ 117929 w 176320"/>
                <a:gd name="connsiteY15" fmla="*/ 88890 h 175360"/>
                <a:gd name="connsiteX16" fmla="*/ 109051 w 176320"/>
                <a:gd name="connsiteY16" fmla="*/ 95732 h 175360"/>
                <a:gd name="connsiteX17" fmla="*/ 109692 w 176320"/>
                <a:gd name="connsiteY17" fmla="*/ 96335 h 175360"/>
                <a:gd name="connsiteX18" fmla="*/ 116534 w 176320"/>
                <a:gd name="connsiteY18" fmla="*/ 97221 h 175360"/>
                <a:gd name="connsiteX19" fmla="*/ 172518 w 176320"/>
                <a:gd name="connsiteY19" fmla="*/ 59748 h 175360"/>
                <a:gd name="connsiteX20" fmla="*/ 174553 w 176320"/>
                <a:gd name="connsiteY20" fmla="*/ 52001 h 175360"/>
                <a:gd name="connsiteX21" fmla="*/ 155704 w 176320"/>
                <a:gd name="connsiteY21" fmla="*/ 22312 h 175360"/>
                <a:gd name="connsiteX22" fmla="*/ 147975 w 176320"/>
                <a:gd name="connsiteY22" fmla="*/ 20295 h 175360"/>
                <a:gd name="connsiteX23" fmla="*/ 91652 w 176320"/>
                <a:gd name="connsiteY23" fmla="*/ 57750 h 175360"/>
                <a:gd name="connsiteX24" fmla="*/ 99399 w 176320"/>
                <a:gd name="connsiteY24" fmla="*/ 59767 h 175360"/>
                <a:gd name="connsiteX25" fmla="*/ 62171 w 176320"/>
                <a:gd name="connsiteY25" fmla="*/ 3123 h 175360"/>
                <a:gd name="connsiteX26" fmla="*/ 54443 w 176320"/>
                <a:gd name="connsiteY26" fmla="*/ 1088 h 175360"/>
                <a:gd name="connsiteX27" fmla="*/ 23567 w 176320"/>
                <a:gd name="connsiteY27" fmla="*/ 21426 h 175360"/>
                <a:gd name="connsiteX28" fmla="*/ 29222 w 176320"/>
                <a:gd name="connsiteY28" fmla="*/ 31209 h 175360"/>
                <a:gd name="connsiteX29" fmla="*/ 60098 w 176320"/>
                <a:gd name="connsiteY29" fmla="*/ 10852 h 175360"/>
                <a:gd name="connsiteX30" fmla="*/ 52351 w 176320"/>
                <a:gd name="connsiteY30" fmla="*/ 8835 h 175360"/>
                <a:gd name="connsiteX31" fmla="*/ 89560 w 176320"/>
                <a:gd name="connsiteY31" fmla="*/ 65384 h 175360"/>
                <a:gd name="connsiteX32" fmla="*/ 97288 w 176320"/>
                <a:gd name="connsiteY32" fmla="*/ 67438 h 175360"/>
                <a:gd name="connsiteX33" fmla="*/ 97307 w 176320"/>
                <a:gd name="connsiteY33" fmla="*/ 67420 h 175360"/>
                <a:gd name="connsiteX34" fmla="*/ 153630 w 176320"/>
                <a:gd name="connsiteY34" fmla="*/ 29965 h 175360"/>
                <a:gd name="connsiteX35" fmla="*/ 145883 w 176320"/>
                <a:gd name="connsiteY35" fmla="*/ 27930 h 175360"/>
                <a:gd name="connsiteX36" fmla="*/ 164733 w 176320"/>
                <a:gd name="connsiteY36" fmla="*/ 57618 h 175360"/>
                <a:gd name="connsiteX37" fmla="*/ 166750 w 176320"/>
                <a:gd name="connsiteY37" fmla="*/ 49890 h 175360"/>
                <a:gd name="connsiteX38" fmla="*/ 110785 w 176320"/>
                <a:gd name="connsiteY38" fmla="*/ 87363 h 175360"/>
                <a:gd name="connsiteX39" fmla="*/ 117627 w 176320"/>
                <a:gd name="connsiteY39" fmla="*/ 88249 h 175360"/>
                <a:gd name="connsiteX40" fmla="*/ 116986 w 176320"/>
                <a:gd name="connsiteY40" fmla="*/ 87645 h 175360"/>
                <a:gd name="connsiteX41" fmla="*/ 108108 w 176320"/>
                <a:gd name="connsiteY41" fmla="*/ 94507 h 175360"/>
                <a:gd name="connsiteX42" fmla="*/ 145676 w 176320"/>
                <a:gd name="connsiteY42" fmla="*/ 153148 h 175360"/>
                <a:gd name="connsiteX43" fmla="*/ 147693 w 176320"/>
                <a:gd name="connsiteY43" fmla="*/ 145401 h 175360"/>
                <a:gd name="connsiteX44" fmla="*/ 120436 w 176320"/>
                <a:gd name="connsiteY44" fmla="*/ 164986 h 175360"/>
                <a:gd name="connsiteX45" fmla="*/ 128164 w 176320"/>
                <a:gd name="connsiteY45" fmla="*/ 167022 h 175360"/>
                <a:gd name="connsiteX46" fmla="*/ 89051 w 176320"/>
                <a:gd name="connsiteY46" fmla="*/ 109530 h 175360"/>
                <a:gd name="connsiteX47" fmla="*/ 81323 w 176320"/>
                <a:gd name="connsiteY47" fmla="*/ 107494 h 175360"/>
                <a:gd name="connsiteX48" fmla="*/ 21399 w 176320"/>
                <a:gd name="connsiteY48" fmla="*/ 146966 h 175360"/>
                <a:gd name="connsiteX49" fmla="*/ 29147 w 176320"/>
                <a:gd name="connsiteY49" fmla="*/ 149001 h 175360"/>
                <a:gd name="connsiteX50" fmla="*/ 9467 w 176320"/>
                <a:gd name="connsiteY50" fmla="*/ 120444 h 175360"/>
                <a:gd name="connsiteX51" fmla="*/ 7432 w 176320"/>
                <a:gd name="connsiteY51" fmla="*/ 128172 h 175360"/>
                <a:gd name="connsiteX52" fmla="*/ 66658 w 176320"/>
                <a:gd name="connsiteY52" fmla="*/ 89304 h 175360"/>
                <a:gd name="connsiteX53" fmla="*/ 68675 w 176320"/>
                <a:gd name="connsiteY53" fmla="*/ 81557 h 175360"/>
                <a:gd name="connsiteX54" fmla="*/ 31126 w 176320"/>
                <a:gd name="connsiteY54" fmla="*/ 23406 h 175360"/>
                <a:gd name="connsiteX55" fmla="*/ 21399 w 176320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20" h="175360">
                  <a:moveTo>
                    <a:pt x="21399" y="29117"/>
                  </a:moveTo>
                  <a:cubicBezTo>
                    <a:pt x="33972" y="48495"/>
                    <a:pt x="46489" y="67872"/>
                    <a:pt x="58967" y="87268"/>
                  </a:cubicBezTo>
                  <a:lnTo>
                    <a:pt x="61003" y="79540"/>
                  </a:lnTo>
                  <a:lnTo>
                    <a:pt x="1777" y="118408"/>
                  </a:lnTo>
                  <a:cubicBezTo>
                    <a:pt x="-919" y="119973"/>
                    <a:pt x="-1842" y="123441"/>
                    <a:pt x="-259" y="126137"/>
                  </a:cubicBezTo>
                  <a:cubicBezTo>
                    <a:pt x="-259" y="126137"/>
                    <a:pt x="-259" y="126156"/>
                    <a:pt x="-259" y="126156"/>
                  </a:cubicBezTo>
                  <a:lnTo>
                    <a:pt x="19514" y="154769"/>
                  </a:lnTo>
                  <a:cubicBezTo>
                    <a:pt x="21098" y="157465"/>
                    <a:pt x="24547" y="158370"/>
                    <a:pt x="27243" y="156786"/>
                  </a:cubicBezTo>
                  <a:cubicBezTo>
                    <a:pt x="27262" y="156786"/>
                    <a:pt x="27262" y="156786"/>
                    <a:pt x="27262" y="156786"/>
                  </a:cubicBezTo>
                  <a:lnTo>
                    <a:pt x="87129" y="117390"/>
                  </a:lnTo>
                  <a:lnTo>
                    <a:pt x="79381" y="115355"/>
                  </a:lnTo>
                  <a:lnTo>
                    <a:pt x="118457" y="172809"/>
                  </a:lnTo>
                  <a:cubicBezTo>
                    <a:pt x="120059" y="175165"/>
                    <a:pt x="123584" y="176729"/>
                    <a:pt x="126204" y="174844"/>
                  </a:cubicBezTo>
                  <a:lnTo>
                    <a:pt x="153461" y="155278"/>
                  </a:lnTo>
                  <a:cubicBezTo>
                    <a:pt x="156118" y="153657"/>
                    <a:pt x="157023" y="150246"/>
                    <a:pt x="155496" y="147531"/>
                  </a:cubicBezTo>
                  <a:cubicBezTo>
                    <a:pt x="142924" y="127984"/>
                    <a:pt x="130408" y="108437"/>
                    <a:pt x="117929" y="88890"/>
                  </a:cubicBezTo>
                  <a:lnTo>
                    <a:pt x="109051" y="95732"/>
                  </a:lnTo>
                  <a:lnTo>
                    <a:pt x="109692" y="96335"/>
                  </a:lnTo>
                  <a:cubicBezTo>
                    <a:pt x="111520" y="98107"/>
                    <a:pt x="114310" y="98465"/>
                    <a:pt x="116534" y="97221"/>
                  </a:cubicBezTo>
                  <a:lnTo>
                    <a:pt x="172518" y="59748"/>
                  </a:lnTo>
                  <a:cubicBezTo>
                    <a:pt x="175176" y="58127"/>
                    <a:pt x="176062" y="54715"/>
                    <a:pt x="174553" y="52001"/>
                  </a:cubicBezTo>
                  <a:lnTo>
                    <a:pt x="155704" y="22312"/>
                  </a:lnTo>
                  <a:cubicBezTo>
                    <a:pt x="154120" y="19617"/>
                    <a:pt x="150671" y="18731"/>
                    <a:pt x="147975" y="20295"/>
                  </a:cubicBezTo>
                  <a:lnTo>
                    <a:pt x="91652" y="57750"/>
                  </a:lnTo>
                  <a:lnTo>
                    <a:pt x="99399" y="59767"/>
                  </a:lnTo>
                  <a:cubicBezTo>
                    <a:pt x="86978" y="40917"/>
                    <a:pt x="74556" y="22030"/>
                    <a:pt x="62171" y="3123"/>
                  </a:cubicBezTo>
                  <a:cubicBezTo>
                    <a:pt x="60607" y="428"/>
                    <a:pt x="57138" y="-477"/>
                    <a:pt x="54443" y="1088"/>
                  </a:cubicBezTo>
                  <a:lnTo>
                    <a:pt x="23567" y="21426"/>
                  </a:lnTo>
                  <a:cubicBezTo>
                    <a:pt x="17516" y="25422"/>
                    <a:pt x="23171" y="35225"/>
                    <a:pt x="29222" y="31209"/>
                  </a:cubicBezTo>
                  <a:lnTo>
                    <a:pt x="60098" y="10852"/>
                  </a:lnTo>
                  <a:lnTo>
                    <a:pt x="52351" y="8835"/>
                  </a:lnTo>
                  <a:lnTo>
                    <a:pt x="89560" y="65384"/>
                  </a:lnTo>
                  <a:cubicBezTo>
                    <a:pt x="91125" y="68080"/>
                    <a:pt x="94593" y="69003"/>
                    <a:pt x="97288" y="67438"/>
                  </a:cubicBezTo>
                  <a:cubicBezTo>
                    <a:pt x="97288" y="67420"/>
                    <a:pt x="97307" y="67420"/>
                    <a:pt x="97307" y="67420"/>
                  </a:cubicBezTo>
                  <a:lnTo>
                    <a:pt x="153630" y="29965"/>
                  </a:lnTo>
                  <a:lnTo>
                    <a:pt x="145883" y="27930"/>
                  </a:lnTo>
                  <a:lnTo>
                    <a:pt x="164733" y="57618"/>
                  </a:lnTo>
                  <a:lnTo>
                    <a:pt x="166750" y="49890"/>
                  </a:lnTo>
                  <a:lnTo>
                    <a:pt x="110785" y="87363"/>
                  </a:lnTo>
                  <a:lnTo>
                    <a:pt x="117627" y="88249"/>
                  </a:lnTo>
                  <a:lnTo>
                    <a:pt x="116986" y="87645"/>
                  </a:lnTo>
                  <a:cubicBezTo>
                    <a:pt x="112425" y="83480"/>
                    <a:pt x="104489" y="88871"/>
                    <a:pt x="108108" y="94507"/>
                  </a:cubicBezTo>
                  <a:cubicBezTo>
                    <a:pt x="120681" y="114054"/>
                    <a:pt x="133197" y="133601"/>
                    <a:pt x="145676" y="153148"/>
                  </a:cubicBezTo>
                  <a:cubicBezTo>
                    <a:pt x="146354" y="150566"/>
                    <a:pt x="147014" y="147983"/>
                    <a:pt x="147693" y="145401"/>
                  </a:cubicBezTo>
                  <a:lnTo>
                    <a:pt x="120436" y="164986"/>
                  </a:lnTo>
                  <a:lnTo>
                    <a:pt x="128164" y="167022"/>
                  </a:lnTo>
                  <a:lnTo>
                    <a:pt x="89051" y="109530"/>
                  </a:lnTo>
                  <a:cubicBezTo>
                    <a:pt x="87487" y="106835"/>
                    <a:pt x="84018" y="105930"/>
                    <a:pt x="81323" y="107494"/>
                  </a:cubicBezTo>
                  <a:lnTo>
                    <a:pt x="21399" y="146966"/>
                  </a:lnTo>
                  <a:lnTo>
                    <a:pt x="29147" y="149001"/>
                  </a:lnTo>
                  <a:lnTo>
                    <a:pt x="9467" y="120444"/>
                  </a:lnTo>
                  <a:lnTo>
                    <a:pt x="7432" y="128172"/>
                  </a:lnTo>
                  <a:lnTo>
                    <a:pt x="66658" y="89304"/>
                  </a:lnTo>
                  <a:cubicBezTo>
                    <a:pt x="69296" y="87683"/>
                    <a:pt x="70201" y="84253"/>
                    <a:pt x="68675" y="81557"/>
                  </a:cubicBezTo>
                  <a:lnTo>
                    <a:pt x="31126" y="23406"/>
                  </a:lnTo>
                  <a:cubicBezTo>
                    <a:pt x="27243" y="17317"/>
                    <a:pt x="17441" y="22972"/>
                    <a:pt x="21399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51617D58-10B2-7C9E-1437-EE410F185BBF}"/>
                </a:ext>
              </a:extLst>
            </p:cNvPr>
            <p:cNvSpPr/>
            <p:nvPr/>
          </p:nvSpPr>
          <p:spPr>
            <a:xfrm>
              <a:off x="1225550" y="4688261"/>
              <a:ext cx="176328" cy="175360"/>
            </a:xfrm>
            <a:custGeom>
              <a:avLst/>
              <a:gdLst>
                <a:gd name="connsiteX0" fmla="*/ 21399 w 176328"/>
                <a:gd name="connsiteY0" fmla="*/ 29117 h 175360"/>
                <a:gd name="connsiteX1" fmla="*/ 58967 w 176328"/>
                <a:gd name="connsiteY1" fmla="*/ 87268 h 175360"/>
                <a:gd name="connsiteX2" fmla="*/ 61003 w 176328"/>
                <a:gd name="connsiteY2" fmla="*/ 79540 h 175360"/>
                <a:gd name="connsiteX3" fmla="*/ 1777 w 176328"/>
                <a:gd name="connsiteY3" fmla="*/ 118408 h 175360"/>
                <a:gd name="connsiteX4" fmla="*/ -259 w 176328"/>
                <a:gd name="connsiteY4" fmla="*/ 126137 h 175360"/>
                <a:gd name="connsiteX5" fmla="*/ -259 w 176328"/>
                <a:gd name="connsiteY5" fmla="*/ 126156 h 175360"/>
                <a:gd name="connsiteX6" fmla="*/ 19514 w 176328"/>
                <a:gd name="connsiteY6" fmla="*/ 154769 h 175360"/>
                <a:gd name="connsiteX7" fmla="*/ 27243 w 176328"/>
                <a:gd name="connsiteY7" fmla="*/ 156786 h 175360"/>
                <a:gd name="connsiteX8" fmla="*/ 27262 w 176328"/>
                <a:gd name="connsiteY8" fmla="*/ 156786 h 175360"/>
                <a:gd name="connsiteX9" fmla="*/ 87128 w 176328"/>
                <a:gd name="connsiteY9" fmla="*/ 117390 h 175360"/>
                <a:gd name="connsiteX10" fmla="*/ 79381 w 176328"/>
                <a:gd name="connsiteY10" fmla="*/ 115355 h 175360"/>
                <a:gd name="connsiteX11" fmla="*/ 118456 w 176328"/>
                <a:gd name="connsiteY11" fmla="*/ 172809 h 175360"/>
                <a:gd name="connsiteX12" fmla="*/ 126204 w 176328"/>
                <a:gd name="connsiteY12" fmla="*/ 174844 h 175360"/>
                <a:gd name="connsiteX13" fmla="*/ 153461 w 176328"/>
                <a:gd name="connsiteY13" fmla="*/ 155278 h 175360"/>
                <a:gd name="connsiteX14" fmla="*/ 155496 w 176328"/>
                <a:gd name="connsiteY14" fmla="*/ 147531 h 175360"/>
                <a:gd name="connsiteX15" fmla="*/ 117929 w 176328"/>
                <a:gd name="connsiteY15" fmla="*/ 88890 h 175360"/>
                <a:gd name="connsiteX16" fmla="*/ 109051 w 176328"/>
                <a:gd name="connsiteY16" fmla="*/ 95732 h 175360"/>
                <a:gd name="connsiteX17" fmla="*/ 109691 w 176328"/>
                <a:gd name="connsiteY17" fmla="*/ 96335 h 175360"/>
                <a:gd name="connsiteX18" fmla="*/ 116534 w 176328"/>
                <a:gd name="connsiteY18" fmla="*/ 97221 h 175360"/>
                <a:gd name="connsiteX19" fmla="*/ 172518 w 176328"/>
                <a:gd name="connsiteY19" fmla="*/ 59748 h 175360"/>
                <a:gd name="connsiteX20" fmla="*/ 174553 w 176328"/>
                <a:gd name="connsiteY20" fmla="*/ 52001 h 175360"/>
                <a:gd name="connsiteX21" fmla="*/ 155704 w 176328"/>
                <a:gd name="connsiteY21" fmla="*/ 22312 h 175360"/>
                <a:gd name="connsiteX22" fmla="*/ 147975 w 176328"/>
                <a:gd name="connsiteY22" fmla="*/ 20295 h 175360"/>
                <a:gd name="connsiteX23" fmla="*/ 91652 w 176328"/>
                <a:gd name="connsiteY23" fmla="*/ 57750 h 175360"/>
                <a:gd name="connsiteX24" fmla="*/ 99399 w 176328"/>
                <a:gd name="connsiteY24" fmla="*/ 59767 h 175360"/>
                <a:gd name="connsiteX25" fmla="*/ 62171 w 176328"/>
                <a:gd name="connsiteY25" fmla="*/ 3123 h 175360"/>
                <a:gd name="connsiteX26" fmla="*/ 54443 w 176328"/>
                <a:gd name="connsiteY26" fmla="*/ 1088 h 175360"/>
                <a:gd name="connsiteX27" fmla="*/ 23567 w 176328"/>
                <a:gd name="connsiteY27" fmla="*/ 21426 h 175360"/>
                <a:gd name="connsiteX28" fmla="*/ 29222 w 176328"/>
                <a:gd name="connsiteY28" fmla="*/ 31209 h 175360"/>
                <a:gd name="connsiteX29" fmla="*/ 60098 w 176328"/>
                <a:gd name="connsiteY29" fmla="*/ 10852 h 175360"/>
                <a:gd name="connsiteX30" fmla="*/ 52351 w 176328"/>
                <a:gd name="connsiteY30" fmla="*/ 8835 h 175360"/>
                <a:gd name="connsiteX31" fmla="*/ 89560 w 176328"/>
                <a:gd name="connsiteY31" fmla="*/ 65384 h 175360"/>
                <a:gd name="connsiteX32" fmla="*/ 97288 w 176328"/>
                <a:gd name="connsiteY32" fmla="*/ 67438 h 175360"/>
                <a:gd name="connsiteX33" fmla="*/ 97307 w 176328"/>
                <a:gd name="connsiteY33" fmla="*/ 67420 h 175360"/>
                <a:gd name="connsiteX34" fmla="*/ 153630 w 176328"/>
                <a:gd name="connsiteY34" fmla="*/ 29965 h 175360"/>
                <a:gd name="connsiteX35" fmla="*/ 145883 w 176328"/>
                <a:gd name="connsiteY35" fmla="*/ 27930 h 175360"/>
                <a:gd name="connsiteX36" fmla="*/ 164733 w 176328"/>
                <a:gd name="connsiteY36" fmla="*/ 57618 h 175360"/>
                <a:gd name="connsiteX37" fmla="*/ 166749 w 176328"/>
                <a:gd name="connsiteY37" fmla="*/ 49890 h 175360"/>
                <a:gd name="connsiteX38" fmla="*/ 110785 w 176328"/>
                <a:gd name="connsiteY38" fmla="*/ 87363 h 175360"/>
                <a:gd name="connsiteX39" fmla="*/ 117627 w 176328"/>
                <a:gd name="connsiteY39" fmla="*/ 88249 h 175360"/>
                <a:gd name="connsiteX40" fmla="*/ 116986 w 176328"/>
                <a:gd name="connsiteY40" fmla="*/ 87645 h 175360"/>
                <a:gd name="connsiteX41" fmla="*/ 108108 w 176328"/>
                <a:gd name="connsiteY41" fmla="*/ 94507 h 175360"/>
                <a:gd name="connsiteX42" fmla="*/ 145676 w 176328"/>
                <a:gd name="connsiteY42" fmla="*/ 153148 h 175360"/>
                <a:gd name="connsiteX43" fmla="*/ 147692 w 176328"/>
                <a:gd name="connsiteY43" fmla="*/ 145401 h 175360"/>
                <a:gd name="connsiteX44" fmla="*/ 120436 w 176328"/>
                <a:gd name="connsiteY44" fmla="*/ 164986 h 175360"/>
                <a:gd name="connsiteX45" fmla="*/ 128164 w 176328"/>
                <a:gd name="connsiteY45" fmla="*/ 167022 h 175360"/>
                <a:gd name="connsiteX46" fmla="*/ 89051 w 176328"/>
                <a:gd name="connsiteY46" fmla="*/ 109530 h 175360"/>
                <a:gd name="connsiteX47" fmla="*/ 81323 w 176328"/>
                <a:gd name="connsiteY47" fmla="*/ 107494 h 175360"/>
                <a:gd name="connsiteX48" fmla="*/ 21399 w 176328"/>
                <a:gd name="connsiteY48" fmla="*/ 146966 h 175360"/>
                <a:gd name="connsiteX49" fmla="*/ 29147 w 176328"/>
                <a:gd name="connsiteY49" fmla="*/ 149001 h 175360"/>
                <a:gd name="connsiteX50" fmla="*/ 9468 w 176328"/>
                <a:gd name="connsiteY50" fmla="*/ 120444 h 175360"/>
                <a:gd name="connsiteX51" fmla="*/ 7432 w 176328"/>
                <a:gd name="connsiteY51" fmla="*/ 128172 h 175360"/>
                <a:gd name="connsiteX52" fmla="*/ 66657 w 176328"/>
                <a:gd name="connsiteY52" fmla="*/ 89304 h 175360"/>
                <a:gd name="connsiteX53" fmla="*/ 68674 w 176328"/>
                <a:gd name="connsiteY53" fmla="*/ 81557 h 175360"/>
                <a:gd name="connsiteX54" fmla="*/ 31126 w 176328"/>
                <a:gd name="connsiteY54" fmla="*/ 23406 h 175360"/>
                <a:gd name="connsiteX55" fmla="*/ 21399 w 176328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28" h="175360">
                  <a:moveTo>
                    <a:pt x="21399" y="29117"/>
                  </a:moveTo>
                  <a:cubicBezTo>
                    <a:pt x="33972" y="48495"/>
                    <a:pt x="46488" y="67872"/>
                    <a:pt x="58967" y="87268"/>
                  </a:cubicBezTo>
                  <a:lnTo>
                    <a:pt x="61003" y="79540"/>
                  </a:lnTo>
                  <a:lnTo>
                    <a:pt x="1777" y="118408"/>
                  </a:lnTo>
                  <a:cubicBezTo>
                    <a:pt x="-919" y="119973"/>
                    <a:pt x="-1842" y="123441"/>
                    <a:pt x="-259" y="126137"/>
                  </a:cubicBezTo>
                  <a:cubicBezTo>
                    <a:pt x="-259" y="126137"/>
                    <a:pt x="-259" y="126156"/>
                    <a:pt x="-259" y="126156"/>
                  </a:cubicBezTo>
                  <a:lnTo>
                    <a:pt x="19514" y="154769"/>
                  </a:lnTo>
                  <a:cubicBezTo>
                    <a:pt x="21098" y="157465"/>
                    <a:pt x="24547" y="158370"/>
                    <a:pt x="27243" y="156786"/>
                  </a:cubicBezTo>
                  <a:cubicBezTo>
                    <a:pt x="27262" y="156786"/>
                    <a:pt x="27262" y="156786"/>
                    <a:pt x="27262" y="156786"/>
                  </a:cubicBezTo>
                  <a:lnTo>
                    <a:pt x="87128" y="117390"/>
                  </a:lnTo>
                  <a:lnTo>
                    <a:pt x="79381" y="115355"/>
                  </a:lnTo>
                  <a:lnTo>
                    <a:pt x="118456" y="172809"/>
                  </a:lnTo>
                  <a:cubicBezTo>
                    <a:pt x="120059" y="175165"/>
                    <a:pt x="123584" y="176729"/>
                    <a:pt x="126204" y="174844"/>
                  </a:cubicBezTo>
                  <a:lnTo>
                    <a:pt x="153461" y="155278"/>
                  </a:lnTo>
                  <a:cubicBezTo>
                    <a:pt x="156118" y="153657"/>
                    <a:pt x="157023" y="150246"/>
                    <a:pt x="155496" y="147531"/>
                  </a:cubicBezTo>
                  <a:cubicBezTo>
                    <a:pt x="142923" y="127984"/>
                    <a:pt x="130407" y="108437"/>
                    <a:pt x="117929" y="88890"/>
                  </a:cubicBezTo>
                  <a:lnTo>
                    <a:pt x="109051" y="95732"/>
                  </a:lnTo>
                  <a:lnTo>
                    <a:pt x="109691" y="96335"/>
                  </a:lnTo>
                  <a:cubicBezTo>
                    <a:pt x="111520" y="98107"/>
                    <a:pt x="114310" y="98465"/>
                    <a:pt x="116534" y="97221"/>
                  </a:cubicBezTo>
                  <a:lnTo>
                    <a:pt x="172518" y="59748"/>
                  </a:lnTo>
                  <a:cubicBezTo>
                    <a:pt x="175175" y="58127"/>
                    <a:pt x="176080" y="54715"/>
                    <a:pt x="174553" y="52001"/>
                  </a:cubicBezTo>
                  <a:lnTo>
                    <a:pt x="155704" y="22312"/>
                  </a:lnTo>
                  <a:cubicBezTo>
                    <a:pt x="154120" y="19617"/>
                    <a:pt x="150671" y="18731"/>
                    <a:pt x="147975" y="20295"/>
                  </a:cubicBezTo>
                  <a:lnTo>
                    <a:pt x="91652" y="57750"/>
                  </a:lnTo>
                  <a:lnTo>
                    <a:pt x="99399" y="59767"/>
                  </a:lnTo>
                  <a:cubicBezTo>
                    <a:pt x="86978" y="40917"/>
                    <a:pt x="74574" y="22030"/>
                    <a:pt x="62171" y="3123"/>
                  </a:cubicBezTo>
                  <a:cubicBezTo>
                    <a:pt x="60607" y="428"/>
                    <a:pt x="57138" y="-477"/>
                    <a:pt x="54443" y="1088"/>
                  </a:cubicBezTo>
                  <a:lnTo>
                    <a:pt x="23567" y="21426"/>
                  </a:lnTo>
                  <a:cubicBezTo>
                    <a:pt x="17516" y="25422"/>
                    <a:pt x="23171" y="35225"/>
                    <a:pt x="29222" y="31209"/>
                  </a:cubicBezTo>
                  <a:lnTo>
                    <a:pt x="60098" y="10852"/>
                  </a:lnTo>
                  <a:lnTo>
                    <a:pt x="52351" y="8835"/>
                  </a:lnTo>
                  <a:lnTo>
                    <a:pt x="89560" y="65384"/>
                  </a:lnTo>
                  <a:cubicBezTo>
                    <a:pt x="91124" y="68080"/>
                    <a:pt x="94593" y="69003"/>
                    <a:pt x="97288" y="67438"/>
                  </a:cubicBezTo>
                  <a:cubicBezTo>
                    <a:pt x="97288" y="67420"/>
                    <a:pt x="97307" y="67420"/>
                    <a:pt x="97307" y="67420"/>
                  </a:cubicBezTo>
                  <a:lnTo>
                    <a:pt x="153630" y="29965"/>
                  </a:lnTo>
                  <a:lnTo>
                    <a:pt x="145883" y="27930"/>
                  </a:lnTo>
                  <a:lnTo>
                    <a:pt x="164733" y="57618"/>
                  </a:lnTo>
                  <a:lnTo>
                    <a:pt x="166749" y="49890"/>
                  </a:lnTo>
                  <a:lnTo>
                    <a:pt x="110785" y="87363"/>
                  </a:lnTo>
                  <a:lnTo>
                    <a:pt x="117627" y="88249"/>
                  </a:lnTo>
                  <a:lnTo>
                    <a:pt x="116986" y="87645"/>
                  </a:lnTo>
                  <a:cubicBezTo>
                    <a:pt x="112425" y="83480"/>
                    <a:pt x="104489" y="88871"/>
                    <a:pt x="108108" y="94507"/>
                  </a:cubicBezTo>
                  <a:cubicBezTo>
                    <a:pt x="120681" y="114054"/>
                    <a:pt x="133197" y="133601"/>
                    <a:pt x="145676" y="153148"/>
                  </a:cubicBezTo>
                  <a:cubicBezTo>
                    <a:pt x="146354" y="150566"/>
                    <a:pt x="147014" y="147983"/>
                    <a:pt x="147692" y="145401"/>
                  </a:cubicBezTo>
                  <a:lnTo>
                    <a:pt x="120436" y="164986"/>
                  </a:lnTo>
                  <a:lnTo>
                    <a:pt x="128164" y="167022"/>
                  </a:lnTo>
                  <a:lnTo>
                    <a:pt x="89051" y="109530"/>
                  </a:lnTo>
                  <a:cubicBezTo>
                    <a:pt x="87487" y="106835"/>
                    <a:pt x="84018" y="105930"/>
                    <a:pt x="81323" y="107494"/>
                  </a:cubicBezTo>
                  <a:lnTo>
                    <a:pt x="21399" y="146966"/>
                  </a:lnTo>
                  <a:lnTo>
                    <a:pt x="29147" y="149001"/>
                  </a:lnTo>
                  <a:lnTo>
                    <a:pt x="9468" y="120444"/>
                  </a:lnTo>
                  <a:lnTo>
                    <a:pt x="7432" y="128172"/>
                  </a:lnTo>
                  <a:lnTo>
                    <a:pt x="66657" y="89304"/>
                  </a:lnTo>
                  <a:cubicBezTo>
                    <a:pt x="69297" y="87683"/>
                    <a:pt x="70201" y="84253"/>
                    <a:pt x="68674" y="81557"/>
                  </a:cubicBezTo>
                  <a:lnTo>
                    <a:pt x="31126" y="23406"/>
                  </a:lnTo>
                  <a:cubicBezTo>
                    <a:pt x="27243" y="17317"/>
                    <a:pt x="17441" y="22972"/>
                    <a:pt x="21399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3D006C42-66E7-19FC-ACD6-0B4ABE13FA26}"/>
                </a:ext>
              </a:extLst>
            </p:cNvPr>
            <p:cNvSpPr/>
            <p:nvPr/>
          </p:nvSpPr>
          <p:spPr>
            <a:xfrm>
              <a:off x="2710443" y="5463541"/>
              <a:ext cx="157668" cy="157991"/>
            </a:xfrm>
            <a:custGeom>
              <a:avLst/>
              <a:gdLst>
                <a:gd name="connsiteX0" fmla="*/ 24521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4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4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1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1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4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3" y="4923"/>
                    <a:pt x="24446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4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1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CB06196C-6C38-DAC4-9A06-60F9DCD577C8}"/>
                </a:ext>
              </a:extLst>
            </p:cNvPr>
            <p:cNvSpPr/>
            <p:nvPr/>
          </p:nvSpPr>
          <p:spPr>
            <a:xfrm>
              <a:off x="1872514" y="3580935"/>
              <a:ext cx="163703" cy="151407"/>
            </a:xfrm>
            <a:custGeom>
              <a:avLst/>
              <a:gdLst>
                <a:gd name="connsiteX0" fmla="*/ 887 w 163703"/>
                <a:gd name="connsiteY0" fmla="*/ 124778 h 151407"/>
                <a:gd name="connsiteX1" fmla="*/ 23808 w 163703"/>
                <a:gd name="connsiteY1" fmla="*/ 150131 h 151407"/>
                <a:gd name="connsiteX2" fmla="*/ 31801 w 163703"/>
                <a:gd name="connsiteY2" fmla="*/ 150131 h 151407"/>
                <a:gd name="connsiteX3" fmla="*/ 144899 w 163703"/>
                <a:gd name="connsiteY3" fmla="*/ 50718 h 151407"/>
                <a:gd name="connsiteX4" fmla="*/ 161072 w 163703"/>
                <a:gd name="connsiteY4" fmla="*/ 36505 h 151407"/>
                <a:gd name="connsiteX5" fmla="*/ 161072 w 163703"/>
                <a:gd name="connsiteY5" fmla="*/ 28513 h 151407"/>
                <a:gd name="connsiteX6" fmla="*/ 138792 w 163703"/>
                <a:gd name="connsiteY6" fmla="*/ 1954 h 151407"/>
                <a:gd name="connsiteX7" fmla="*/ 130780 w 163703"/>
                <a:gd name="connsiteY7" fmla="*/ 1954 h 151407"/>
                <a:gd name="connsiteX8" fmla="*/ 17305 w 163703"/>
                <a:gd name="connsiteY8" fmla="*/ 102197 h 151407"/>
                <a:gd name="connsiteX9" fmla="*/ 793 w 163703"/>
                <a:gd name="connsiteY9" fmla="*/ 116767 h 151407"/>
                <a:gd name="connsiteX10" fmla="*/ 8785 w 163703"/>
                <a:gd name="connsiteY10" fmla="*/ 124778 h 151407"/>
                <a:gd name="connsiteX11" fmla="*/ 122279 w 163703"/>
                <a:gd name="connsiteY11" fmla="*/ 24536 h 151407"/>
                <a:gd name="connsiteX12" fmla="*/ 138792 w 163703"/>
                <a:gd name="connsiteY12" fmla="*/ 9946 h 151407"/>
                <a:gd name="connsiteX13" fmla="*/ 130780 w 163703"/>
                <a:gd name="connsiteY13" fmla="*/ 9946 h 151407"/>
                <a:gd name="connsiteX14" fmla="*/ 153080 w 163703"/>
                <a:gd name="connsiteY14" fmla="*/ 36505 h 151407"/>
                <a:gd name="connsiteX15" fmla="*/ 153080 w 163703"/>
                <a:gd name="connsiteY15" fmla="*/ 28513 h 151407"/>
                <a:gd name="connsiteX16" fmla="*/ 39887 w 163703"/>
                <a:gd name="connsiteY16" fmla="*/ 127926 h 151407"/>
                <a:gd name="connsiteX17" fmla="*/ 23714 w 163703"/>
                <a:gd name="connsiteY17" fmla="*/ 142120 h 151407"/>
                <a:gd name="connsiteX18" fmla="*/ 31706 w 163703"/>
                <a:gd name="connsiteY18" fmla="*/ 142120 h 151407"/>
                <a:gd name="connsiteX19" fmla="*/ 8785 w 163703"/>
                <a:gd name="connsiteY19" fmla="*/ 116767 h 151407"/>
                <a:gd name="connsiteX20" fmla="*/ 887 w 163703"/>
                <a:gd name="connsiteY20" fmla="*/ 124778 h 15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07">
                  <a:moveTo>
                    <a:pt x="887" y="124778"/>
                  </a:moveTo>
                  <a:cubicBezTo>
                    <a:pt x="8540" y="133223"/>
                    <a:pt x="16174" y="141668"/>
                    <a:pt x="23808" y="150131"/>
                  </a:cubicBezTo>
                  <a:cubicBezTo>
                    <a:pt x="26051" y="152261"/>
                    <a:pt x="29558" y="152261"/>
                    <a:pt x="31801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2"/>
                    <a:pt x="163202" y="30756"/>
                    <a:pt x="161072" y="28513"/>
                  </a:cubicBezTo>
                  <a:lnTo>
                    <a:pt x="138792" y="1954"/>
                  </a:lnTo>
                  <a:cubicBezTo>
                    <a:pt x="136737" y="-497"/>
                    <a:pt x="132910" y="69"/>
                    <a:pt x="130780" y="1954"/>
                  </a:cubicBezTo>
                  <a:lnTo>
                    <a:pt x="17305" y="102197"/>
                  </a:lnTo>
                  <a:lnTo>
                    <a:pt x="793" y="116767"/>
                  </a:lnTo>
                  <a:cubicBezTo>
                    <a:pt x="-4674" y="121612"/>
                    <a:pt x="3356" y="129585"/>
                    <a:pt x="8785" y="124778"/>
                  </a:cubicBezTo>
                  <a:lnTo>
                    <a:pt x="122279" y="24536"/>
                  </a:lnTo>
                  <a:lnTo>
                    <a:pt x="138792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6" y="142120"/>
                  </a:lnTo>
                  <a:lnTo>
                    <a:pt x="8785" y="116767"/>
                  </a:lnTo>
                  <a:cubicBezTo>
                    <a:pt x="4016" y="111357"/>
                    <a:pt x="-3976" y="119387"/>
                    <a:pt x="887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5A292EB7-A87E-E1C3-9ECC-222C7D1F60C5}"/>
                </a:ext>
              </a:extLst>
            </p:cNvPr>
            <p:cNvSpPr/>
            <p:nvPr/>
          </p:nvSpPr>
          <p:spPr>
            <a:xfrm>
              <a:off x="704833" y="3571029"/>
              <a:ext cx="157668" cy="157991"/>
            </a:xfrm>
            <a:custGeom>
              <a:avLst/>
              <a:gdLst>
                <a:gd name="connsiteX0" fmla="*/ 24522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0 w 157668"/>
                <a:gd name="connsiteY6" fmla="*/ 132837 h 157991"/>
                <a:gd name="connsiteX7" fmla="*/ 154980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8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2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2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0" y="132837"/>
                  </a:lnTo>
                  <a:cubicBezTo>
                    <a:pt x="157186" y="130631"/>
                    <a:pt x="157186" y="127050"/>
                    <a:pt x="154980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2" y="4923"/>
                    <a:pt x="24446" y="10088"/>
                  </a:cubicBezTo>
                  <a:lnTo>
                    <a:pt x="131418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2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7B18546A-0222-7A21-F3EE-C7138C0C1A1B}"/>
                </a:ext>
              </a:extLst>
            </p:cNvPr>
            <p:cNvSpPr/>
            <p:nvPr/>
          </p:nvSpPr>
          <p:spPr>
            <a:xfrm>
              <a:off x="2703559" y="3727000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E862313A-338A-B553-4DEB-FEC56AE3D1D2}"/>
                </a:ext>
              </a:extLst>
            </p:cNvPr>
            <p:cNvSpPr/>
            <p:nvPr/>
          </p:nvSpPr>
          <p:spPr>
            <a:xfrm>
              <a:off x="2801110" y="3814588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DE9F6F91-F589-BF64-8CD0-E4F69CD94555}"/>
                </a:ext>
              </a:extLst>
            </p:cNvPr>
            <p:cNvSpPr/>
            <p:nvPr/>
          </p:nvSpPr>
          <p:spPr>
            <a:xfrm>
              <a:off x="2767482" y="3686560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id="{75A79E17-6680-AB5E-1B6A-995247BB7BE0}"/>
                </a:ext>
              </a:extLst>
            </p:cNvPr>
            <p:cNvSpPr/>
            <p:nvPr/>
          </p:nvSpPr>
          <p:spPr>
            <a:xfrm>
              <a:off x="743187" y="5679832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7" y="46195"/>
                    <a:pt x="211704" y="43198"/>
                  </a:cubicBezTo>
                  <a:cubicBezTo>
                    <a:pt x="208669" y="30286"/>
                    <a:pt x="205653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74CE1D0B-4A61-8CE2-8709-C6D1E778C9A4}"/>
                </a:ext>
              </a:extLst>
            </p:cNvPr>
            <p:cNvSpPr/>
            <p:nvPr/>
          </p:nvSpPr>
          <p:spPr>
            <a:xfrm>
              <a:off x="840739" y="5767420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7 w 52591"/>
                <a:gd name="connsiteY4" fmla="*/ 2074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9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8" y="49934"/>
                    <a:pt x="49593" y="37286"/>
                  </a:cubicBezTo>
                  <a:cubicBezTo>
                    <a:pt x="55059" y="24091"/>
                    <a:pt x="48594" y="9256"/>
                    <a:pt x="36737" y="2074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9" y="11744"/>
                  </a:cubicBezTo>
                  <a:cubicBezTo>
                    <a:pt x="37774" y="12989"/>
                    <a:pt x="40827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895FBF36-669E-7FC4-521F-BF43C9480704}"/>
                </a:ext>
              </a:extLst>
            </p:cNvPr>
            <p:cNvSpPr/>
            <p:nvPr/>
          </p:nvSpPr>
          <p:spPr>
            <a:xfrm>
              <a:off x="807111" y="5639391"/>
              <a:ext cx="52608" cy="52633"/>
            </a:xfrm>
            <a:custGeom>
              <a:avLst/>
              <a:gdLst>
                <a:gd name="connsiteX0" fmla="*/ 33608 w 52608"/>
                <a:gd name="connsiteY0" fmla="*/ 812 h 52633"/>
                <a:gd name="connsiteX1" fmla="*/ 74 w 52608"/>
                <a:gd name="connsiteY1" fmla="*/ 19323 h 52633"/>
                <a:gd name="connsiteX2" fmla="*/ 16738 w 52608"/>
                <a:gd name="connsiteY2" fmla="*/ 51368 h 52633"/>
                <a:gd name="connsiteX3" fmla="*/ 49611 w 52608"/>
                <a:gd name="connsiteY3" fmla="*/ 37268 h 52633"/>
                <a:gd name="connsiteX4" fmla="*/ 36756 w 52608"/>
                <a:gd name="connsiteY4" fmla="*/ 2076 h 52633"/>
                <a:gd name="connsiteX5" fmla="*/ 31101 w 52608"/>
                <a:gd name="connsiteY5" fmla="*/ 11840 h 52633"/>
                <a:gd name="connsiteX6" fmla="*/ 39659 w 52608"/>
                <a:gd name="connsiteY6" fmla="*/ 31840 h 52633"/>
                <a:gd name="connsiteX7" fmla="*/ 21337 w 52608"/>
                <a:gd name="connsiteY7" fmla="*/ 40981 h 52633"/>
                <a:gd name="connsiteX8" fmla="*/ 10555 w 52608"/>
                <a:gd name="connsiteY8" fmla="*/ 24111 h 52633"/>
                <a:gd name="connsiteX9" fmla="*/ 30667 w 52608"/>
                <a:gd name="connsiteY9" fmla="*/ 11727 h 52633"/>
                <a:gd name="connsiteX10" fmla="*/ 33665 w 52608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8" h="52633">
                  <a:moveTo>
                    <a:pt x="33608" y="812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7"/>
                    <a:pt x="3844" y="46749"/>
                    <a:pt x="16738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48" y="38945"/>
                    <a:pt x="9311" y="31670"/>
                    <a:pt x="10555" y="24111"/>
                  </a:cubicBezTo>
                  <a:cubicBezTo>
                    <a:pt x="12440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7" name="Freeform: Shape 736">
              <a:extLst>
                <a:ext uri="{FF2B5EF4-FFF2-40B4-BE49-F238E27FC236}">
                  <a16:creationId xmlns:a16="http://schemas.microsoft.com/office/drawing/2014/main" id="{CCD35262-A1BE-88E9-2552-ABAB0E847953}"/>
                </a:ext>
              </a:extLst>
            </p:cNvPr>
            <p:cNvSpPr/>
            <p:nvPr/>
          </p:nvSpPr>
          <p:spPr>
            <a:xfrm>
              <a:off x="4211536" y="5446095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8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8" name="Freeform: Shape 737">
              <a:extLst>
                <a:ext uri="{FF2B5EF4-FFF2-40B4-BE49-F238E27FC236}">
                  <a16:creationId xmlns:a16="http://schemas.microsoft.com/office/drawing/2014/main" id="{181CC997-7F01-E4CA-8949-62D0745D0F14}"/>
                </a:ext>
              </a:extLst>
            </p:cNvPr>
            <p:cNvSpPr/>
            <p:nvPr/>
          </p:nvSpPr>
          <p:spPr>
            <a:xfrm>
              <a:off x="4309088" y="5533683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7 w 52591"/>
                <a:gd name="connsiteY4" fmla="*/ 2074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5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4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47" y="38982"/>
                    <a:pt x="9292" y="31687"/>
                    <a:pt x="10555" y="24129"/>
                  </a:cubicBezTo>
                  <a:cubicBezTo>
                    <a:pt x="12345" y="15137"/>
                    <a:pt x="22147" y="10255"/>
                    <a:pt x="30648" y="11744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id="{6A7EA207-4B7E-67FD-E05F-0525714CCADB}"/>
                </a:ext>
              </a:extLst>
            </p:cNvPr>
            <p:cNvSpPr/>
            <p:nvPr/>
          </p:nvSpPr>
          <p:spPr>
            <a:xfrm>
              <a:off x="4275460" y="5405655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8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7 w 52607"/>
                <a:gd name="connsiteY7" fmla="*/ 40981 h 52633"/>
                <a:gd name="connsiteX8" fmla="*/ 10555 w 52607"/>
                <a:gd name="connsiteY8" fmla="*/ 24111 h 52633"/>
                <a:gd name="connsiteX9" fmla="*/ 30667 w 52607"/>
                <a:gd name="connsiteY9" fmla="*/ 11727 h 52633"/>
                <a:gd name="connsiteX10" fmla="*/ 33665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7"/>
                    <a:pt x="3844" y="46749"/>
                    <a:pt x="16738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48" y="38945"/>
                    <a:pt x="9311" y="31670"/>
                    <a:pt x="10555" y="24111"/>
                  </a:cubicBezTo>
                  <a:cubicBezTo>
                    <a:pt x="12440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06BC4B97-BE13-8F06-1F3D-56903E636069}"/>
                </a:ext>
              </a:extLst>
            </p:cNvPr>
            <p:cNvSpPr/>
            <p:nvPr/>
          </p:nvSpPr>
          <p:spPr>
            <a:xfrm>
              <a:off x="3977800" y="3885338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id="{953095AB-E102-BFAD-2873-F04EDA5C39B9}"/>
                </a:ext>
              </a:extLst>
            </p:cNvPr>
            <p:cNvSpPr/>
            <p:nvPr/>
          </p:nvSpPr>
          <p:spPr>
            <a:xfrm>
              <a:off x="4075351" y="3972926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id="{3A1A40B2-0679-8D07-45BE-713B8289C665}"/>
                </a:ext>
              </a:extLst>
            </p:cNvPr>
            <p:cNvSpPr/>
            <p:nvPr/>
          </p:nvSpPr>
          <p:spPr>
            <a:xfrm>
              <a:off x="4041723" y="3844898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id="{E7A16602-9896-87FE-77D8-B55F502EA4A0}"/>
                </a:ext>
              </a:extLst>
            </p:cNvPr>
            <p:cNvSpPr/>
            <p:nvPr/>
          </p:nvSpPr>
          <p:spPr>
            <a:xfrm>
              <a:off x="5703861" y="3730678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8" y="331"/>
                    <a:pt x="86474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id="{C5718E71-F3E2-CD6D-28CE-6E47BD8EA973}"/>
                </a:ext>
              </a:extLst>
            </p:cNvPr>
            <p:cNvSpPr/>
            <p:nvPr/>
          </p:nvSpPr>
          <p:spPr>
            <a:xfrm>
              <a:off x="5792743" y="3727628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id="{513D2D7E-8BB7-75B2-D117-8ED62D07D860}"/>
                </a:ext>
              </a:extLst>
            </p:cNvPr>
            <p:cNvSpPr/>
            <p:nvPr/>
          </p:nvSpPr>
          <p:spPr>
            <a:xfrm>
              <a:off x="5885117" y="3903567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7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7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5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7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7"/>
                  </a:lnTo>
                  <a:cubicBezTo>
                    <a:pt x="71548" y="39691"/>
                    <a:pt x="79427" y="73054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5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E0EE5AC0-35CA-D558-F577-72DDE5B3C8D1}"/>
                </a:ext>
              </a:extLst>
            </p:cNvPr>
            <p:cNvSpPr/>
            <p:nvPr/>
          </p:nvSpPr>
          <p:spPr>
            <a:xfrm>
              <a:off x="5735270" y="3877784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id="{FF6D1D15-5D9B-7CE8-6565-5902A14B71D5}"/>
                </a:ext>
              </a:extLst>
            </p:cNvPr>
            <p:cNvSpPr/>
            <p:nvPr/>
          </p:nvSpPr>
          <p:spPr>
            <a:xfrm>
              <a:off x="808455" y="469165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7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3" y="65643"/>
                  </a:cubicBezTo>
                  <a:cubicBezTo>
                    <a:pt x="36656" y="44532"/>
                    <a:pt x="51623" y="27077"/>
                    <a:pt x="71509" y="17557"/>
                  </a:cubicBezTo>
                  <a:cubicBezTo>
                    <a:pt x="92244" y="7887"/>
                    <a:pt x="115749" y="10018"/>
                    <a:pt x="135900" y="20272"/>
                  </a:cubicBezTo>
                  <a:cubicBezTo>
                    <a:pt x="142384" y="23552"/>
                    <a:pt x="148114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id="{EB868639-FB80-BCA8-401B-EAB77E819C81}"/>
                </a:ext>
              </a:extLst>
            </p:cNvPr>
            <p:cNvSpPr/>
            <p:nvPr/>
          </p:nvSpPr>
          <p:spPr>
            <a:xfrm>
              <a:off x="984067" y="486459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id="{66CCBE7C-374E-4239-7612-66321F1D9E18}"/>
                </a:ext>
              </a:extLst>
            </p:cNvPr>
            <p:cNvSpPr/>
            <p:nvPr/>
          </p:nvSpPr>
          <p:spPr>
            <a:xfrm>
              <a:off x="1005037" y="4837628"/>
              <a:ext cx="16561" cy="16604"/>
            </a:xfrm>
            <a:custGeom>
              <a:avLst/>
              <a:gdLst>
                <a:gd name="connsiteX0" fmla="*/ 2916 w 16561"/>
                <a:gd name="connsiteY0" fmla="*/ 1218 h 16604"/>
                <a:gd name="connsiteX1" fmla="*/ 15527 w 16561"/>
                <a:gd name="connsiteY1" fmla="*/ 8758 h 16604"/>
                <a:gd name="connsiteX2" fmla="*/ 2709 w 16561"/>
                <a:gd name="connsiteY2" fmla="*/ 15921 h 16604"/>
                <a:gd name="connsiteX3" fmla="*/ 2916 w 16561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1" h="16604">
                  <a:moveTo>
                    <a:pt x="2916" y="1218"/>
                  </a:moveTo>
                  <a:cubicBezTo>
                    <a:pt x="8081" y="-1666"/>
                    <a:pt x="15602" y="2820"/>
                    <a:pt x="15527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id="{59B54AB1-BB72-616A-4F56-201856079D9F}"/>
                </a:ext>
              </a:extLst>
            </p:cNvPr>
            <p:cNvSpPr/>
            <p:nvPr/>
          </p:nvSpPr>
          <p:spPr>
            <a:xfrm>
              <a:off x="2919624" y="5166672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9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56" y="44532"/>
                    <a:pt x="51623" y="27077"/>
                    <a:pt x="71509" y="17557"/>
                  </a:cubicBezTo>
                  <a:cubicBezTo>
                    <a:pt x="92244" y="7887"/>
                    <a:pt x="115749" y="10018"/>
                    <a:pt x="135900" y="20272"/>
                  </a:cubicBezTo>
                  <a:cubicBezTo>
                    <a:pt x="142384" y="23552"/>
                    <a:pt x="148114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A17020BD-9723-8B37-2D86-92C383357D65}"/>
                </a:ext>
              </a:extLst>
            </p:cNvPr>
            <p:cNvSpPr/>
            <p:nvPr/>
          </p:nvSpPr>
          <p:spPr>
            <a:xfrm>
              <a:off x="3095236" y="5339603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7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CBF40350-53A1-10A7-9EE0-8ED6918653B0}"/>
                </a:ext>
              </a:extLst>
            </p:cNvPr>
            <p:cNvSpPr/>
            <p:nvPr/>
          </p:nvSpPr>
          <p:spPr>
            <a:xfrm>
              <a:off x="3116206" y="5312641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E313E176-18FD-DBC4-26F7-70863F5850B4}"/>
                </a:ext>
              </a:extLst>
            </p:cNvPr>
            <p:cNvSpPr/>
            <p:nvPr/>
          </p:nvSpPr>
          <p:spPr>
            <a:xfrm>
              <a:off x="4148626" y="4118627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7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56" y="44531"/>
                    <a:pt x="51623" y="27077"/>
                    <a:pt x="71509" y="17557"/>
                  </a:cubicBezTo>
                  <a:cubicBezTo>
                    <a:pt x="92244" y="7887"/>
                    <a:pt x="115749" y="10017"/>
                    <a:pt x="135900" y="20272"/>
                  </a:cubicBezTo>
                  <a:cubicBezTo>
                    <a:pt x="142384" y="23551"/>
                    <a:pt x="148114" y="13787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541C3921-21D3-00EC-BF47-61AC562683C3}"/>
                </a:ext>
              </a:extLst>
            </p:cNvPr>
            <p:cNvSpPr/>
            <p:nvPr/>
          </p:nvSpPr>
          <p:spPr>
            <a:xfrm>
              <a:off x="4324237" y="4291558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4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C7F3D426-3007-0599-FFD8-C4BFE16FF05E}"/>
                </a:ext>
              </a:extLst>
            </p:cNvPr>
            <p:cNvSpPr/>
            <p:nvPr/>
          </p:nvSpPr>
          <p:spPr>
            <a:xfrm>
              <a:off x="4345208" y="4264596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6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5821F490-D5ED-B537-C768-FEB5A9C4CD38}"/>
                </a:ext>
              </a:extLst>
            </p:cNvPr>
            <p:cNvSpPr/>
            <p:nvPr/>
          </p:nvSpPr>
          <p:spPr>
            <a:xfrm>
              <a:off x="72573" y="4935247"/>
              <a:ext cx="386653" cy="171405"/>
            </a:xfrm>
            <a:custGeom>
              <a:avLst/>
              <a:gdLst>
                <a:gd name="connsiteX0" fmla="*/ 97718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79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2 w 386653"/>
                <a:gd name="connsiteY18" fmla="*/ 59599 h 171405"/>
                <a:gd name="connsiteX19" fmla="*/ 292794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4 w 386653"/>
                <a:gd name="connsiteY24" fmla="*/ 52700 h 171405"/>
                <a:gd name="connsiteX25" fmla="*/ 97812 w 386653"/>
                <a:gd name="connsiteY25" fmla="*/ 27461 h 171405"/>
                <a:gd name="connsiteX26" fmla="*/ 97718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8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5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217" y="130399"/>
                    <a:pt x="105107" y="149399"/>
                    <a:pt x="78453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1" y="144762"/>
                    <a:pt x="161731" y="116337"/>
                  </a:cubicBezTo>
                  <a:cubicBezTo>
                    <a:pt x="182466" y="97977"/>
                    <a:pt x="201825" y="78034"/>
                    <a:pt x="222522" y="59599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2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4"/>
                    <a:pt x="165464" y="52700"/>
                  </a:cubicBezTo>
                  <a:cubicBezTo>
                    <a:pt x="145276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8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1862335B-AD51-1120-F6F6-EC96B07F6D46}"/>
                </a:ext>
              </a:extLst>
            </p:cNvPr>
            <p:cNvSpPr/>
            <p:nvPr/>
          </p:nvSpPr>
          <p:spPr>
            <a:xfrm>
              <a:off x="3472194" y="4161715"/>
              <a:ext cx="138779" cy="197828"/>
            </a:xfrm>
            <a:custGeom>
              <a:avLst/>
              <a:gdLst>
                <a:gd name="connsiteX0" fmla="*/ 10333 w 138779"/>
                <a:gd name="connsiteY0" fmla="*/ 47964 h 197828"/>
                <a:gd name="connsiteX1" fmla="*/ 37909 w 138779"/>
                <a:gd name="connsiteY1" fmla="*/ 11943 h 197828"/>
                <a:gd name="connsiteX2" fmla="*/ 76778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8 w 138779"/>
                <a:gd name="connsiteY5" fmla="*/ 100875 h 197828"/>
                <a:gd name="connsiteX6" fmla="*/ 126485 w 138779"/>
                <a:gd name="connsiteY6" fmla="*/ 131732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8 w 138779"/>
                <a:gd name="connsiteY11" fmla="*/ 90018 h 197828"/>
                <a:gd name="connsiteX12" fmla="*/ 37608 w 138779"/>
                <a:gd name="connsiteY12" fmla="*/ 115164 h 197828"/>
                <a:gd name="connsiteX13" fmla="*/ 44470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3" y="47964"/>
                  </a:moveTo>
                  <a:cubicBezTo>
                    <a:pt x="10446" y="31565"/>
                    <a:pt x="21491" y="15750"/>
                    <a:pt x="37909" y="11943"/>
                  </a:cubicBezTo>
                  <a:cubicBezTo>
                    <a:pt x="53065" y="8813"/>
                    <a:pt x="68559" y="15449"/>
                    <a:pt x="76778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30" y="128792"/>
                    <a:pt x="43395" y="124928"/>
                  </a:cubicBezTo>
                  <a:cubicBezTo>
                    <a:pt x="58117" y="113920"/>
                    <a:pt x="74308" y="101460"/>
                    <a:pt x="93498" y="100875"/>
                  </a:cubicBezTo>
                  <a:cubicBezTo>
                    <a:pt x="112234" y="100310"/>
                    <a:pt x="126767" y="112581"/>
                    <a:pt x="126485" y="131732"/>
                  </a:cubicBezTo>
                  <a:cubicBezTo>
                    <a:pt x="125919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7" y="146171"/>
                    <a:pt x="137549" y="126982"/>
                  </a:cubicBezTo>
                  <a:cubicBezTo>
                    <a:pt x="135891" y="107134"/>
                    <a:pt x="121489" y="92657"/>
                    <a:pt x="101848" y="90018"/>
                  </a:cubicBezTo>
                  <a:cubicBezTo>
                    <a:pt x="77343" y="86719"/>
                    <a:pt x="56288" y="101196"/>
                    <a:pt x="37608" y="115164"/>
                  </a:cubicBezTo>
                  <a:lnTo>
                    <a:pt x="44470" y="124042"/>
                  </a:lnTo>
                  <a:cubicBezTo>
                    <a:pt x="62018" y="109283"/>
                    <a:pt x="80284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8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86B1CB7B-7F96-2941-5494-D6BF89EF1037}"/>
                </a:ext>
              </a:extLst>
            </p:cNvPr>
            <p:cNvSpPr/>
            <p:nvPr/>
          </p:nvSpPr>
          <p:spPr>
            <a:xfrm>
              <a:off x="3666249" y="4296209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14"/>
                    <a:pt x="2512" y="22648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32"/>
                    <a:pt x="11711" y="12017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3955C4B1-500A-CE35-1437-7A707A0691F1}"/>
                </a:ext>
              </a:extLst>
            </p:cNvPr>
            <p:cNvSpPr/>
            <p:nvPr/>
          </p:nvSpPr>
          <p:spPr>
            <a:xfrm>
              <a:off x="3653702" y="4110552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0" y="58337"/>
                    <a:pt x="44164" y="109627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8" y="105706"/>
                    <a:pt x="34117" y="53493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id="{6A358423-42B1-0F2F-99F2-B188081489FB}"/>
                </a:ext>
              </a:extLst>
            </p:cNvPr>
            <p:cNvSpPr/>
            <p:nvPr/>
          </p:nvSpPr>
          <p:spPr>
            <a:xfrm>
              <a:off x="3718405" y="4088862"/>
              <a:ext cx="97103" cy="107506"/>
            </a:xfrm>
            <a:custGeom>
              <a:avLst/>
              <a:gdLst>
                <a:gd name="connsiteX0" fmla="*/ -956 w 97103"/>
                <a:gd name="connsiteY0" fmla="*/ 7418 h 107506"/>
                <a:gd name="connsiteX1" fmla="*/ 12239 w 97103"/>
                <a:gd name="connsiteY1" fmla="*/ 103664 h 107506"/>
                <a:gd name="connsiteX2" fmla="*/ 19195 w 97103"/>
                <a:gd name="connsiteY2" fmla="*/ 107623 h 107506"/>
                <a:gd name="connsiteX3" fmla="*/ 19195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79 w 97103"/>
                <a:gd name="connsiteY6" fmla="*/ 96709 h 107506"/>
                <a:gd name="connsiteX7" fmla="*/ 23134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956" y="7418"/>
                  </a:moveTo>
                  <a:cubicBezTo>
                    <a:pt x="3437" y="39500"/>
                    <a:pt x="7829" y="71582"/>
                    <a:pt x="12239" y="103664"/>
                  </a:cubicBezTo>
                  <a:cubicBezTo>
                    <a:pt x="13069" y="106680"/>
                    <a:pt x="16179" y="108452"/>
                    <a:pt x="19195" y="107623"/>
                  </a:cubicBezTo>
                  <a:cubicBezTo>
                    <a:pt x="19195" y="107623"/>
                    <a:pt x="19195" y="107623"/>
                    <a:pt x="19195" y="107623"/>
                  </a:cubicBezTo>
                  <a:lnTo>
                    <a:pt x="92181" y="82138"/>
                  </a:lnTo>
                  <a:cubicBezTo>
                    <a:pt x="99023" y="79763"/>
                    <a:pt x="96083" y="68830"/>
                    <a:pt x="89184" y="71243"/>
                  </a:cubicBezTo>
                  <a:lnTo>
                    <a:pt x="16179" y="96709"/>
                  </a:lnTo>
                  <a:lnTo>
                    <a:pt x="23134" y="100667"/>
                  </a:lnTo>
                  <a:cubicBezTo>
                    <a:pt x="18762" y="68585"/>
                    <a:pt x="14370" y="36503"/>
                    <a:pt x="9940" y="4421"/>
                  </a:cubicBezTo>
                  <a:cubicBezTo>
                    <a:pt x="8959" y="-2761"/>
                    <a:pt x="-1935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id="{C5751623-D7AF-2D94-9075-A6E0F08050A4}"/>
                </a:ext>
              </a:extLst>
            </p:cNvPr>
            <p:cNvSpPr/>
            <p:nvPr/>
          </p:nvSpPr>
          <p:spPr>
            <a:xfrm>
              <a:off x="3785151" y="4120764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3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3" y="44657"/>
                    <a:pt x="12203" y="81904"/>
                    <a:pt x="18763" y="119132"/>
                  </a:cubicBezTo>
                  <a:cubicBezTo>
                    <a:pt x="20026" y="126295"/>
                    <a:pt x="30921" y="123260"/>
                    <a:pt x="29658" y="116135"/>
                  </a:cubicBezTo>
                  <a:lnTo>
                    <a:pt x="9979" y="4413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id="{7A541D0D-7C9C-597F-2B5D-13B4740E59BB}"/>
                </a:ext>
              </a:extLst>
            </p:cNvPr>
            <p:cNvSpPr/>
            <p:nvPr/>
          </p:nvSpPr>
          <p:spPr>
            <a:xfrm>
              <a:off x="1195851" y="4179228"/>
              <a:ext cx="731757" cy="501989"/>
            </a:xfrm>
            <a:custGeom>
              <a:avLst/>
              <a:gdLst>
                <a:gd name="connsiteX0" fmla="*/ 120692 w 731757"/>
                <a:gd name="connsiteY0" fmla="*/ 224434 h 501989"/>
                <a:gd name="connsiteX1" fmla="*/ 334165 w 731757"/>
                <a:gd name="connsiteY1" fmla="*/ 14542 h 501989"/>
                <a:gd name="connsiteX2" fmla="*/ 625864 w 731757"/>
                <a:gd name="connsiteY2" fmla="*/ 167225 h 501989"/>
                <a:gd name="connsiteX3" fmla="*/ 658625 w 731757"/>
                <a:gd name="connsiteY3" fmla="*/ 365411 h 501989"/>
                <a:gd name="connsiteX4" fmla="*/ 662772 w 731757"/>
                <a:gd name="connsiteY4" fmla="*/ 370878 h 501989"/>
                <a:gd name="connsiteX5" fmla="*/ 723524 w 731757"/>
                <a:gd name="connsiteY5" fmla="*/ 386692 h 501989"/>
                <a:gd name="connsiteX6" fmla="*/ 719585 w 731757"/>
                <a:gd name="connsiteY6" fmla="*/ 379737 h 501989"/>
                <a:gd name="connsiteX7" fmla="*/ 691310 w 731757"/>
                <a:gd name="connsiteY7" fmla="*/ 495173 h 501989"/>
                <a:gd name="connsiteX8" fmla="*/ 698266 w 731757"/>
                <a:gd name="connsiteY8" fmla="*/ 491214 h 501989"/>
                <a:gd name="connsiteX9" fmla="*/ 159164 w 731757"/>
                <a:gd name="connsiteY9" fmla="*/ 357702 h 501989"/>
                <a:gd name="connsiteX10" fmla="*/ 6085 w 731757"/>
                <a:gd name="connsiteY10" fmla="*/ 320209 h 501989"/>
                <a:gd name="connsiteX11" fmla="*/ 10044 w 731757"/>
                <a:gd name="connsiteY11" fmla="*/ 327165 h 501989"/>
                <a:gd name="connsiteX12" fmla="*/ 38318 w 731757"/>
                <a:gd name="connsiteY12" fmla="*/ 208205 h 501989"/>
                <a:gd name="connsiteX13" fmla="*/ 31363 w 731757"/>
                <a:gd name="connsiteY13" fmla="*/ 212144 h 501989"/>
                <a:gd name="connsiteX14" fmla="*/ 113566 w 731757"/>
                <a:gd name="connsiteY14" fmla="*/ 229806 h 501989"/>
                <a:gd name="connsiteX15" fmla="*/ 116563 w 731757"/>
                <a:gd name="connsiteY15" fmla="*/ 218911 h 501989"/>
                <a:gd name="connsiteX16" fmla="*/ 34379 w 731757"/>
                <a:gd name="connsiteY16" fmla="*/ 201249 h 501989"/>
                <a:gd name="connsiteX17" fmla="*/ 27423 w 731757"/>
                <a:gd name="connsiteY17" fmla="*/ 205188 h 501989"/>
                <a:gd name="connsiteX18" fmla="*/ -852 w 731757"/>
                <a:gd name="connsiteY18" fmla="*/ 324168 h 501989"/>
                <a:gd name="connsiteX19" fmla="*/ 3107 w 731757"/>
                <a:gd name="connsiteY19" fmla="*/ 331123 h 501989"/>
                <a:gd name="connsiteX20" fmla="*/ 542209 w 731757"/>
                <a:gd name="connsiteY20" fmla="*/ 464674 h 501989"/>
                <a:gd name="connsiteX21" fmla="*/ 695288 w 731757"/>
                <a:gd name="connsiteY21" fmla="*/ 502128 h 501989"/>
                <a:gd name="connsiteX22" fmla="*/ 702243 w 731757"/>
                <a:gd name="connsiteY22" fmla="*/ 498169 h 501989"/>
                <a:gd name="connsiteX23" fmla="*/ 730518 w 731757"/>
                <a:gd name="connsiteY23" fmla="*/ 382753 h 501989"/>
                <a:gd name="connsiteX24" fmla="*/ 726578 w 731757"/>
                <a:gd name="connsiteY24" fmla="*/ 375797 h 501989"/>
                <a:gd name="connsiteX25" fmla="*/ 665825 w 731757"/>
                <a:gd name="connsiteY25" fmla="*/ 359964 h 501989"/>
                <a:gd name="connsiteX26" fmla="*/ 669972 w 731757"/>
                <a:gd name="connsiteY26" fmla="*/ 365411 h 501989"/>
                <a:gd name="connsiteX27" fmla="*/ 644488 w 731757"/>
                <a:gd name="connsiteY27" fmla="*/ 180684 h 501989"/>
                <a:gd name="connsiteX28" fmla="*/ 525357 w 731757"/>
                <a:gd name="connsiteY28" fmla="*/ 41007 h 501989"/>
                <a:gd name="connsiteX29" fmla="*/ 198126 w 731757"/>
                <a:gd name="connsiteY29" fmla="*/ 65305 h 501989"/>
                <a:gd name="connsiteX30" fmla="*/ 109344 w 731757"/>
                <a:gd name="connsiteY30" fmla="*/ 224434 h 501989"/>
                <a:gd name="connsiteX31" fmla="*/ 120692 w 731757"/>
                <a:gd name="connsiteY31" fmla="*/ 224434 h 5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89">
                  <a:moveTo>
                    <a:pt x="120692" y="224434"/>
                  </a:moveTo>
                  <a:cubicBezTo>
                    <a:pt x="132001" y="115690"/>
                    <a:pt x="230020" y="31978"/>
                    <a:pt x="334165" y="14542"/>
                  </a:cubicBezTo>
                  <a:cubicBezTo>
                    <a:pt x="453691" y="-5457"/>
                    <a:pt x="572255" y="60121"/>
                    <a:pt x="625864" y="167225"/>
                  </a:cubicBezTo>
                  <a:cubicBezTo>
                    <a:pt x="656457" y="228355"/>
                    <a:pt x="664355" y="297948"/>
                    <a:pt x="658625" y="365411"/>
                  </a:cubicBezTo>
                  <a:cubicBezTo>
                    <a:pt x="658625" y="367956"/>
                    <a:pt x="660321" y="370199"/>
                    <a:pt x="662772" y="370878"/>
                  </a:cubicBezTo>
                  <a:cubicBezTo>
                    <a:pt x="682960" y="376401"/>
                    <a:pt x="703280" y="381396"/>
                    <a:pt x="723524" y="386692"/>
                  </a:cubicBezTo>
                  <a:cubicBezTo>
                    <a:pt x="722224" y="384374"/>
                    <a:pt x="720904" y="382055"/>
                    <a:pt x="719585" y="379737"/>
                  </a:cubicBezTo>
                  <a:cubicBezTo>
                    <a:pt x="710198" y="418228"/>
                    <a:pt x="700773" y="456700"/>
                    <a:pt x="691310" y="495173"/>
                  </a:cubicBezTo>
                  <a:lnTo>
                    <a:pt x="698266" y="491214"/>
                  </a:lnTo>
                  <a:cubicBezTo>
                    <a:pt x="518326" y="447709"/>
                    <a:pt x="338915" y="402149"/>
                    <a:pt x="159164" y="357702"/>
                  </a:cubicBezTo>
                  <a:cubicBezTo>
                    <a:pt x="108175" y="345129"/>
                    <a:pt x="57149" y="332632"/>
                    <a:pt x="6085" y="320209"/>
                  </a:cubicBezTo>
                  <a:lnTo>
                    <a:pt x="10044" y="327165"/>
                  </a:lnTo>
                  <a:lnTo>
                    <a:pt x="38318" y="208205"/>
                  </a:lnTo>
                  <a:lnTo>
                    <a:pt x="31363" y="212144"/>
                  </a:lnTo>
                  <a:cubicBezTo>
                    <a:pt x="58770" y="218025"/>
                    <a:pt x="86027" y="224472"/>
                    <a:pt x="113566" y="229806"/>
                  </a:cubicBezTo>
                  <a:cubicBezTo>
                    <a:pt x="120673" y="231201"/>
                    <a:pt x="123707" y="220381"/>
                    <a:pt x="116563" y="218911"/>
                  </a:cubicBezTo>
                  <a:cubicBezTo>
                    <a:pt x="89062" y="213558"/>
                    <a:pt x="61767" y="207130"/>
                    <a:pt x="34379" y="201249"/>
                  </a:cubicBezTo>
                  <a:cubicBezTo>
                    <a:pt x="31363" y="200420"/>
                    <a:pt x="28252" y="202172"/>
                    <a:pt x="27423" y="205188"/>
                  </a:cubicBezTo>
                  <a:cubicBezTo>
                    <a:pt x="17998" y="244848"/>
                    <a:pt x="8573" y="284508"/>
                    <a:pt x="-852" y="324168"/>
                  </a:cubicBezTo>
                  <a:cubicBezTo>
                    <a:pt x="-1624" y="327165"/>
                    <a:pt x="129" y="330238"/>
                    <a:pt x="3107" y="331123"/>
                  </a:cubicBezTo>
                  <a:cubicBezTo>
                    <a:pt x="183009" y="374685"/>
                    <a:pt x="362439" y="420245"/>
                    <a:pt x="542209" y="464674"/>
                  </a:cubicBezTo>
                  <a:cubicBezTo>
                    <a:pt x="593216" y="477247"/>
                    <a:pt x="644243" y="489725"/>
                    <a:pt x="695288" y="502128"/>
                  </a:cubicBezTo>
                  <a:cubicBezTo>
                    <a:pt x="698303" y="502901"/>
                    <a:pt x="701376" y="501148"/>
                    <a:pt x="702243" y="498169"/>
                  </a:cubicBezTo>
                  <a:cubicBezTo>
                    <a:pt x="711687" y="459697"/>
                    <a:pt x="721112" y="421225"/>
                    <a:pt x="730518" y="382753"/>
                  </a:cubicBezTo>
                  <a:cubicBezTo>
                    <a:pt x="731347" y="379737"/>
                    <a:pt x="729594" y="376627"/>
                    <a:pt x="726578" y="375797"/>
                  </a:cubicBezTo>
                  <a:cubicBezTo>
                    <a:pt x="706333" y="370500"/>
                    <a:pt x="686013" y="365486"/>
                    <a:pt x="665825" y="359964"/>
                  </a:cubicBezTo>
                  <a:cubicBezTo>
                    <a:pt x="667201" y="361849"/>
                    <a:pt x="668577" y="363602"/>
                    <a:pt x="669972" y="365411"/>
                  </a:cubicBezTo>
                  <a:cubicBezTo>
                    <a:pt x="675288" y="302962"/>
                    <a:pt x="668936" y="238892"/>
                    <a:pt x="644488" y="180684"/>
                  </a:cubicBezTo>
                  <a:cubicBezTo>
                    <a:pt x="620284" y="123155"/>
                    <a:pt x="578872" y="73429"/>
                    <a:pt x="525357" y="41007"/>
                  </a:cubicBezTo>
                  <a:cubicBezTo>
                    <a:pt x="422174" y="-21121"/>
                    <a:pt x="290999" y="-11376"/>
                    <a:pt x="198126" y="65305"/>
                  </a:cubicBezTo>
                  <a:cubicBezTo>
                    <a:pt x="149833" y="105323"/>
                    <a:pt x="115847" y="161438"/>
                    <a:pt x="109344" y="224434"/>
                  </a:cubicBezTo>
                  <a:cubicBezTo>
                    <a:pt x="108647" y="231672"/>
                    <a:pt x="119956" y="231616"/>
                    <a:pt x="120692" y="2244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id="{447495C4-0E8A-005C-549D-36A760532169}"/>
                </a:ext>
              </a:extLst>
            </p:cNvPr>
            <p:cNvSpPr/>
            <p:nvPr/>
          </p:nvSpPr>
          <p:spPr>
            <a:xfrm>
              <a:off x="1408848" y="4280518"/>
              <a:ext cx="359304" cy="237783"/>
            </a:xfrm>
            <a:custGeom>
              <a:avLst/>
              <a:gdLst>
                <a:gd name="connsiteX0" fmla="*/ 10105 w 359304"/>
                <a:gd name="connsiteY0" fmla="*/ 144501 h 237783"/>
                <a:gd name="connsiteX1" fmla="*/ 154041 w 359304"/>
                <a:gd name="connsiteY1" fmla="*/ 13062 h 237783"/>
                <a:gd name="connsiteX2" fmla="*/ 329796 w 359304"/>
                <a:gd name="connsiteY2" fmla="*/ 106933 h 237783"/>
                <a:gd name="connsiteX3" fmla="*/ 345536 w 359304"/>
                <a:gd name="connsiteY3" fmla="*/ 232434 h 237783"/>
                <a:gd name="connsiteX4" fmla="*/ 352699 w 359304"/>
                <a:gd name="connsiteY4" fmla="*/ 226987 h 237783"/>
                <a:gd name="connsiteX5" fmla="*/ 6147 w 359304"/>
                <a:gd name="connsiteY5" fmla="*/ 137545 h 237783"/>
                <a:gd name="connsiteX6" fmla="*/ 3150 w 359304"/>
                <a:gd name="connsiteY6" fmla="*/ 148459 h 237783"/>
                <a:gd name="connsiteX7" fmla="*/ 349702 w 359304"/>
                <a:gd name="connsiteY7" fmla="*/ 237901 h 237783"/>
                <a:gd name="connsiteX8" fmla="*/ 356638 w 359304"/>
                <a:gd name="connsiteY8" fmla="*/ 233943 h 237783"/>
                <a:gd name="connsiteX9" fmla="*/ 356846 w 359304"/>
                <a:gd name="connsiteY9" fmla="*/ 232434 h 237783"/>
                <a:gd name="connsiteX10" fmla="*/ 343651 w 359304"/>
                <a:gd name="connsiteY10" fmla="*/ 110967 h 237783"/>
                <a:gd name="connsiteX11" fmla="*/ 272456 w 359304"/>
                <a:gd name="connsiteY11" fmla="*/ 25559 h 237783"/>
                <a:gd name="connsiteX12" fmla="*/ 66654 w 359304"/>
                <a:gd name="connsiteY12" fmla="*/ 39338 h 237783"/>
                <a:gd name="connsiteX13" fmla="*/ -828 w 359304"/>
                <a:gd name="connsiteY13" fmla="*/ 141504 h 237783"/>
                <a:gd name="connsiteX14" fmla="*/ 10105 w 359304"/>
                <a:gd name="connsiteY14" fmla="*/ 144501 h 23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3">
                  <a:moveTo>
                    <a:pt x="10105" y="144501"/>
                  </a:moveTo>
                  <a:cubicBezTo>
                    <a:pt x="27729" y="77905"/>
                    <a:pt x="85146" y="22882"/>
                    <a:pt x="154041" y="13062"/>
                  </a:cubicBezTo>
                  <a:cubicBezTo>
                    <a:pt x="226556" y="2713"/>
                    <a:pt x="299467" y="39583"/>
                    <a:pt x="329796" y="106933"/>
                  </a:cubicBezTo>
                  <a:cubicBezTo>
                    <a:pt x="347458" y="146141"/>
                    <a:pt x="348853" y="190249"/>
                    <a:pt x="345536" y="232434"/>
                  </a:cubicBezTo>
                  <a:lnTo>
                    <a:pt x="352699" y="226987"/>
                  </a:lnTo>
                  <a:cubicBezTo>
                    <a:pt x="238318" y="192869"/>
                    <a:pt x="121262" y="168949"/>
                    <a:pt x="6147" y="137545"/>
                  </a:cubicBezTo>
                  <a:cubicBezTo>
                    <a:pt x="-884" y="135660"/>
                    <a:pt x="-3882" y="146536"/>
                    <a:pt x="3150" y="148459"/>
                  </a:cubicBezTo>
                  <a:cubicBezTo>
                    <a:pt x="118265" y="179863"/>
                    <a:pt x="235321" y="203783"/>
                    <a:pt x="349702" y="237901"/>
                  </a:cubicBezTo>
                  <a:cubicBezTo>
                    <a:pt x="352718" y="238730"/>
                    <a:pt x="355828" y="236940"/>
                    <a:pt x="356638" y="233943"/>
                  </a:cubicBezTo>
                  <a:cubicBezTo>
                    <a:pt x="356770" y="233452"/>
                    <a:pt x="356846" y="232943"/>
                    <a:pt x="356846" y="232434"/>
                  </a:cubicBezTo>
                  <a:cubicBezTo>
                    <a:pt x="360050" y="191719"/>
                    <a:pt x="358730" y="149496"/>
                    <a:pt x="343651" y="110967"/>
                  </a:cubicBezTo>
                  <a:cubicBezTo>
                    <a:pt x="329796" y="75530"/>
                    <a:pt x="305273" y="44993"/>
                    <a:pt x="272456" y="25559"/>
                  </a:cubicBezTo>
                  <a:cubicBezTo>
                    <a:pt x="208140" y="-12725"/>
                    <a:pt x="125164" y="-6919"/>
                    <a:pt x="66654" y="39338"/>
                  </a:cubicBezTo>
                  <a:cubicBezTo>
                    <a:pt x="33761" y="65256"/>
                    <a:pt x="10105" y="101090"/>
                    <a:pt x="-828" y="141504"/>
                  </a:cubicBezTo>
                  <a:cubicBezTo>
                    <a:pt x="-2656" y="148535"/>
                    <a:pt x="8239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0B1BA7E2-4979-CFC1-3EFA-75466BDDDA14}"/>
                </a:ext>
              </a:extLst>
            </p:cNvPr>
            <p:cNvSpPr/>
            <p:nvPr/>
          </p:nvSpPr>
          <p:spPr>
            <a:xfrm>
              <a:off x="1295807" y="4511295"/>
              <a:ext cx="13568" cy="17403"/>
            </a:xfrm>
            <a:custGeom>
              <a:avLst/>
              <a:gdLst>
                <a:gd name="connsiteX0" fmla="*/ 1434 w 13568"/>
                <a:gd name="connsiteY0" fmla="*/ 4448 h 17403"/>
                <a:gd name="connsiteX1" fmla="*/ -828 w 13568"/>
                <a:gd name="connsiteY1" fmla="*/ 10593 h 17403"/>
                <a:gd name="connsiteX2" fmla="*/ 3111 w 13568"/>
                <a:gd name="connsiteY2" fmla="*/ 17549 h 17403"/>
                <a:gd name="connsiteX3" fmla="*/ 10067 w 13568"/>
                <a:gd name="connsiteY3" fmla="*/ 13609 h 17403"/>
                <a:gd name="connsiteX4" fmla="*/ 12329 w 13568"/>
                <a:gd name="connsiteY4" fmla="*/ 7445 h 17403"/>
                <a:gd name="connsiteX5" fmla="*/ 8389 w 13568"/>
                <a:gd name="connsiteY5" fmla="*/ 490 h 17403"/>
                <a:gd name="connsiteX6" fmla="*/ 1434 w 13568"/>
                <a:gd name="connsiteY6" fmla="*/ 4448 h 1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3">
                  <a:moveTo>
                    <a:pt x="1434" y="4448"/>
                  </a:moveTo>
                  <a:lnTo>
                    <a:pt x="-828" y="10593"/>
                  </a:lnTo>
                  <a:cubicBezTo>
                    <a:pt x="-1658" y="13609"/>
                    <a:pt x="95" y="16719"/>
                    <a:pt x="3111" y="17549"/>
                  </a:cubicBezTo>
                  <a:cubicBezTo>
                    <a:pt x="6108" y="18302"/>
                    <a:pt x="9181" y="16568"/>
                    <a:pt x="10067" y="13609"/>
                  </a:cubicBezTo>
                  <a:lnTo>
                    <a:pt x="12329" y="7445"/>
                  </a:lnTo>
                  <a:cubicBezTo>
                    <a:pt x="13158" y="4429"/>
                    <a:pt x="11405" y="1319"/>
                    <a:pt x="8389" y="490"/>
                  </a:cubicBezTo>
                  <a:cubicBezTo>
                    <a:pt x="5392" y="-246"/>
                    <a:pt x="2320" y="1489"/>
                    <a:pt x="1434" y="4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E533E611-0F7F-6C77-B5DD-B178E62E7C7B}"/>
                </a:ext>
              </a:extLst>
            </p:cNvPr>
            <p:cNvSpPr/>
            <p:nvPr/>
          </p:nvSpPr>
          <p:spPr>
            <a:xfrm>
              <a:off x="1370873" y="4532522"/>
              <a:ext cx="12636" cy="17522"/>
            </a:xfrm>
            <a:custGeom>
              <a:avLst/>
              <a:gdLst>
                <a:gd name="connsiteX0" fmla="*/ 484 w 12636"/>
                <a:gd name="connsiteY0" fmla="*/ 4483 h 17522"/>
                <a:gd name="connsiteX1" fmla="*/ -873 w 12636"/>
                <a:gd name="connsiteY1" fmla="*/ 10836 h 17522"/>
                <a:gd name="connsiteX2" fmla="*/ 3274 w 12636"/>
                <a:gd name="connsiteY2" fmla="*/ 17678 h 17522"/>
                <a:gd name="connsiteX3" fmla="*/ 10023 w 12636"/>
                <a:gd name="connsiteY3" fmla="*/ 13852 h 17522"/>
                <a:gd name="connsiteX4" fmla="*/ 11398 w 12636"/>
                <a:gd name="connsiteY4" fmla="*/ 7499 h 17522"/>
                <a:gd name="connsiteX5" fmla="*/ 7459 w 12636"/>
                <a:gd name="connsiteY5" fmla="*/ 525 h 17522"/>
                <a:gd name="connsiteX6" fmla="*/ 484 w 12636"/>
                <a:gd name="connsiteY6" fmla="*/ 4483 h 1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22">
                  <a:moveTo>
                    <a:pt x="484" y="4483"/>
                  </a:moveTo>
                  <a:lnTo>
                    <a:pt x="-873" y="10836"/>
                  </a:lnTo>
                  <a:cubicBezTo>
                    <a:pt x="-1608" y="13870"/>
                    <a:pt x="239" y="16924"/>
                    <a:pt x="3274" y="17678"/>
                  </a:cubicBezTo>
                  <a:cubicBezTo>
                    <a:pt x="6177" y="18395"/>
                    <a:pt x="9136" y="16717"/>
                    <a:pt x="10023" y="13852"/>
                  </a:cubicBezTo>
                  <a:cubicBezTo>
                    <a:pt x="10494" y="11722"/>
                    <a:pt x="10946" y="9611"/>
                    <a:pt x="11398" y="7499"/>
                  </a:cubicBezTo>
                  <a:cubicBezTo>
                    <a:pt x="12228" y="4483"/>
                    <a:pt x="10456" y="1373"/>
                    <a:pt x="7459" y="525"/>
                  </a:cubicBezTo>
                  <a:cubicBezTo>
                    <a:pt x="4443" y="-304"/>
                    <a:pt x="1314" y="1468"/>
                    <a:pt x="484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C3436B18-9595-1BD5-5F6D-15986ADBC6C7}"/>
                </a:ext>
              </a:extLst>
            </p:cNvPr>
            <p:cNvSpPr/>
            <p:nvPr/>
          </p:nvSpPr>
          <p:spPr>
            <a:xfrm>
              <a:off x="1446081" y="4548883"/>
              <a:ext cx="13457" cy="21464"/>
            </a:xfrm>
            <a:custGeom>
              <a:avLst/>
              <a:gdLst>
                <a:gd name="connsiteX0" fmla="*/ 1335 w 13457"/>
                <a:gd name="connsiteY0" fmla="*/ 4484 h 21464"/>
                <a:gd name="connsiteX1" fmla="*/ -852 w 13457"/>
                <a:gd name="connsiteY1" fmla="*/ 14625 h 21464"/>
                <a:gd name="connsiteX2" fmla="*/ 3107 w 13457"/>
                <a:gd name="connsiteY2" fmla="*/ 21580 h 21464"/>
                <a:gd name="connsiteX3" fmla="*/ 10062 w 13457"/>
                <a:gd name="connsiteY3" fmla="*/ 17641 h 21464"/>
                <a:gd name="connsiteX4" fmla="*/ 12249 w 13457"/>
                <a:gd name="connsiteY4" fmla="*/ 7481 h 21464"/>
                <a:gd name="connsiteX5" fmla="*/ 8291 w 13457"/>
                <a:gd name="connsiteY5" fmla="*/ 525 h 21464"/>
                <a:gd name="connsiteX6" fmla="*/ 1335 w 13457"/>
                <a:gd name="connsiteY6" fmla="*/ 4484 h 21464"/>
                <a:gd name="connsiteX7" fmla="*/ 1335 w 13457"/>
                <a:gd name="connsiteY7" fmla="*/ 4484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7" h="21464">
                  <a:moveTo>
                    <a:pt x="1335" y="4484"/>
                  </a:moveTo>
                  <a:lnTo>
                    <a:pt x="-852" y="14625"/>
                  </a:lnTo>
                  <a:cubicBezTo>
                    <a:pt x="-1624" y="17622"/>
                    <a:pt x="129" y="20694"/>
                    <a:pt x="3107" y="21580"/>
                  </a:cubicBezTo>
                  <a:cubicBezTo>
                    <a:pt x="6123" y="22410"/>
                    <a:pt x="9233" y="20657"/>
                    <a:pt x="10062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84"/>
                    <a:pt x="11250" y="1411"/>
                    <a:pt x="8291" y="525"/>
                  </a:cubicBezTo>
                  <a:cubicBezTo>
                    <a:pt x="5274" y="-304"/>
                    <a:pt x="2164" y="1468"/>
                    <a:pt x="1335" y="4484"/>
                  </a:cubicBezTo>
                  <a:cubicBezTo>
                    <a:pt x="1335" y="4484"/>
                    <a:pt x="1335" y="4484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EE616A8C-3C9B-97EC-6D34-FAA50B46698E}"/>
                </a:ext>
              </a:extLst>
            </p:cNvPr>
            <p:cNvSpPr/>
            <p:nvPr/>
          </p:nvSpPr>
          <p:spPr>
            <a:xfrm>
              <a:off x="1520568" y="4569171"/>
              <a:ext cx="14364" cy="18445"/>
            </a:xfrm>
            <a:custGeom>
              <a:avLst/>
              <a:gdLst>
                <a:gd name="connsiteX0" fmla="*/ 2850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7 w 14364"/>
                <a:gd name="connsiteY3" fmla="*/ 16051 h 18445"/>
                <a:gd name="connsiteX4" fmla="*/ 12614 w 14364"/>
                <a:gd name="connsiteY4" fmla="*/ 8757 h 18445"/>
                <a:gd name="connsiteX5" fmla="*/ 10578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50" y="3045"/>
                  </a:moveTo>
                  <a:lnTo>
                    <a:pt x="-317" y="10340"/>
                  </a:lnTo>
                  <a:cubicBezTo>
                    <a:pt x="-1806" y="13054"/>
                    <a:pt x="-902" y="16447"/>
                    <a:pt x="1718" y="18068"/>
                  </a:cubicBezTo>
                  <a:cubicBezTo>
                    <a:pt x="4150" y="19369"/>
                    <a:pt x="8203" y="18935"/>
                    <a:pt x="9447" y="16051"/>
                  </a:cubicBezTo>
                  <a:lnTo>
                    <a:pt x="12614" y="8757"/>
                  </a:lnTo>
                  <a:cubicBezTo>
                    <a:pt x="14103" y="6042"/>
                    <a:pt x="13198" y="2650"/>
                    <a:pt x="10578" y="1009"/>
                  </a:cubicBezTo>
                  <a:cubicBezTo>
                    <a:pt x="8146" y="-272"/>
                    <a:pt x="4112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376262EC-EB44-1AFE-919D-B18E83C7DD84}"/>
                </a:ext>
              </a:extLst>
            </p:cNvPr>
            <p:cNvSpPr/>
            <p:nvPr/>
          </p:nvSpPr>
          <p:spPr>
            <a:xfrm>
              <a:off x="1597878" y="4585389"/>
              <a:ext cx="12478" cy="20201"/>
            </a:xfrm>
            <a:custGeom>
              <a:avLst/>
              <a:gdLst>
                <a:gd name="connsiteX0" fmla="*/ 373 w 12478"/>
                <a:gd name="connsiteY0" fmla="*/ 4414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49 w 12478"/>
                <a:gd name="connsiteY3" fmla="*/ 16441 h 20201"/>
                <a:gd name="connsiteX4" fmla="*/ 11269 w 12478"/>
                <a:gd name="connsiteY4" fmla="*/ 7412 h 20201"/>
                <a:gd name="connsiteX5" fmla="*/ 7329 w 12478"/>
                <a:gd name="connsiteY5" fmla="*/ 456 h 20201"/>
                <a:gd name="connsiteX6" fmla="*/ 373 w 12478"/>
                <a:gd name="connsiteY6" fmla="*/ 4414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3" y="4414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49" y="16441"/>
                  </a:cubicBezTo>
                  <a:cubicBezTo>
                    <a:pt x="10401" y="13311"/>
                    <a:pt x="10835" y="10428"/>
                    <a:pt x="11269" y="7412"/>
                  </a:cubicBezTo>
                  <a:cubicBezTo>
                    <a:pt x="12023" y="4414"/>
                    <a:pt x="10288" y="1361"/>
                    <a:pt x="7329" y="456"/>
                  </a:cubicBezTo>
                  <a:cubicBezTo>
                    <a:pt x="4652" y="-147"/>
                    <a:pt x="826" y="1285"/>
                    <a:pt x="373" y="4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id="{3A971C76-C3B2-AD39-82D1-0C41D4CF34CC}"/>
                </a:ext>
              </a:extLst>
            </p:cNvPr>
            <p:cNvSpPr/>
            <p:nvPr/>
          </p:nvSpPr>
          <p:spPr>
            <a:xfrm>
              <a:off x="1672369" y="4604245"/>
              <a:ext cx="13829" cy="20059"/>
            </a:xfrm>
            <a:custGeom>
              <a:avLst/>
              <a:gdLst>
                <a:gd name="connsiteX0" fmla="*/ 1677 w 13829"/>
                <a:gd name="connsiteY0" fmla="*/ 4483 h 20059"/>
                <a:gd name="connsiteX1" fmla="*/ -830 w 13829"/>
                <a:gd name="connsiteY1" fmla="*/ 13249 h 20059"/>
                <a:gd name="connsiteX2" fmla="*/ 3129 w 13829"/>
                <a:gd name="connsiteY2" fmla="*/ 20204 h 20059"/>
                <a:gd name="connsiteX3" fmla="*/ 3129 w 13829"/>
                <a:gd name="connsiteY3" fmla="*/ 20204 h 20059"/>
                <a:gd name="connsiteX4" fmla="*/ 10084 w 13829"/>
                <a:gd name="connsiteY4" fmla="*/ 16246 h 20059"/>
                <a:gd name="connsiteX5" fmla="*/ 12591 w 13829"/>
                <a:gd name="connsiteY5" fmla="*/ 7500 h 20059"/>
                <a:gd name="connsiteX6" fmla="*/ 8652 w 13829"/>
                <a:gd name="connsiteY6" fmla="*/ 525 h 20059"/>
                <a:gd name="connsiteX7" fmla="*/ 1677 w 13829"/>
                <a:gd name="connsiteY7" fmla="*/ 4483 h 2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9">
                  <a:moveTo>
                    <a:pt x="1677" y="4483"/>
                  </a:moveTo>
                  <a:cubicBezTo>
                    <a:pt x="848" y="7405"/>
                    <a:pt x="0" y="10327"/>
                    <a:pt x="-830" y="13249"/>
                  </a:cubicBezTo>
                  <a:cubicBezTo>
                    <a:pt x="-1659" y="16265"/>
                    <a:pt x="113" y="19375"/>
                    <a:pt x="3129" y="20204"/>
                  </a:cubicBezTo>
                  <a:cubicBezTo>
                    <a:pt x="3129" y="20204"/>
                    <a:pt x="3129" y="20204"/>
                    <a:pt x="3129" y="20204"/>
                  </a:cubicBezTo>
                  <a:cubicBezTo>
                    <a:pt x="6126" y="20958"/>
                    <a:pt x="9198" y="19224"/>
                    <a:pt x="10084" y="16246"/>
                  </a:cubicBezTo>
                  <a:cubicBezTo>
                    <a:pt x="10914" y="13324"/>
                    <a:pt x="11743" y="10403"/>
                    <a:pt x="12591" y="7500"/>
                  </a:cubicBezTo>
                  <a:cubicBezTo>
                    <a:pt x="13421" y="4483"/>
                    <a:pt x="11649" y="1373"/>
                    <a:pt x="8652" y="525"/>
                  </a:cubicBezTo>
                  <a:cubicBezTo>
                    <a:pt x="5636" y="-304"/>
                    <a:pt x="2507" y="1468"/>
                    <a:pt x="1677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91EF86E2-28C4-35A5-B1FD-2847E186E351}"/>
                </a:ext>
              </a:extLst>
            </p:cNvPr>
            <p:cNvSpPr/>
            <p:nvPr/>
          </p:nvSpPr>
          <p:spPr>
            <a:xfrm>
              <a:off x="1749310" y="4624429"/>
              <a:ext cx="11969" cy="17812"/>
            </a:xfrm>
            <a:custGeom>
              <a:avLst/>
              <a:gdLst>
                <a:gd name="connsiteX0" fmla="*/ -374 w 11969"/>
                <a:gd name="connsiteY0" fmla="*/ 5976 h 17812"/>
                <a:gd name="connsiteX1" fmla="*/ -1034 w 11969"/>
                <a:gd name="connsiteY1" fmla="*/ 12479 h 17812"/>
                <a:gd name="connsiteX2" fmla="*/ 4621 w 11969"/>
                <a:gd name="connsiteY2" fmla="*/ 18134 h 17812"/>
                <a:gd name="connsiteX3" fmla="*/ 10276 w 11969"/>
                <a:gd name="connsiteY3" fmla="*/ 12479 h 17812"/>
                <a:gd name="connsiteX4" fmla="*/ 10936 w 11969"/>
                <a:gd name="connsiteY4" fmla="*/ 5976 h 17812"/>
                <a:gd name="connsiteX5" fmla="*/ 5281 w 11969"/>
                <a:gd name="connsiteY5" fmla="*/ 321 h 17812"/>
                <a:gd name="connsiteX6" fmla="*/ -374 w 11969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2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8"/>
                    <a:pt x="1492" y="18134"/>
                    <a:pt x="4621" y="18134"/>
                  </a:cubicBezTo>
                  <a:cubicBezTo>
                    <a:pt x="7712" y="18040"/>
                    <a:pt x="10182" y="15571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47"/>
                    <a:pt x="8410" y="321"/>
                    <a:pt x="5281" y="321"/>
                  </a:cubicBezTo>
                  <a:cubicBezTo>
                    <a:pt x="2208" y="415"/>
                    <a:pt x="-280" y="290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037C3909-A7B7-5154-0D1D-3D24A552AA7D}"/>
                </a:ext>
              </a:extLst>
            </p:cNvPr>
            <p:cNvSpPr/>
            <p:nvPr/>
          </p:nvSpPr>
          <p:spPr>
            <a:xfrm>
              <a:off x="1824128" y="4642038"/>
              <a:ext cx="12962" cy="18862"/>
            </a:xfrm>
            <a:custGeom>
              <a:avLst/>
              <a:gdLst>
                <a:gd name="connsiteX0" fmla="*/ 810 w 12962"/>
                <a:gd name="connsiteY0" fmla="*/ 4484 h 18862"/>
                <a:gd name="connsiteX1" fmla="*/ -830 w 12962"/>
                <a:gd name="connsiteY1" fmla="*/ 12024 h 18862"/>
                <a:gd name="connsiteX2" fmla="*/ 3129 w 12962"/>
                <a:gd name="connsiteY2" fmla="*/ 18979 h 18862"/>
                <a:gd name="connsiteX3" fmla="*/ 10084 w 12962"/>
                <a:gd name="connsiteY3" fmla="*/ 15021 h 18862"/>
                <a:gd name="connsiteX4" fmla="*/ 11724 w 12962"/>
                <a:gd name="connsiteY4" fmla="*/ 7481 h 18862"/>
                <a:gd name="connsiteX5" fmla="*/ 7766 w 12962"/>
                <a:gd name="connsiteY5" fmla="*/ 525 h 18862"/>
                <a:gd name="connsiteX6" fmla="*/ 810 w 12962"/>
                <a:gd name="connsiteY6" fmla="*/ 4484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2">
                  <a:moveTo>
                    <a:pt x="810" y="4484"/>
                  </a:moveTo>
                  <a:lnTo>
                    <a:pt x="-830" y="12024"/>
                  </a:lnTo>
                  <a:cubicBezTo>
                    <a:pt x="-1659" y="15040"/>
                    <a:pt x="113" y="18150"/>
                    <a:pt x="3129" y="18979"/>
                  </a:cubicBezTo>
                  <a:cubicBezTo>
                    <a:pt x="6145" y="19808"/>
                    <a:pt x="9255" y="18037"/>
                    <a:pt x="10084" y="15021"/>
                  </a:cubicBezTo>
                  <a:lnTo>
                    <a:pt x="11724" y="7481"/>
                  </a:lnTo>
                  <a:cubicBezTo>
                    <a:pt x="12554" y="4465"/>
                    <a:pt x="10782" y="1355"/>
                    <a:pt x="7766" y="525"/>
                  </a:cubicBezTo>
                  <a:cubicBezTo>
                    <a:pt x="4750" y="-304"/>
                    <a:pt x="1640" y="1468"/>
                    <a:pt x="810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7E57834D-115B-15C0-AD17-A373DB9EBA6E}"/>
                </a:ext>
              </a:extLst>
            </p:cNvPr>
            <p:cNvSpPr/>
            <p:nvPr/>
          </p:nvSpPr>
          <p:spPr>
            <a:xfrm>
              <a:off x="4581201" y="4041171"/>
              <a:ext cx="731760" cy="502540"/>
            </a:xfrm>
            <a:custGeom>
              <a:avLst/>
              <a:gdLst>
                <a:gd name="connsiteX0" fmla="*/ 620269 w 731760"/>
                <a:gd name="connsiteY0" fmla="*/ 224888 h 502540"/>
                <a:gd name="connsiteX1" fmla="*/ 399991 w 731760"/>
                <a:gd name="connsiteY1" fmla="*/ 4347 h 502540"/>
                <a:gd name="connsiteX2" fmla="*/ 95398 w 731760"/>
                <a:gd name="connsiteY2" fmla="*/ 159329 h 502540"/>
                <a:gd name="connsiteX3" fmla="*/ 59735 w 731760"/>
                <a:gd name="connsiteY3" fmla="*/ 365941 h 502540"/>
                <a:gd name="connsiteX4" fmla="*/ 63881 w 731760"/>
                <a:gd name="connsiteY4" fmla="*/ 360493 h 502540"/>
                <a:gd name="connsiteX5" fmla="*/ 3129 w 731760"/>
                <a:gd name="connsiteY5" fmla="*/ 376327 h 502540"/>
                <a:gd name="connsiteX6" fmla="*/ -830 w 731760"/>
                <a:gd name="connsiteY6" fmla="*/ 383282 h 502540"/>
                <a:gd name="connsiteX7" fmla="*/ -830 w 731760"/>
                <a:gd name="connsiteY7" fmla="*/ 383282 h 502540"/>
                <a:gd name="connsiteX8" fmla="*/ 27445 w 731760"/>
                <a:gd name="connsiteY8" fmla="*/ 498699 h 502540"/>
                <a:gd name="connsiteX9" fmla="*/ 34401 w 731760"/>
                <a:gd name="connsiteY9" fmla="*/ 502658 h 502540"/>
                <a:gd name="connsiteX10" fmla="*/ 34401 w 731760"/>
                <a:gd name="connsiteY10" fmla="*/ 502658 h 502540"/>
                <a:gd name="connsiteX11" fmla="*/ 573503 w 731760"/>
                <a:gd name="connsiteY11" fmla="*/ 369145 h 502540"/>
                <a:gd name="connsiteX12" fmla="*/ 726581 w 731760"/>
                <a:gd name="connsiteY12" fmla="*/ 331653 h 502540"/>
                <a:gd name="connsiteX13" fmla="*/ 730521 w 731760"/>
                <a:gd name="connsiteY13" fmla="*/ 324697 h 502540"/>
                <a:gd name="connsiteX14" fmla="*/ 702246 w 731760"/>
                <a:gd name="connsiteY14" fmla="*/ 205718 h 502540"/>
                <a:gd name="connsiteX15" fmla="*/ 695291 w 731760"/>
                <a:gd name="connsiteY15" fmla="*/ 201778 h 502540"/>
                <a:gd name="connsiteX16" fmla="*/ 613106 w 731760"/>
                <a:gd name="connsiteY16" fmla="*/ 219441 h 502540"/>
                <a:gd name="connsiteX17" fmla="*/ 616103 w 731760"/>
                <a:gd name="connsiteY17" fmla="*/ 230336 h 502540"/>
                <a:gd name="connsiteX18" fmla="*/ 698307 w 731760"/>
                <a:gd name="connsiteY18" fmla="*/ 212674 h 502540"/>
                <a:gd name="connsiteX19" fmla="*/ 691332 w 731760"/>
                <a:gd name="connsiteY19" fmla="*/ 208734 h 502540"/>
                <a:gd name="connsiteX20" fmla="*/ 719607 w 731760"/>
                <a:gd name="connsiteY20" fmla="*/ 327694 h 502540"/>
                <a:gd name="connsiteX21" fmla="*/ 723546 w 731760"/>
                <a:gd name="connsiteY21" fmla="*/ 320739 h 502540"/>
                <a:gd name="connsiteX22" fmla="*/ 184444 w 731760"/>
                <a:gd name="connsiteY22" fmla="*/ 454290 h 502540"/>
                <a:gd name="connsiteX23" fmla="*/ 31366 w 731760"/>
                <a:gd name="connsiteY23" fmla="*/ 491744 h 502540"/>
                <a:gd name="connsiteX24" fmla="*/ 38321 w 731760"/>
                <a:gd name="connsiteY24" fmla="*/ 495702 h 502540"/>
                <a:gd name="connsiteX25" fmla="*/ 10047 w 731760"/>
                <a:gd name="connsiteY25" fmla="*/ 380266 h 502540"/>
                <a:gd name="connsiteX26" fmla="*/ 6088 w 731760"/>
                <a:gd name="connsiteY26" fmla="*/ 387222 h 502540"/>
                <a:gd name="connsiteX27" fmla="*/ 66860 w 731760"/>
                <a:gd name="connsiteY27" fmla="*/ 371407 h 502540"/>
                <a:gd name="connsiteX28" fmla="*/ 71007 w 731760"/>
                <a:gd name="connsiteY28" fmla="*/ 365941 h 502540"/>
                <a:gd name="connsiteX29" fmla="*/ 93815 w 731760"/>
                <a:gd name="connsiteY29" fmla="*/ 189828 h 502540"/>
                <a:gd name="connsiteX30" fmla="*/ 206291 w 731760"/>
                <a:gd name="connsiteY30" fmla="*/ 53676 h 502540"/>
                <a:gd name="connsiteX31" fmla="*/ 521383 w 731760"/>
                <a:gd name="connsiteY31" fmla="*/ 72036 h 502540"/>
                <a:gd name="connsiteX32" fmla="*/ 608921 w 731760"/>
                <a:gd name="connsiteY32" fmla="*/ 224888 h 502540"/>
                <a:gd name="connsiteX33" fmla="*/ 620269 w 731760"/>
                <a:gd name="connsiteY33" fmla="*/ 224888 h 50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760" h="502540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7"/>
                  </a:cubicBezTo>
                  <a:cubicBezTo>
                    <a:pt x="276261" y="-17010"/>
                    <a:pt x="152324" y="48342"/>
                    <a:pt x="95398" y="159329"/>
                  </a:cubicBezTo>
                  <a:cubicBezTo>
                    <a:pt x="62826" y="222871"/>
                    <a:pt x="53741" y="295424"/>
                    <a:pt x="59735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6"/>
                    <a:pt x="-1659" y="380266"/>
                    <a:pt x="-830" y="383282"/>
                  </a:cubicBezTo>
                  <a:cubicBezTo>
                    <a:pt x="-830" y="383282"/>
                    <a:pt x="-830" y="383282"/>
                    <a:pt x="-830" y="383282"/>
                  </a:cubicBezTo>
                  <a:cubicBezTo>
                    <a:pt x="8576" y="421774"/>
                    <a:pt x="18001" y="460246"/>
                    <a:pt x="27445" y="498699"/>
                  </a:cubicBezTo>
                  <a:cubicBezTo>
                    <a:pt x="28275" y="501715"/>
                    <a:pt x="31385" y="503487"/>
                    <a:pt x="34401" y="502658"/>
                  </a:cubicBezTo>
                  <a:cubicBezTo>
                    <a:pt x="34401" y="502658"/>
                    <a:pt x="34401" y="502658"/>
                    <a:pt x="34401" y="502658"/>
                  </a:cubicBezTo>
                  <a:cubicBezTo>
                    <a:pt x="214321" y="459134"/>
                    <a:pt x="393733" y="413593"/>
                    <a:pt x="573503" y="369145"/>
                  </a:cubicBezTo>
                  <a:cubicBezTo>
                    <a:pt x="624510" y="356572"/>
                    <a:pt x="675536" y="344075"/>
                    <a:pt x="726581" y="331653"/>
                  </a:cubicBezTo>
                  <a:cubicBezTo>
                    <a:pt x="729597" y="330824"/>
                    <a:pt x="731350" y="327713"/>
                    <a:pt x="730521" y="324697"/>
                  </a:cubicBezTo>
                  <a:lnTo>
                    <a:pt x="702246" y="205718"/>
                  </a:lnTo>
                  <a:cubicBezTo>
                    <a:pt x="701360" y="202759"/>
                    <a:pt x="698288" y="201006"/>
                    <a:pt x="695291" y="201778"/>
                  </a:cubicBezTo>
                  <a:cubicBezTo>
                    <a:pt x="667883" y="207660"/>
                    <a:pt x="640626" y="214087"/>
                    <a:pt x="613106" y="219441"/>
                  </a:cubicBezTo>
                  <a:cubicBezTo>
                    <a:pt x="605962" y="220817"/>
                    <a:pt x="608978" y="231731"/>
                    <a:pt x="616103" y="230336"/>
                  </a:cubicBezTo>
                  <a:cubicBezTo>
                    <a:pt x="643624" y="225001"/>
                    <a:pt x="670899" y="218555"/>
                    <a:pt x="698307" y="212674"/>
                  </a:cubicBezTo>
                  <a:lnTo>
                    <a:pt x="691332" y="208734"/>
                  </a:lnTo>
                  <a:cubicBezTo>
                    <a:pt x="700776" y="248394"/>
                    <a:pt x="710201" y="288054"/>
                    <a:pt x="719607" y="327694"/>
                  </a:cubicBezTo>
                  <a:cubicBezTo>
                    <a:pt x="720926" y="325376"/>
                    <a:pt x="722246" y="323058"/>
                    <a:pt x="723546" y="320739"/>
                  </a:cubicBezTo>
                  <a:cubicBezTo>
                    <a:pt x="543645" y="364301"/>
                    <a:pt x="364233" y="409879"/>
                    <a:pt x="184444" y="454290"/>
                  </a:cubicBezTo>
                  <a:cubicBezTo>
                    <a:pt x="133456" y="466862"/>
                    <a:pt x="82430" y="479340"/>
                    <a:pt x="31366" y="491744"/>
                  </a:cubicBezTo>
                  <a:lnTo>
                    <a:pt x="38321" y="495702"/>
                  </a:lnTo>
                  <a:cubicBezTo>
                    <a:pt x="28877" y="457230"/>
                    <a:pt x="19453" y="418758"/>
                    <a:pt x="10047" y="380266"/>
                  </a:cubicBezTo>
                  <a:lnTo>
                    <a:pt x="6088" y="387222"/>
                  </a:lnTo>
                  <a:cubicBezTo>
                    <a:pt x="26352" y="381925"/>
                    <a:pt x="46672" y="376930"/>
                    <a:pt x="66860" y="371407"/>
                  </a:cubicBezTo>
                  <a:cubicBezTo>
                    <a:pt x="69310" y="370729"/>
                    <a:pt x="71007" y="368485"/>
                    <a:pt x="71007" y="365941"/>
                  </a:cubicBezTo>
                  <a:cubicBezTo>
                    <a:pt x="65936" y="306432"/>
                    <a:pt x="71403" y="245585"/>
                    <a:pt x="93815" y="189828"/>
                  </a:cubicBezTo>
                  <a:cubicBezTo>
                    <a:pt x="116227" y="134070"/>
                    <a:pt x="155416" y="85627"/>
                    <a:pt x="206291" y="53676"/>
                  </a:cubicBezTo>
                  <a:cubicBezTo>
                    <a:pt x="303876" y="-7623"/>
                    <a:pt x="431771" y="-743"/>
                    <a:pt x="521383" y="72036"/>
                  </a:cubicBezTo>
                  <a:cubicBezTo>
                    <a:pt x="568263" y="110131"/>
                    <a:pt x="602644" y="164041"/>
                    <a:pt x="608921" y="224888"/>
                  </a:cubicBezTo>
                  <a:cubicBezTo>
                    <a:pt x="609713" y="232051"/>
                    <a:pt x="621023" y="232126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id="{457BC98D-6F9D-8BC3-9787-71C60411B559}"/>
                </a:ext>
              </a:extLst>
            </p:cNvPr>
            <p:cNvSpPr/>
            <p:nvPr/>
          </p:nvSpPr>
          <p:spPr>
            <a:xfrm>
              <a:off x="4740578" y="4142720"/>
              <a:ext cx="359333" cy="237926"/>
            </a:xfrm>
            <a:custGeom>
              <a:avLst/>
              <a:gdLst>
                <a:gd name="connsiteX0" fmla="*/ 358085 w 359333"/>
                <a:gd name="connsiteY0" fmla="*/ 141698 h 237926"/>
                <a:gd name="connsiteX1" fmla="*/ 205403 w 359333"/>
                <a:gd name="connsiteY1" fmla="*/ 2210 h 237926"/>
                <a:gd name="connsiteX2" fmla="*/ 18904 w 359333"/>
                <a:gd name="connsiteY2" fmla="*/ 98627 h 237926"/>
                <a:gd name="connsiteX3" fmla="*/ 337 w 359333"/>
                <a:gd name="connsiteY3" fmla="*/ 232611 h 237926"/>
                <a:gd name="connsiteX4" fmla="*/ 6199 w 359333"/>
                <a:gd name="connsiteY4" fmla="*/ 238247 h 237926"/>
                <a:gd name="connsiteX5" fmla="*/ 7499 w 359333"/>
                <a:gd name="connsiteY5" fmla="*/ 238077 h 237926"/>
                <a:gd name="connsiteX6" fmla="*/ 354052 w 359333"/>
                <a:gd name="connsiteY6" fmla="*/ 148635 h 237926"/>
                <a:gd name="connsiteX7" fmla="*/ 351036 w 359333"/>
                <a:gd name="connsiteY7" fmla="*/ 137721 h 237926"/>
                <a:gd name="connsiteX8" fmla="*/ 4503 w 359333"/>
                <a:gd name="connsiteY8" fmla="*/ 227163 h 237926"/>
                <a:gd name="connsiteX9" fmla="*/ 11647 w 359333"/>
                <a:gd name="connsiteY9" fmla="*/ 232611 h 237926"/>
                <a:gd name="connsiteX10" fmla="*/ 21844 w 359333"/>
                <a:gd name="connsiteY10" fmla="*/ 121246 h 237926"/>
                <a:gd name="connsiteX11" fmla="*/ 89232 w 359333"/>
                <a:gd name="connsiteY11" fmla="*/ 36234 h 237926"/>
                <a:gd name="connsiteX12" fmla="*/ 284685 w 359333"/>
                <a:gd name="connsiteY12" fmla="*/ 49240 h 237926"/>
                <a:gd name="connsiteX13" fmla="*/ 347096 w 359333"/>
                <a:gd name="connsiteY13" fmla="*/ 144677 h 237926"/>
                <a:gd name="connsiteX14" fmla="*/ 358085 w 359333"/>
                <a:gd name="connsiteY14" fmla="*/ 141698 h 23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33" h="237926">
                  <a:moveTo>
                    <a:pt x="358085" y="141698"/>
                  </a:moveTo>
                  <a:cubicBezTo>
                    <a:pt x="339424" y="71125"/>
                    <a:pt x="278464" y="12747"/>
                    <a:pt x="205403" y="2210"/>
                  </a:cubicBezTo>
                  <a:cubicBezTo>
                    <a:pt x="129589" y="-8741"/>
                    <a:pt x="52060" y="28506"/>
                    <a:pt x="18904" y="98627"/>
                  </a:cubicBezTo>
                  <a:cubicBezTo>
                    <a:pt x="-832" y="140379"/>
                    <a:pt x="-3207" y="187221"/>
                    <a:pt x="337" y="232611"/>
                  </a:cubicBezTo>
                  <a:cubicBezTo>
                    <a:pt x="394" y="235777"/>
                    <a:pt x="3013" y="238303"/>
                    <a:pt x="6199" y="238247"/>
                  </a:cubicBezTo>
                  <a:cubicBezTo>
                    <a:pt x="6632" y="238247"/>
                    <a:pt x="7066" y="238190"/>
                    <a:pt x="7499" y="238077"/>
                  </a:cubicBezTo>
                  <a:cubicBezTo>
                    <a:pt x="121880" y="203959"/>
                    <a:pt x="238936" y="180039"/>
                    <a:pt x="354052" y="148635"/>
                  </a:cubicBezTo>
                  <a:cubicBezTo>
                    <a:pt x="361064" y="146750"/>
                    <a:pt x="358085" y="135798"/>
                    <a:pt x="351036" y="137721"/>
                  </a:cubicBezTo>
                  <a:cubicBezTo>
                    <a:pt x="235940" y="169125"/>
                    <a:pt x="118883" y="193045"/>
                    <a:pt x="4503" y="227163"/>
                  </a:cubicBezTo>
                  <a:lnTo>
                    <a:pt x="11647" y="232611"/>
                  </a:lnTo>
                  <a:cubicBezTo>
                    <a:pt x="8725" y="195251"/>
                    <a:pt x="9535" y="157023"/>
                    <a:pt x="21844" y="121246"/>
                  </a:cubicBezTo>
                  <a:cubicBezTo>
                    <a:pt x="33908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1" y="73651"/>
                    <a:pt x="336917" y="107053"/>
                    <a:pt x="347096" y="144677"/>
                  </a:cubicBezTo>
                  <a:cubicBezTo>
                    <a:pt x="349038" y="151783"/>
                    <a:pt x="359952" y="148748"/>
                    <a:pt x="358085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id="{0ABDEA44-E2DB-7BE4-9B93-9D5C089C9292}"/>
                </a:ext>
              </a:extLst>
            </p:cNvPr>
            <p:cNvSpPr/>
            <p:nvPr/>
          </p:nvSpPr>
          <p:spPr>
            <a:xfrm>
              <a:off x="5199397" y="4373731"/>
              <a:ext cx="13586" cy="17445"/>
            </a:xfrm>
            <a:custGeom>
              <a:avLst/>
              <a:gdLst>
                <a:gd name="connsiteX0" fmla="*/ -830 w 13586"/>
                <a:gd name="connsiteY0" fmla="*/ 7481 h 17445"/>
                <a:gd name="connsiteX1" fmla="*/ 1451 w 13586"/>
                <a:gd name="connsiteY1" fmla="*/ 13645 h 17445"/>
                <a:gd name="connsiteX2" fmla="*/ 8407 w 13586"/>
                <a:gd name="connsiteY2" fmla="*/ 17584 h 17445"/>
                <a:gd name="connsiteX3" fmla="*/ 12347 w 13586"/>
                <a:gd name="connsiteY3" fmla="*/ 10629 h 17445"/>
                <a:gd name="connsiteX4" fmla="*/ 10084 w 13586"/>
                <a:gd name="connsiteY4" fmla="*/ 4484 h 17445"/>
                <a:gd name="connsiteX5" fmla="*/ 3129 w 13586"/>
                <a:gd name="connsiteY5" fmla="*/ 525 h 17445"/>
                <a:gd name="connsiteX6" fmla="*/ -830 w 13586"/>
                <a:gd name="connsiteY6" fmla="*/ 7481 h 1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5">
                  <a:moveTo>
                    <a:pt x="-830" y="7481"/>
                  </a:moveTo>
                  <a:lnTo>
                    <a:pt x="1451" y="13645"/>
                  </a:lnTo>
                  <a:cubicBezTo>
                    <a:pt x="2337" y="16604"/>
                    <a:pt x="5410" y="18357"/>
                    <a:pt x="8407" y="17584"/>
                  </a:cubicBezTo>
                  <a:cubicBezTo>
                    <a:pt x="11423" y="16755"/>
                    <a:pt x="13176" y="13645"/>
                    <a:pt x="12347" y="10629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id="{AF65BC5C-9F0A-838A-298E-FF83B05478A0}"/>
                </a:ext>
              </a:extLst>
            </p:cNvPr>
            <p:cNvSpPr/>
            <p:nvPr/>
          </p:nvSpPr>
          <p:spPr>
            <a:xfrm>
              <a:off x="5125195" y="4394936"/>
              <a:ext cx="12621" cy="17658"/>
            </a:xfrm>
            <a:custGeom>
              <a:avLst/>
              <a:gdLst>
                <a:gd name="connsiteX0" fmla="*/ -858 w 12621"/>
                <a:gd name="connsiteY0" fmla="*/ 7482 h 17658"/>
                <a:gd name="connsiteX1" fmla="*/ 499 w 12621"/>
                <a:gd name="connsiteY1" fmla="*/ 13834 h 17658"/>
                <a:gd name="connsiteX2" fmla="*/ 7455 w 12621"/>
                <a:gd name="connsiteY2" fmla="*/ 17774 h 17658"/>
                <a:gd name="connsiteX3" fmla="*/ 11413 w 12621"/>
                <a:gd name="connsiteY3" fmla="*/ 10819 h 17658"/>
                <a:gd name="connsiteX4" fmla="*/ 10056 w 12621"/>
                <a:gd name="connsiteY4" fmla="*/ 4466 h 17658"/>
                <a:gd name="connsiteX5" fmla="*/ 3101 w 12621"/>
                <a:gd name="connsiteY5" fmla="*/ 527 h 17658"/>
                <a:gd name="connsiteX6" fmla="*/ 3082 w 12621"/>
                <a:gd name="connsiteY6" fmla="*/ 527 h 17658"/>
                <a:gd name="connsiteX7" fmla="*/ -858 w 12621"/>
                <a:gd name="connsiteY7" fmla="*/ 7482 h 1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58">
                  <a:moveTo>
                    <a:pt x="-858" y="7482"/>
                  </a:moveTo>
                  <a:lnTo>
                    <a:pt x="499" y="13834"/>
                  </a:lnTo>
                  <a:cubicBezTo>
                    <a:pt x="1328" y="16850"/>
                    <a:pt x="4439" y="18603"/>
                    <a:pt x="7455" y="17774"/>
                  </a:cubicBezTo>
                  <a:cubicBezTo>
                    <a:pt x="10414" y="16888"/>
                    <a:pt x="12167" y="13816"/>
                    <a:pt x="11413" y="10819"/>
                  </a:cubicBezTo>
                  <a:lnTo>
                    <a:pt x="10056" y="4466"/>
                  </a:lnTo>
                  <a:cubicBezTo>
                    <a:pt x="9227" y="1450"/>
                    <a:pt x="6116" y="-303"/>
                    <a:pt x="3101" y="527"/>
                  </a:cubicBezTo>
                  <a:cubicBezTo>
                    <a:pt x="3101" y="527"/>
                    <a:pt x="3082" y="527"/>
                    <a:pt x="3082" y="527"/>
                  </a:cubicBezTo>
                  <a:cubicBezTo>
                    <a:pt x="122" y="1413"/>
                    <a:pt x="-1612" y="4485"/>
                    <a:pt x="-858" y="74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id="{00DEC7FD-021C-C7B4-BD55-85614479BB59}"/>
                </a:ext>
              </a:extLst>
            </p:cNvPr>
            <p:cNvSpPr/>
            <p:nvPr/>
          </p:nvSpPr>
          <p:spPr>
            <a:xfrm>
              <a:off x="5049221" y="4411280"/>
              <a:ext cx="13487" cy="21464"/>
            </a:xfrm>
            <a:custGeom>
              <a:avLst/>
              <a:gdLst>
                <a:gd name="connsiteX0" fmla="*/ -830 w 13487"/>
                <a:gd name="connsiteY0" fmla="*/ 7481 h 21464"/>
                <a:gd name="connsiteX1" fmla="*/ 1357 w 13487"/>
                <a:gd name="connsiteY1" fmla="*/ 17641 h 21464"/>
                <a:gd name="connsiteX2" fmla="*/ 8313 w 13487"/>
                <a:gd name="connsiteY2" fmla="*/ 21580 h 21464"/>
                <a:gd name="connsiteX3" fmla="*/ 12271 w 13487"/>
                <a:gd name="connsiteY3" fmla="*/ 14625 h 21464"/>
                <a:gd name="connsiteX4" fmla="*/ 10084 w 13487"/>
                <a:gd name="connsiteY4" fmla="*/ 4484 h 21464"/>
                <a:gd name="connsiteX5" fmla="*/ 3129 w 13487"/>
                <a:gd name="connsiteY5" fmla="*/ 525 h 21464"/>
                <a:gd name="connsiteX6" fmla="*/ -830 w 13487"/>
                <a:gd name="connsiteY6" fmla="*/ 7481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1"/>
                  </a:moveTo>
                  <a:cubicBezTo>
                    <a:pt x="-94" y="10874"/>
                    <a:pt x="622" y="14248"/>
                    <a:pt x="1357" y="17641"/>
                  </a:cubicBezTo>
                  <a:cubicBezTo>
                    <a:pt x="2186" y="20657"/>
                    <a:pt x="5296" y="22410"/>
                    <a:pt x="8313" y="21580"/>
                  </a:cubicBezTo>
                  <a:cubicBezTo>
                    <a:pt x="11290" y="20694"/>
                    <a:pt x="13044" y="17622"/>
                    <a:pt x="12271" y="14625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A0851FED-3D60-C963-1C35-B825AE71DAE2}"/>
                </a:ext>
              </a:extLst>
            </p:cNvPr>
            <p:cNvSpPr/>
            <p:nvPr/>
          </p:nvSpPr>
          <p:spPr>
            <a:xfrm>
              <a:off x="4973852" y="4431476"/>
              <a:ext cx="14360" cy="18619"/>
            </a:xfrm>
            <a:custGeom>
              <a:avLst/>
              <a:gdLst>
                <a:gd name="connsiteX0" fmla="*/ -313 w 14360"/>
                <a:gd name="connsiteY0" fmla="*/ 8849 h 18619"/>
                <a:gd name="connsiteX1" fmla="*/ 2835 w 14360"/>
                <a:gd name="connsiteY1" fmla="*/ 16144 h 18619"/>
                <a:gd name="connsiteX2" fmla="*/ 10564 w 14360"/>
                <a:gd name="connsiteY2" fmla="*/ 18161 h 18619"/>
                <a:gd name="connsiteX3" fmla="*/ 10583 w 14360"/>
                <a:gd name="connsiteY3" fmla="*/ 18161 h 18619"/>
                <a:gd name="connsiteX4" fmla="*/ 12619 w 14360"/>
                <a:gd name="connsiteY4" fmla="*/ 10432 h 18619"/>
                <a:gd name="connsiteX5" fmla="*/ 9452 w 14360"/>
                <a:gd name="connsiteY5" fmla="*/ 3137 h 18619"/>
                <a:gd name="connsiteX6" fmla="*/ 1723 w 14360"/>
                <a:gd name="connsiteY6" fmla="*/ 1083 h 18619"/>
                <a:gd name="connsiteX7" fmla="*/ 1705 w 14360"/>
                <a:gd name="connsiteY7" fmla="*/ 1102 h 18619"/>
                <a:gd name="connsiteX8" fmla="*/ -313 w 14360"/>
                <a:gd name="connsiteY8" fmla="*/ 8849 h 1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60" h="18619">
                  <a:moveTo>
                    <a:pt x="-313" y="8849"/>
                  </a:moveTo>
                  <a:cubicBezTo>
                    <a:pt x="743" y="11280"/>
                    <a:pt x="1799" y="13712"/>
                    <a:pt x="2835" y="16144"/>
                  </a:cubicBezTo>
                  <a:cubicBezTo>
                    <a:pt x="4419" y="18839"/>
                    <a:pt x="7868" y="19744"/>
                    <a:pt x="10564" y="18161"/>
                  </a:cubicBezTo>
                  <a:cubicBezTo>
                    <a:pt x="10583" y="18161"/>
                    <a:pt x="10583" y="18161"/>
                    <a:pt x="10583" y="18161"/>
                  </a:cubicBezTo>
                  <a:cubicBezTo>
                    <a:pt x="13203" y="16521"/>
                    <a:pt x="14088" y="13147"/>
                    <a:pt x="12619" y="10432"/>
                  </a:cubicBezTo>
                  <a:lnTo>
                    <a:pt x="9452" y="3137"/>
                  </a:lnTo>
                  <a:cubicBezTo>
                    <a:pt x="7887" y="442"/>
                    <a:pt x="4419" y="-482"/>
                    <a:pt x="1723" y="1083"/>
                  </a:cubicBezTo>
                  <a:cubicBezTo>
                    <a:pt x="1723" y="1102"/>
                    <a:pt x="1705" y="1102"/>
                    <a:pt x="1705" y="1102"/>
                  </a:cubicBezTo>
                  <a:cubicBezTo>
                    <a:pt x="-916" y="2741"/>
                    <a:pt x="-1802" y="6135"/>
                    <a:pt x="-313" y="88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id="{EAB5E9B6-98A1-58A1-EEA1-A8BE0811D99B}"/>
                </a:ext>
              </a:extLst>
            </p:cNvPr>
            <p:cNvSpPr/>
            <p:nvPr/>
          </p:nvSpPr>
          <p:spPr>
            <a:xfrm>
              <a:off x="4898429" y="4447717"/>
              <a:ext cx="12563" cy="20333"/>
            </a:xfrm>
            <a:custGeom>
              <a:avLst/>
              <a:gdLst>
                <a:gd name="connsiteX0" fmla="*/ -873 w 12563"/>
                <a:gd name="connsiteY0" fmla="*/ 7481 h 20333"/>
                <a:gd name="connsiteX1" fmla="*/ 447 w 12563"/>
                <a:gd name="connsiteY1" fmla="*/ 16510 h 20333"/>
                <a:gd name="connsiteX2" fmla="*/ 7402 w 12563"/>
                <a:gd name="connsiteY2" fmla="*/ 20449 h 20333"/>
                <a:gd name="connsiteX3" fmla="*/ 11361 w 12563"/>
                <a:gd name="connsiteY3" fmla="*/ 13494 h 20333"/>
                <a:gd name="connsiteX4" fmla="*/ 10041 w 12563"/>
                <a:gd name="connsiteY4" fmla="*/ 4484 h 20333"/>
                <a:gd name="connsiteX5" fmla="*/ 3086 w 12563"/>
                <a:gd name="connsiteY5" fmla="*/ 525 h 20333"/>
                <a:gd name="connsiteX6" fmla="*/ 3086 w 12563"/>
                <a:gd name="connsiteY6" fmla="*/ 525 h 20333"/>
                <a:gd name="connsiteX7" fmla="*/ -873 w 12563"/>
                <a:gd name="connsiteY7" fmla="*/ 7481 h 2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3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26"/>
                    <a:pt x="4386" y="21279"/>
                    <a:pt x="7402" y="20449"/>
                  </a:cubicBezTo>
                  <a:cubicBezTo>
                    <a:pt x="10362" y="19545"/>
                    <a:pt x="12096" y="16491"/>
                    <a:pt x="11361" y="13494"/>
                  </a:cubicBezTo>
                  <a:cubicBezTo>
                    <a:pt x="10927" y="10497"/>
                    <a:pt x="10475" y="7481"/>
                    <a:pt x="10041" y="4484"/>
                  </a:cubicBezTo>
                  <a:cubicBezTo>
                    <a:pt x="9212" y="1468"/>
                    <a:pt x="6101" y="-304"/>
                    <a:pt x="3086" y="525"/>
                  </a:cubicBezTo>
                  <a:cubicBezTo>
                    <a:pt x="3086" y="525"/>
                    <a:pt x="3086" y="525"/>
                    <a:pt x="3086" y="525"/>
                  </a:cubicBezTo>
                  <a:cubicBezTo>
                    <a:pt x="145" y="1449"/>
                    <a:pt x="-1589" y="4484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426C600F-95E9-B9AD-F5CD-18BAE4C2F904}"/>
                </a:ext>
              </a:extLst>
            </p:cNvPr>
            <p:cNvSpPr/>
            <p:nvPr/>
          </p:nvSpPr>
          <p:spPr>
            <a:xfrm>
              <a:off x="4822591" y="4466642"/>
              <a:ext cx="13829" cy="20087"/>
            </a:xfrm>
            <a:custGeom>
              <a:avLst/>
              <a:gdLst>
                <a:gd name="connsiteX0" fmla="*/ -830 w 13829"/>
                <a:gd name="connsiteY0" fmla="*/ 7500 h 20087"/>
                <a:gd name="connsiteX1" fmla="*/ 1677 w 13829"/>
                <a:gd name="connsiteY1" fmla="*/ 16246 h 20087"/>
                <a:gd name="connsiteX2" fmla="*/ 8633 w 13829"/>
                <a:gd name="connsiteY2" fmla="*/ 20204 h 20087"/>
                <a:gd name="connsiteX3" fmla="*/ 12592 w 13829"/>
                <a:gd name="connsiteY3" fmla="*/ 13249 h 20087"/>
                <a:gd name="connsiteX4" fmla="*/ 10084 w 13829"/>
                <a:gd name="connsiteY4" fmla="*/ 4484 h 20087"/>
                <a:gd name="connsiteX5" fmla="*/ 3110 w 13829"/>
                <a:gd name="connsiteY5" fmla="*/ 525 h 20087"/>
                <a:gd name="connsiteX6" fmla="*/ -830 w 13829"/>
                <a:gd name="connsiteY6" fmla="*/ 7500 h 2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87">
                  <a:moveTo>
                    <a:pt x="-830" y="7500"/>
                  </a:moveTo>
                  <a:cubicBezTo>
                    <a:pt x="18" y="10402"/>
                    <a:pt x="848" y="13324"/>
                    <a:pt x="1677" y="16246"/>
                  </a:cubicBezTo>
                  <a:cubicBezTo>
                    <a:pt x="2507" y="19262"/>
                    <a:pt x="5617" y="21034"/>
                    <a:pt x="8633" y="20204"/>
                  </a:cubicBezTo>
                  <a:cubicBezTo>
                    <a:pt x="11649" y="19375"/>
                    <a:pt x="13421" y="16265"/>
                    <a:pt x="12592" y="13249"/>
                  </a:cubicBezTo>
                  <a:cubicBezTo>
                    <a:pt x="11743" y="10327"/>
                    <a:pt x="10914" y="7405"/>
                    <a:pt x="10084" y="4484"/>
                  </a:cubicBezTo>
                  <a:cubicBezTo>
                    <a:pt x="9255" y="1468"/>
                    <a:pt x="6126" y="-304"/>
                    <a:pt x="3110" y="525"/>
                  </a:cubicBezTo>
                  <a:cubicBezTo>
                    <a:pt x="113" y="1374"/>
                    <a:pt x="-1659" y="4484"/>
                    <a:pt x="-830" y="750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C37443F3-7FC0-2894-D3EF-AD040172FBBB}"/>
                </a:ext>
              </a:extLst>
            </p:cNvPr>
            <p:cNvSpPr/>
            <p:nvPr/>
          </p:nvSpPr>
          <p:spPr>
            <a:xfrm>
              <a:off x="4747468" y="4486826"/>
              <a:ext cx="12033" cy="17812"/>
            </a:xfrm>
            <a:custGeom>
              <a:avLst/>
              <a:gdLst>
                <a:gd name="connsiteX0" fmla="*/ -1012 w 12033"/>
                <a:gd name="connsiteY0" fmla="*/ 5976 h 17812"/>
                <a:gd name="connsiteX1" fmla="*/ -333 w 12033"/>
                <a:gd name="connsiteY1" fmla="*/ 12479 h 17812"/>
                <a:gd name="connsiteX2" fmla="*/ 5322 w 12033"/>
                <a:gd name="connsiteY2" fmla="*/ 18134 h 17812"/>
                <a:gd name="connsiteX3" fmla="*/ 10977 w 12033"/>
                <a:gd name="connsiteY3" fmla="*/ 12479 h 17812"/>
                <a:gd name="connsiteX4" fmla="*/ 10298 w 12033"/>
                <a:gd name="connsiteY4" fmla="*/ 5976 h 17812"/>
                <a:gd name="connsiteX5" fmla="*/ 4643 w 12033"/>
                <a:gd name="connsiteY5" fmla="*/ 321 h 17812"/>
                <a:gd name="connsiteX6" fmla="*/ -1012 w 12033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2">
                  <a:moveTo>
                    <a:pt x="-1012" y="5976"/>
                  </a:moveTo>
                  <a:lnTo>
                    <a:pt x="-333" y="12479"/>
                  </a:lnTo>
                  <a:cubicBezTo>
                    <a:pt x="-277" y="15571"/>
                    <a:pt x="2231" y="18078"/>
                    <a:pt x="5322" y="18134"/>
                  </a:cubicBezTo>
                  <a:cubicBezTo>
                    <a:pt x="8130" y="18002"/>
                    <a:pt x="11297" y="15627"/>
                    <a:pt x="10977" y="12479"/>
                  </a:cubicBezTo>
                  <a:lnTo>
                    <a:pt x="10298" y="5976"/>
                  </a:lnTo>
                  <a:cubicBezTo>
                    <a:pt x="10223" y="2885"/>
                    <a:pt x="7734" y="396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id="{792842C4-1EE7-D7DA-A128-FE3B3DCFE53A}"/>
                </a:ext>
              </a:extLst>
            </p:cNvPr>
            <p:cNvSpPr/>
            <p:nvPr/>
          </p:nvSpPr>
          <p:spPr>
            <a:xfrm>
              <a:off x="4671727" y="4504435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79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5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1" y="18037"/>
                    <a:pt x="4721" y="19808"/>
                    <a:pt x="7738" y="18979"/>
                  </a:cubicBezTo>
                  <a:cubicBezTo>
                    <a:pt x="7738" y="18979"/>
                    <a:pt x="7738" y="18979"/>
                    <a:pt x="7738" y="18979"/>
                  </a:cubicBezTo>
                  <a:cubicBezTo>
                    <a:pt x="10697" y="18093"/>
                    <a:pt x="12431" y="15021"/>
                    <a:pt x="11677" y="12024"/>
                  </a:cubicBezTo>
                  <a:lnTo>
                    <a:pt x="10037" y="4484"/>
                  </a:lnTo>
                  <a:cubicBezTo>
                    <a:pt x="9208" y="1468"/>
                    <a:pt x="6098" y="-304"/>
                    <a:pt x="3082" y="525"/>
                  </a:cubicBezTo>
                  <a:cubicBezTo>
                    <a:pt x="3082" y="525"/>
                    <a:pt x="3082" y="525"/>
                    <a:pt x="3082" y="525"/>
                  </a:cubicBezTo>
                  <a:cubicBezTo>
                    <a:pt x="122" y="1430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69AF064F-A67C-A75A-0C08-8BD9CAFEFAD2}"/>
                </a:ext>
              </a:extLst>
            </p:cNvPr>
            <p:cNvSpPr/>
            <p:nvPr/>
          </p:nvSpPr>
          <p:spPr>
            <a:xfrm>
              <a:off x="1529309" y="6085914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0 w 72954"/>
                <a:gd name="connsiteY2" fmla="*/ 12809 h 73116"/>
                <a:gd name="connsiteX3" fmla="*/ 60065 w 72954"/>
                <a:gd name="connsiteY3" fmla="*/ 41517 h 73116"/>
                <a:gd name="connsiteX4" fmla="*/ 29811 w 72954"/>
                <a:gd name="connsiteY4" fmla="*/ 62083 h 73116"/>
                <a:gd name="connsiteX5" fmla="*/ 29811 w 72954"/>
                <a:gd name="connsiteY5" fmla="*/ 73392 h 73116"/>
                <a:gd name="connsiteX6" fmla="*/ 71280 w 72954"/>
                <a:gd name="connsiteY6" fmla="*/ 43365 h 73116"/>
                <a:gd name="connsiteX7" fmla="*/ 45305 w 72954"/>
                <a:gd name="connsiteY7" fmla="*/ 1896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40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2"/>
                    <a:pt x="11470" y="27474"/>
                  </a:cubicBezTo>
                  <a:cubicBezTo>
                    <a:pt x="15749" y="14770"/>
                    <a:pt x="29905" y="8945"/>
                    <a:pt x="42270" y="12809"/>
                  </a:cubicBezTo>
                  <a:cubicBezTo>
                    <a:pt x="54296" y="16579"/>
                    <a:pt x="62798" y="28813"/>
                    <a:pt x="60065" y="41517"/>
                  </a:cubicBezTo>
                  <a:cubicBezTo>
                    <a:pt x="57086" y="55429"/>
                    <a:pt x="43100" y="62686"/>
                    <a:pt x="29811" y="62083"/>
                  </a:cubicBezTo>
                  <a:cubicBezTo>
                    <a:pt x="22535" y="61762"/>
                    <a:pt x="22554" y="73072"/>
                    <a:pt x="29811" y="73392"/>
                  </a:cubicBezTo>
                  <a:cubicBezTo>
                    <a:pt x="48510" y="74259"/>
                    <a:pt x="67510" y="62516"/>
                    <a:pt x="71280" y="43365"/>
                  </a:cubicBezTo>
                  <a:cubicBezTo>
                    <a:pt x="74899" y="25080"/>
                    <a:pt x="62779" y="7211"/>
                    <a:pt x="45305" y="1896"/>
                  </a:cubicBezTo>
                  <a:cubicBezTo>
                    <a:pt x="28133" y="-3326"/>
                    <a:pt x="8680" y="4741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id="{B0CAEAA2-ECCB-C7ED-28FD-C73B84B3C039}"/>
                </a:ext>
              </a:extLst>
            </p:cNvPr>
            <p:cNvSpPr/>
            <p:nvPr/>
          </p:nvSpPr>
          <p:spPr>
            <a:xfrm>
              <a:off x="2026315" y="5974155"/>
              <a:ext cx="76620" cy="77525"/>
            </a:xfrm>
            <a:custGeom>
              <a:avLst/>
              <a:gdLst>
                <a:gd name="connsiteX0" fmla="*/ 39108 w 76620"/>
                <a:gd name="connsiteY0" fmla="*/ 66587 h 77525"/>
                <a:gd name="connsiteX1" fmla="*/ 10286 w 76620"/>
                <a:gd name="connsiteY1" fmla="*/ 36993 h 77525"/>
                <a:gd name="connsiteX2" fmla="*/ 37562 w 76620"/>
                <a:gd name="connsiteY2" fmla="*/ 11697 h 77525"/>
                <a:gd name="connsiteX3" fmla="*/ 64329 w 76620"/>
                <a:gd name="connsiteY3" fmla="*/ 36748 h 77525"/>
                <a:gd name="connsiteX4" fmla="*/ 40597 w 76620"/>
                <a:gd name="connsiteY4" fmla="*/ 66512 h 77525"/>
                <a:gd name="connsiteX5" fmla="*/ 43594 w 76620"/>
                <a:gd name="connsiteY5" fmla="*/ 77406 h 77525"/>
                <a:gd name="connsiteX6" fmla="*/ 75224 w 76620"/>
                <a:gd name="connsiteY6" fmla="*/ 32167 h 77525"/>
                <a:gd name="connsiteX7" fmla="*/ 35413 w 76620"/>
                <a:gd name="connsiteY7" fmla="*/ 387 h 77525"/>
                <a:gd name="connsiteX8" fmla="*/ -1023 w 76620"/>
                <a:gd name="connsiteY8" fmla="*/ 36917 h 77525"/>
                <a:gd name="connsiteX9" fmla="*/ 39108 w 76620"/>
                <a:gd name="connsiteY9" fmla="*/ 77822 h 77525"/>
                <a:gd name="connsiteX10" fmla="*/ 39108 w 76620"/>
                <a:gd name="connsiteY10" fmla="*/ 66512 h 7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5">
                  <a:moveTo>
                    <a:pt x="39108" y="66587"/>
                  </a:moveTo>
                  <a:cubicBezTo>
                    <a:pt x="24028" y="65286"/>
                    <a:pt x="9815" y="52958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1" y="22384"/>
                    <a:pt x="64329" y="36748"/>
                  </a:cubicBezTo>
                  <a:cubicBezTo>
                    <a:pt x="64706" y="51111"/>
                    <a:pt x="53829" y="62798"/>
                    <a:pt x="40597" y="66512"/>
                  </a:cubicBezTo>
                  <a:cubicBezTo>
                    <a:pt x="33585" y="68397"/>
                    <a:pt x="36563" y="79386"/>
                    <a:pt x="43594" y="77406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7" y="12846"/>
                    <a:pt x="54602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8"/>
                    <a:pt x="17958" y="76012"/>
                    <a:pt x="39108" y="77822"/>
                  </a:cubicBezTo>
                  <a:cubicBezTo>
                    <a:pt x="46346" y="78443"/>
                    <a:pt x="46308" y="67133"/>
                    <a:pt x="39108" y="6651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id="{18520B53-0008-7151-9ED4-0BA51316130F}"/>
                </a:ext>
              </a:extLst>
            </p:cNvPr>
            <p:cNvSpPr/>
            <p:nvPr/>
          </p:nvSpPr>
          <p:spPr>
            <a:xfrm>
              <a:off x="1418559" y="5649466"/>
              <a:ext cx="72458" cy="78814"/>
            </a:xfrm>
            <a:custGeom>
              <a:avLst/>
              <a:gdLst>
                <a:gd name="connsiteX0" fmla="*/ 27933 w 72458"/>
                <a:gd name="connsiteY0" fmla="*/ 71698 h 78814"/>
                <a:gd name="connsiteX1" fmla="*/ 71099 w 72458"/>
                <a:gd name="connsiteY1" fmla="*/ 54262 h 78814"/>
                <a:gd name="connsiteX2" fmla="*/ 39676 w 72458"/>
                <a:gd name="connsiteY2" fmla="*/ 1218 h 78814"/>
                <a:gd name="connsiteX3" fmla="*/ -870 w 72458"/>
                <a:gd name="connsiteY3" fmla="*/ 31491 h 78814"/>
                <a:gd name="connsiteX4" fmla="*/ 36283 w 72458"/>
                <a:gd name="connsiteY4" fmla="*/ 76730 h 78814"/>
                <a:gd name="connsiteX5" fmla="*/ 39299 w 72458"/>
                <a:gd name="connsiteY5" fmla="*/ 65835 h 78814"/>
                <a:gd name="connsiteX6" fmla="*/ 10855 w 72458"/>
                <a:gd name="connsiteY6" fmla="*/ 40407 h 78814"/>
                <a:gd name="connsiteX7" fmla="*/ 30120 w 72458"/>
                <a:gd name="connsiteY7" fmla="*/ 11718 h 78814"/>
                <a:gd name="connsiteX8" fmla="*/ 58545 w 72458"/>
                <a:gd name="connsiteY8" fmla="*/ 39314 h 78814"/>
                <a:gd name="connsiteX9" fmla="*/ 54775 w 72458"/>
                <a:gd name="connsiteY9" fmla="*/ 63969 h 78814"/>
                <a:gd name="connsiteX10" fmla="*/ 36472 w 72458"/>
                <a:gd name="connsiteY10" fmla="*/ 64214 h 78814"/>
                <a:gd name="connsiteX11" fmla="*/ 35925 w 72458"/>
                <a:gd name="connsiteY11" fmla="*/ 63649 h 78814"/>
                <a:gd name="connsiteX12" fmla="*/ 27933 w 72458"/>
                <a:gd name="connsiteY12" fmla="*/ 71641 h 7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8" h="78814">
                  <a:moveTo>
                    <a:pt x="27933" y="71698"/>
                  </a:moveTo>
                  <a:cubicBezTo>
                    <a:pt x="44332" y="87965"/>
                    <a:pt x="68290" y="75468"/>
                    <a:pt x="71099" y="54262"/>
                  </a:cubicBezTo>
                  <a:cubicBezTo>
                    <a:pt x="73719" y="34507"/>
                    <a:pt x="60279" y="6232"/>
                    <a:pt x="39676" y="1218"/>
                  </a:cubicBezTo>
                  <a:cubicBezTo>
                    <a:pt x="19828" y="-3607"/>
                    <a:pt x="959" y="11680"/>
                    <a:pt x="-870" y="31491"/>
                  </a:cubicBezTo>
                  <a:cubicBezTo>
                    <a:pt x="-3000" y="54808"/>
                    <a:pt x="15907" y="70529"/>
                    <a:pt x="36283" y="76730"/>
                  </a:cubicBezTo>
                  <a:cubicBezTo>
                    <a:pt x="43258" y="78879"/>
                    <a:pt x="46236" y="67965"/>
                    <a:pt x="39299" y="65835"/>
                  </a:cubicBezTo>
                  <a:cubicBezTo>
                    <a:pt x="26764" y="61971"/>
                    <a:pt x="13796" y="54205"/>
                    <a:pt x="10855" y="40407"/>
                  </a:cubicBezTo>
                  <a:cubicBezTo>
                    <a:pt x="8047" y="27212"/>
                    <a:pt x="16133" y="13113"/>
                    <a:pt x="30120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7" y="47325"/>
                    <a:pt x="61429" y="57692"/>
                    <a:pt x="54775" y="63969"/>
                  </a:cubicBezTo>
                  <a:cubicBezTo>
                    <a:pt x="49780" y="69096"/>
                    <a:pt x="41580" y="69191"/>
                    <a:pt x="36472" y="64214"/>
                  </a:cubicBezTo>
                  <a:cubicBezTo>
                    <a:pt x="36283" y="64026"/>
                    <a:pt x="36095" y="63837"/>
                    <a:pt x="35925" y="63649"/>
                  </a:cubicBezTo>
                  <a:cubicBezTo>
                    <a:pt x="30760" y="58522"/>
                    <a:pt x="22730" y="66514"/>
                    <a:pt x="27933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AEA0482F-74C7-7E5F-9584-BBCF44F0AB6A}"/>
                </a:ext>
              </a:extLst>
            </p:cNvPr>
            <p:cNvSpPr/>
            <p:nvPr/>
          </p:nvSpPr>
          <p:spPr>
            <a:xfrm>
              <a:off x="1916445" y="5552611"/>
              <a:ext cx="69117" cy="69866"/>
            </a:xfrm>
            <a:custGeom>
              <a:avLst/>
              <a:gdLst>
                <a:gd name="connsiteX0" fmla="*/ 36125 w 69117"/>
                <a:gd name="connsiteY0" fmla="*/ 58941 h 69866"/>
                <a:gd name="connsiteX1" fmla="*/ 10263 w 69117"/>
                <a:gd name="connsiteY1" fmla="*/ 33683 h 69866"/>
                <a:gd name="connsiteX2" fmla="*/ 32467 w 69117"/>
                <a:gd name="connsiteY2" fmla="*/ 11704 h 69866"/>
                <a:gd name="connsiteX3" fmla="*/ 56576 w 69117"/>
                <a:gd name="connsiteY3" fmla="*/ 30177 h 69866"/>
                <a:gd name="connsiteX4" fmla="*/ 38669 w 69117"/>
                <a:gd name="connsiteY4" fmla="*/ 58451 h 69866"/>
                <a:gd name="connsiteX5" fmla="*/ 41685 w 69117"/>
                <a:gd name="connsiteY5" fmla="*/ 69365 h 69866"/>
                <a:gd name="connsiteX6" fmla="*/ 67792 w 69117"/>
                <a:gd name="connsiteY6" fmla="*/ 29291 h 69866"/>
                <a:gd name="connsiteX7" fmla="*/ 30394 w 69117"/>
                <a:gd name="connsiteY7" fmla="*/ 488 h 69866"/>
                <a:gd name="connsiteX8" fmla="*/ -1029 w 69117"/>
                <a:gd name="connsiteY8" fmla="*/ 34832 h 69866"/>
                <a:gd name="connsiteX9" fmla="*/ 36125 w 69117"/>
                <a:gd name="connsiteY9" fmla="*/ 70176 h 69866"/>
                <a:gd name="connsiteX10" fmla="*/ 36125 w 69117"/>
                <a:gd name="connsiteY10" fmla="*/ 58866 h 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6">
                  <a:moveTo>
                    <a:pt x="36125" y="58941"/>
                  </a:moveTo>
                  <a:cubicBezTo>
                    <a:pt x="22835" y="58188"/>
                    <a:pt x="9904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9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7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2"/>
                  </a:cubicBezTo>
                  <a:cubicBezTo>
                    <a:pt x="-651" y="54908"/>
                    <a:pt x="17143" y="69102"/>
                    <a:pt x="36125" y="70176"/>
                  </a:cubicBezTo>
                  <a:cubicBezTo>
                    <a:pt x="43400" y="70609"/>
                    <a:pt x="43363" y="59281"/>
                    <a:pt x="36125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135BFBA9-1F5D-4916-F1F9-46DC4FF07AD5}"/>
                </a:ext>
              </a:extLst>
            </p:cNvPr>
            <p:cNvSpPr/>
            <p:nvPr/>
          </p:nvSpPr>
          <p:spPr>
            <a:xfrm>
              <a:off x="1726768" y="5839391"/>
              <a:ext cx="70304" cy="70165"/>
            </a:xfrm>
            <a:custGeom>
              <a:avLst/>
              <a:gdLst>
                <a:gd name="connsiteX0" fmla="*/ 47596 w 70304"/>
                <a:gd name="connsiteY0" fmla="*/ 57019 h 70165"/>
                <a:gd name="connsiteX1" fmla="*/ 14025 w 70304"/>
                <a:gd name="connsiteY1" fmla="*/ 48009 h 70165"/>
                <a:gd name="connsiteX2" fmla="*/ 22168 w 70304"/>
                <a:gd name="connsiteY2" fmla="*/ 15116 h 70165"/>
                <a:gd name="connsiteX3" fmla="*/ 55155 w 70304"/>
                <a:gd name="connsiteY3" fmla="*/ 23410 h 70165"/>
                <a:gd name="connsiteX4" fmla="*/ 47351 w 70304"/>
                <a:gd name="connsiteY4" fmla="*/ 57131 h 70165"/>
                <a:gd name="connsiteX5" fmla="*/ 55343 w 70304"/>
                <a:gd name="connsiteY5" fmla="*/ 65143 h 70165"/>
                <a:gd name="connsiteX6" fmla="*/ 63788 w 70304"/>
                <a:gd name="connsiteY6" fmla="*/ 15813 h 70165"/>
                <a:gd name="connsiteX7" fmla="*/ 16456 w 70304"/>
                <a:gd name="connsiteY7" fmla="*/ 5351 h 70165"/>
                <a:gd name="connsiteX8" fmla="*/ 3110 w 70304"/>
                <a:gd name="connsiteY8" fmla="*/ 51835 h 70165"/>
                <a:gd name="connsiteX9" fmla="*/ 50612 w 70304"/>
                <a:gd name="connsiteY9" fmla="*/ 67933 h 70165"/>
                <a:gd name="connsiteX10" fmla="*/ 47596 w 70304"/>
                <a:gd name="connsiteY10" fmla="*/ 57019 h 7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65">
                  <a:moveTo>
                    <a:pt x="47596" y="57019"/>
                  </a:moveTo>
                  <a:cubicBezTo>
                    <a:pt x="35777" y="61448"/>
                    <a:pt x="21470" y="59035"/>
                    <a:pt x="14025" y="48009"/>
                  </a:cubicBezTo>
                  <a:cubicBezTo>
                    <a:pt x="6579" y="36981"/>
                    <a:pt x="10858" y="21864"/>
                    <a:pt x="22168" y="15116"/>
                  </a:cubicBezTo>
                  <a:cubicBezTo>
                    <a:pt x="33478" y="8368"/>
                    <a:pt x="48727" y="11478"/>
                    <a:pt x="55155" y="23410"/>
                  </a:cubicBezTo>
                  <a:cubicBezTo>
                    <a:pt x="61582" y="35342"/>
                    <a:pt x="56870" y="48857"/>
                    <a:pt x="47351" y="57131"/>
                  </a:cubicBezTo>
                  <a:cubicBezTo>
                    <a:pt x="41847" y="61919"/>
                    <a:pt x="49877" y="69893"/>
                    <a:pt x="55343" y="65143"/>
                  </a:cubicBezTo>
                  <a:cubicBezTo>
                    <a:pt x="69235" y="53060"/>
                    <a:pt x="74004" y="31798"/>
                    <a:pt x="63788" y="15813"/>
                  </a:cubicBezTo>
                  <a:cubicBezTo>
                    <a:pt x="53571" y="-171"/>
                    <a:pt x="32328" y="-4017"/>
                    <a:pt x="16456" y="5351"/>
                  </a:cubicBezTo>
                  <a:cubicBezTo>
                    <a:pt x="585" y="14720"/>
                    <a:pt x="-6013" y="35398"/>
                    <a:pt x="3110" y="51835"/>
                  </a:cubicBezTo>
                  <a:cubicBezTo>
                    <a:pt x="12234" y="68272"/>
                    <a:pt x="33421" y="74455"/>
                    <a:pt x="50612" y="67933"/>
                  </a:cubicBezTo>
                  <a:cubicBezTo>
                    <a:pt x="57360" y="65407"/>
                    <a:pt x="54382" y="54455"/>
                    <a:pt x="47596" y="5701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A700007A-77E0-F68E-0253-666B9BF2950B}"/>
                </a:ext>
              </a:extLst>
            </p:cNvPr>
            <p:cNvSpPr/>
            <p:nvPr/>
          </p:nvSpPr>
          <p:spPr>
            <a:xfrm>
              <a:off x="2222229" y="5722914"/>
              <a:ext cx="63781" cy="63735"/>
            </a:xfrm>
            <a:custGeom>
              <a:avLst/>
              <a:gdLst>
                <a:gd name="connsiteX0" fmla="*/ 37798 w 63781"/>
                <a:gd name="connsiteY0" fmla="*/ 59662 h 63735"/>
                <a:gd name="connsiteX1" fmla="*/ 62416 w 63781"/>
                <a:gd name="connsiteY1" fmla="*/ 26354 h 63735"/>
                <a:gd name="connsiteX2" fmla="*/ 60512 w 63781"/>
                <a:gd name="connsiteY2" fmla="*/ 19474 h 63735"/>
                <a:gd name="connsiteX3" fmla="*/ 18119 w 63781"/>
                <a:gd name="connsiteY3" fmla="*/ 3075 h 63735"/>
                <a:gd name="connsiteX4" fmla="*/ 1720 w 63781"/>
                <a:gd name="connsiteY4" fmla="*/ 45468 h 63735"/>
                <a:gd name="connsiteX5" fmla="*/ 5358 w 63781"/>
                <a:gd name="connsiteY5" fmla="*/ 51688 h 63735"/>
                <a:gd name="connsiteX6" fmla="*/ 56063 w 63781"/>
                <a:gd name="connsiteY6" fmla="*/ 53479 h 63735"/>
                <a:gd name="connsiteX7" fmla="*/ 48052 w 63781"/>
                <a:gd name="connsiteY7" fmla="*/ 45487 h 63735"/>
                <a:gd name="connsiteX8" fmla="*/ 13746 w 63781"/>
                <a:gd name="connsiteY8" fmla="*/ 44054 h 63735"/>
                <a:gd name="connsiteX9" fmla="*/ 20042 w 63781"/>
                <a:gd name="connsiteY9" fmla="*/ 14762 h 63735"/>
                <a:gd name="connsiteX10" fmla="*/ 21493 w 63781"/>
                <a:gd name="connsiteY10" fmla="*/ 13894 h 63735"/>
                <a:gd name="connsiteX11" fmla="*/ 49768 w 63781"/>
                <a:gd name="connsiteY11" fmla="*/ 23093 h 63735"/>
                <a:gd name="connsiteX12" fmla="*/ 34688 w 63781"/>
                <a:gd name="connsiteY12" fmla="*/ 48766 h 63735"/>
                <a:gd name="connsiteX13" fmla="*/ 37704 w 63781"/>
                <a:gd name="connsiteY13" fmla="*/ 59662 h 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81" h="63735">
                  <a:moveTo>
                    <a:pt x="37798" y="59662"/>
                  </a:moveTo>
                  <a:cubicBezTo>
                    <a:pt x="53802" y="57268"/>
                    <a:pt x="64829" y="42339"/>
                    <a:pt x="62416" y="26354"/>
                  </a:cubicBezTo>
                  <a:cubicBezTo>
                    <a:pt x="62077" y="23979"/>
                    <a:pt x="61417" y="21680"/>
                    <a:pt x="60512" y="19474"/>
                  </a:cubicBezTo>
                  <a:cubicBezTo>
                    <a:pt x="53330" y="3244"/>
                    <a:pt x="34349" y="-4107"/>
                    <a:pt x="18119" y="3075"/>
                  </a:cubicBezTo>
                  <a:cubicBezTo>
                    <a:pt x="1889" y="10256"/>
                    <a:pt x="-5462" y="29238"/>
                    <a:pt x="1720" y="45468"/>
                  </a:cubicBezTo>
                  <a:cubicBezTo>
                    <a:pt x="2700" y="47673"/>
                    <a:pt x="3925" y="49765"/>
                    <a:pt x="5358" y="51688"/>
                  </a:cubicBezTo>
                  <a:cubicBezTo>
                    <a:pt x="18119" y="68804"/>
                    <a:pt x="41474" y="66957"/>
                    <a:pt x="56063" y="53479"/>
                  </a:cubicBezTo>
                  <a:cubicBezTo>
                    <a:pt x="61417" y="48540"/>
                    <a:pt x="53406" y="40548"/>
                    <a:pt x="48052" y="45487"/>
                  </a:cubicBezTo>
                  <a:cubicBezTo>
                    <a:pt x="38194" y="54610"/>
                    <a:pt x="22040" y="56495"/>
                    <a:pt x="13746" y="44054"/>
                  </a:cubicBezTo>
                  <a:cubicBezTo>
                    <a:pt x="7394" y="34233"/>
                    <a:pt x="10202" y="21114"/>
                    <a:pt x="20042" y="14762"/>
                  </a:cubicBezTo>
                  <a:cubicBezTo>
                    <a:pt x="20513" y="14441"/>
                    <a:pt x="21003" y="14159"/>
                    <a:pt x="21493" y="13894"/>
                  </a:cubicBezTo>
                  <a:cubicBezTo>
                    <a:pt x="31578" y="8673"/>
                    <a:pt x="44905" y="12632"/>
                    <a:pt x="49768" y="23093"/>
                  </a:cubicBezTo>
                  <a:cubicBezTo>
                    <a:pt x="55423" y="35100"/>
                    <a:pt x="46997" y="46995"/>
                    <a:pt x="34688" y="48766"/>
                  </a:cubicBezTo>
                  <a:cubicBezTo>
                    <a:pt x="27525" y="49803"/>
                    <a:pt x="30579" y="60698"/>
                    <a:pt x="37704" y="5966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EC0A43F0-042B-EF45-626C-94EB10D4A028}"/>
                </a:ext>
              </a:extLst>
            </p:cNvPr>
            <p:cNvSpPr/>
            <p:nvPr/>
          </p:nvSpPr>
          <p:spPr>
            <a:xfrm>
              <a:off x="2102912" y="5198868"/>
              <a:ext cx="67606" cy="67631"/>
            </a:xfrm>
            <a:custGeom>
              <a:avLst/>
              <a:gdLst>
                <a:gd name="connsiteX0" fmla="*/ 19474 w 67606"/>
                <a:gd name="connsiteY0" fmla="*/ 53899 h 67631"/>
                <a:gd name="connsiteX1" fmla="*/ 12387 w 67606"/>
                <a:gd name="connsiteY1" fmla="*/ 23739 h 67631"/>
                <a:gd name="connsiteX2" fmla="*/ 42018 w 67606"/>
                <a:gd name="connsiteY2" fmla="*/ 13805 h 67631"/>
                <a:gd name="connsiteX3" fmla="*/ 53197 w 67606"/>
                <a:gd name="connsiteY3" fmla="*/ 43513 h 67631"/>
                <a:gd name="connsiteX4" fmla="*/ 23471 w 67606"/>
                <a:gd name="connsiteY4" fmla="*/ 55934 h 67631"/>
                <a:gd name="connsiteX5" fmla="*/ 20473 w 67606"/>
                <a:gd name="connsiteY5" fmla="*/ 66848 h 67631"/>
                <a:gd name="connsiteX6" fmla="*/ 63922 w 67606"/>
                <a:gd name="connsiteY6" fmla="*/ 47132 h 67631"/>
                <a:gd name="connsiteX7" fmla="*/ 47730 w 67606"/>
                <a:gd name="connsiteY7" fmla="*/ 4041 h 67631"/>
                <a:gd name="connsiteX8" fmla="*/ 3660 w 67606"/>
                <a:gd name="connsiteY8" fmla="*/ 16105 h 67631"/>
                <a:gd name="connsiteX9" fmla="*/ 11482 w 67606"/>
                <a:gd name="connsiteY9" fmla="*/ 61872 h 67631"/>
                <a:gd name="connsiteX10" fmla="*/ 19474 w 67606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6" h="67631">
                  <a:moveTo>
                    <a:pt x="19474" y="53899"/>
                  </a:moveTo>
                  <a:cubicBezTo>
                    <a:pt x="11406" y="46246"/>
                    <a:pt x="7486" y="34314"/>
                    <a:pt x="12387" y="23739"/>
                  </a:cubicBezTo>
                  <a:cubicBezTo>
                    <a:pt x="17533" y="12618"/>
                    <a:pt x="31236" y="8659"/>
                    <a:pt x="42018" y="13805"/>
                  </a:cubicBezTo>
                  <a:cubicBezTo>
                    <a:pt x="52801" y="18951"/>
                    <a:pt x="58682" y="32353"/>
                    <a:pt x="53197" y="43513"/>
                  </a:cubicBezTo>
                  <a:cubicBezTo>
                    <a:pt x="47711" y="54671"/>
                    <a:pt x="34762" y="58592"/>
                    <a:pt x="23471" y="55934"/>
                  </a:cubicBezTo>
                  <a:cubicBezTo>
                    <a:pt x="16402" y="54276"/>
                    <a:pt x="13367" y="65171"/>
                    <a:pt x="20473" y="66848"/>
                  </a:cubicBezTo>
                  <a:cubicBezTo>
                    <a:pt x="37532" y="70864"/>
                    <a:pt x="56608" y="63851"/>
                    <a:pt x="63922" y="47132"/>
                  </a:cubicBezTo>
                  <a:cubicBezTo>
                    <a:pt x="71028" y="30921"/>
                    <a:pt x="63243" y="11902"/>
                    <a:pt x="47730" y="4041"/>
                  </a:cubicBezTo>
                  <a:cubicBezTo>
                    <a:pt x="32217" y="-3819"/>
                    <a:pt x="12613" y="1044"/>
                    <a:pt x="3660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677" y="58894"/>
                    <a:pt x="19474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7A3C1C42-CA0E-CDCD-18AB-F4A779B301A3}"/>
                </a:ext>
              </a:extLst>
            </p:cNvPr>
            <p:cNvSpPr/>
            <p:nvPr/>
          </p:nvSpPr>
          <p:spPr>
            <a:xfrm>
              <a:off x="1593037" y="5314879"/>
              <a:ext cx="77974" cy="71928"/>
            </a:xfrm>
            <a:custGeom>
              <a:avLst/>
              <a:gdLst>
                <a:gd name="connsiteX0" fmla="*/ 29983 w 77974"/>
                <a:gd name="connsiteY0" fmla="*/ 63597 h 71928"/>
                <a:gd name="connsiteX1" fmla="*/ 76617 w 77974"/>
                <a:gd name="connsiteY1" fmla="*/ 46368 h 71928"/>
                <a:gd name="connsiteX2" fmla="*/ 42197 w 77974"/>
                <a:gd name="connsiteY2" fmla="*/ 733 h 71928"/>
                <a:gd name="connsiteX3" fmla="*/ -761 w 77974"/>
                <a:gd name="connsiteY3" fmla="*/ 32287 h 71928"/>
                <a:gd name="connsiteX4" fmla="*/ 37297 w 77974"/>
                <a:gd name="connsiteY4" fmla="*/ 70967 h 71928"/>
                <a:gd name="connsiteX5" fmla="*/ 37297 w 77974"/>
                <a:gd name="connsiteY5" fmla="*/ 59657 h 71928"/>
                <a:gd name="connsiteX6" fmla="*/ 10228 w 77974"/>
                <a:gd name="connsiteY6" fmla="*/ 37414 h 71928"/>
                <a:gd name="connsiteX7" fmla="*/ 35374 w 77974"/>
                <a:gd name="connsiteY7" fmla="*/ 11609 h 71928"/>
                <a:gd name="connsiteX8" fmla="*/ 64968 w 77974"/>
                <a:gd name="connsiteY8" fmla="*/ 35888 h 71928"/>
                <a:gd name="connsiteX9" fmla="*/ 37994 w 77974"/>
                <a:gd name="connsiteY9" fmla="*/ 55586 h 71928"/>
                <a:gd name="connsiteX10" fmla="*/ 29983 w 77974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4" h="71928">
                  <a:moveTo>
                    <a:pt x="29983" y="63597"/>
                  </a:moveTo>
                  <a:cubicBezTo>
                    <a:pt x="46948" y="81598"/>
                    <a:pt x="73507" y="69402"/>
                    <a:pt x="76617" y="46368"/>
                  </a:cubicBezTo>
                  <a:cubicBezTo>
                    <a:pt x="79463" y="25256"/>
                    <a:pt x="63140" y="3843"/>
                    <a:pt x="42197" y="733"/>
                  </a:cubicBezTo>
                  <a:cubicBezTo>
                    <a:pt x="21934" y="-2283"/>
                    <a:pt x="1765" y="11571"/>
                    <a:pt x="-761" y="32287"/>
                  </a:cubicBezTo>
                  <a:cubicBezTo>
                    <a:pt x="-3551" y="55020"/>
                    <a:pt x="15469" y="71627"/>
                    <a:pt x="37297" y="70967"/>
                  </a:cubicBezTo>
                  <a:cubicBezTo>
                    <a:pt x="44554" y="70741"/>
                    <a:pt x="44591" y="59431"/>
                    <a:pt x="37297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4" y="23277"/>
                    <a:pt x="21538" y="12175"/>
                    <a:pt x="35374" y="11609"/>
                  </a:cubicBezTo>
                  <a:cubicBezTo>
                    <a:pt x="49851" y="11006"/>
                    <a:pt x="61764" y="22203"/>
                    <a:pt x="64968" y="35888"/>
                  </a:cubicBezTo>
                  <a:cubicBezTo>
                    <a:pt x="68606" y="51853"/>
                    <a:pt x="52433" y="71005"/>
                    <a:pt x="37994" y="55586"/>
                  </a:cubicBezTo>
                  <a:cubicBezTo>
                    <a:pt x="32999" y="50270"/>
                    <a:pt x="25007" y="58281"/>
                    <a:pt x="29983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6B16E8A8-3AA2-0A0E-3E44-5986DD200134}"/>
                </a:ext>
              </a:extLst>
            </p:cNvPr>
            <p:cNvSpPr/>
            <p:nvPr/>
          </p:nvSpPr>
          <p:spPr>
            <a:xfrm>
              <a:off x="1460810" y="5728156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4 w 99857"/>
                <a:gd name="connsiteY3" fmla="*/ 363838 h 367542"/>
                <a:gd name="connsiteX4" fmla="*/ 98630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4" y="363838"/>
                  </a:cubicBezTo>
                  <a:cubicBezTo>
                    <a:pt x="89488" y="370887"/>
                    <a:pt x="100401" y="367909"/>
                    <a:pt x="98630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062CF6E1-1F5D-93E0-6D2A-C296CE5E4567}"/>
                </a:ext>
              </a:extLst>
            </p:cNvPr>
            <p:cNvSpPr/>
            <p:nvPr/>
          </p:nvSpPr>
          <p:spPr>
            <a:xfrm>
              <a:off x="1950438" y="5623669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7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D5762AAE-4F36-09FC-84DA-9BF45A4D2218}"/>
                </a:ext>
              </a:extLst>
            </p:cNvPr>
            <p:cNvSpPr/>
            <p:nvPr/>
          </p:nvSpPr>
          <p:spPr>
            <a:xfrm>
              <a:off x="2140134" y="5263959"/>
              <a:ext cx="113864" cy="468779"/>
            </a:xfrm>
            <a:custGeom>
              <a:avLst/>
              <a:gdLst>
                <a:gd name="connsiteX0" fmla="*/ 112674 w 113864"/>
                <a:gd name="connsiteY0" fmla="*/ 462029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29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29"/>
                  </a:moveTo>
                  <a:cubicBezTo>
                    <a:pt x="78461" y="309479"/>
                    <a:pt x="44249" y="156928"/>
                    <a:pt x="10037" y="4377"/>
                  </a:cubicBezTo>
                  <a:cubicBezTo>
                    <a:pt x="8435" y="-2729"/>
                    <a:pt x="-2460" y="287"/>
                    <a:pt x="-877" y="7374"/>
                  </a:cubicBezTo>
                  <a:cubicBezTo>
                    <a:pt x="33449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2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24EB7E63-F7B5-83DF-A7C7-03B0528CA532}"/>
                </a:ext>
              </a:extLst>
            </p:cNvPr>
            <p:cNvSpPr/>
            <p:nvPr/>
          </p:nvSpPr>
          <p:spPr>
            <a:xfrm>
              <a:off x="1626358" y="5384320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2" y="156357"/>
                    <a:pt x="78922" y="305420"/>
                    <a:pt x="118620" y="454503"/>
                  </a:cubicBezTo>
                  <a:cubicBezTo>
                    <a:pt x="120505" y="461534"/>
                    <a:pt x="131400" y="458555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32F91FE9-8E8B-EB7F-C220-3AD7EEED18BA}"/>
                </a:ext>
              </a:extLst>
            </p:cNvPr>
            <p:cNvSpPr/>
            <p:nvPr/>
          </p:nvSpPr>
          <p:spPr>
            <a:xfrm>
              <a:off x="1791948" y="5758733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8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5" y="35567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8" y="116640"/>
                  </a:cubicBezTo>
                  <a:cubicBezTo>
                    <a:pt x="148690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F43CC673-553D-C73C-2C24-D47104D34E17}"/>
                </a:ext>
              </a:extLst>
            </p:cNvPr>
            <p:cNvSpPr/>
            <p:nvPr/>
          </p:nvSpPr>
          <p:spPr>
            <a:xfrm>
              <a:off x="1654144" y="5228415"/>
              <a:ext cx="458686" cy="114733"/>
            </a:xfrm>
            <a:custGeom>
              <a:avLst/>
              <a:gdLst>
                <a:gd name="connsiteX0" fmla="*/ 450600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600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600" y="488"/>
                  </a:moveTo>
                  <a:cubicBezTo>
                    <a:pt x="301385" y="34889"/>
                    <a:pt x="152190" y="69403"/>
                    <a:pt x="3013" y="103992"/>
                  </a:cubicBezTo>
                  <a:cubicBezTo>
                    <a:pt x="-4075" y="105632"/>
                    <a:pt x="-1078" y="116527"/>
                    <a:pt x="6029" y="114887"/>
                  </a:cubicBezTo>
                  <a:cubicBezTo>
                    <a:pt x="155206" y="80355"/>
                    <a:pt x="304401" y="45860"/>
                    <a:pt x="453597" y="11402"/>
                  </a:cubicBezTo>
                  <a:cubicBezTo>
                    <a:pt x="460703" y="9762"/>
                    <a:pt x="457687" y="-1151"/>
                    <a:pt x="450600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86ABB7D0-24E5-8F6F-122B-367D54A121AF}"/>
                </a:ext>
              </a:extLst>
            </p:cNvPr>
            <p:cNvSpPr/>
            <p:nvPr/>
          </p:nvSpPr>
          <p:spPr>
            <a:xfrm>
              <a:off x="1476602" y="5587934"/>
              <a:ext cx="444181" cy="105461"/>
            </a:xfrm>
            <a:custGeom>
              <a:avLst/>
              <a:gdLst>
                <a:gd name="connsiteX0" fmla="*/ 436081 w 444181"/>
                <a:gd name="connsiteY0" fmla="*/ 471 h 105461"/>
                <a:gd name="connsiteX1" fmla="*/ 3028 w 444181"/>
                <a:gd name="connsiteY1" fmla="*/ 94719 h 105461"/>
                <a:gd name="connsiteX2" fmla="*/ 6025 w 444181"/>
                <a:gd name="connsiteY2" fmla="*/ 105633 h 105461"/>
                <a:gd name="connsiteX3" fmla="*/ 439078 w 444181"/>
                <a:gd name="connsiteY3" fmla="*/ 11385 h 105461"/>
                <a:gd name="connsiteX4" fmla="*/ 436081 w 444181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1" h="105461">
                  <a:moveTo>
                    <a:pt x="436081" y="471"/>
                  </a:moveTo>
                  <a:cubicBezTo>
                    <a:pt x="291749" y="31950"/>
                    <a:pt x="147398" y="63372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6" y="42883"/>
                    <a:pt x="439078" y="11385"/>
                  </a:cubicBezTo>
                  <a:cubicBezTo>
                    <a:pt x="446204" y="9820"/>
                    <a:pt x="443187" y="-1075"/>
                    <a:pt x="436081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39720B1C-62E0-347D-58D6-5AEFF3505778}"/>
                </a:ext>
              </a:extLst>
            </p:cNvPr>
            <p:cNvSpPr/>
            <p:nvPr/>
          </p:nvSpPr>
          <p:spPr>
            <a:xfrm>
              <a:off x="1595710" y="6016861"/>
              <a:ext cx="453713" cy="115185"/>
            </a:xfrm>
            <a:custGeom>
              <a:avLst/>
              <a:gdLst>
                <a:gd name="connsiteX0" fmla="*/ 445642 w 453713"/>
                <a:gd name="connsiteY0" fmla="*/ 507 h 115185"/>
                <a:gd name="connsiteX1" fmla="*/ 3013 w 453713"/>
                <a:gd name="connsiteY1" fmla="*/ 104444 h 115185"/>
                <a:gd name="connsiteX2" fmla="*/ 6029 w 453713"/>
                <a:gd name="connsiteY2" fmla="*/ 115339 h 115185"/>
                <a:gd name="connsiteX3" fmla="*/ 448639 w 453713"/>
                <a:gd name="connsiteY3" fmla="*/ 11402 h 115185"/>
                <a:gd name="connsiteX4" fmla="*/ 445642 w 453713"/>
                <a:gd name="connsiteY4" fmla="*/ 507 h 11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3" h="115185">
                  <a:moveTo>
                    <a:pt x="445642" y="507"/>
                  </a:moveTo>
                  <a:cubicBezTo>
                    <a:pt x="298426" y="36510"/>
                    <a:pt x="150738" y="70552"/>
                    <a:pt x="3013" y="104444"/>
                  </a:cubicBezTo>
                  <a:cubicBezTo>
                    <a:pt x="-4075" y="106065"/>
                    <a:pt x="-1078" y="116980"/>
                    <a:pt x="6029" y="115339"/>
                  </a:cubicBezTo>
                  <a:cubicBezTo>
                    <a:pt x="153735" y="81410"/>
                    <a:pt x="301423" y="47480"/>
                    <a:pt x="448639" y="11402"/>
                  </a:cubicBezTo>
                  <a:cubicBezTo>
                    <a:pt x="455708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DDACCD28-E6A6-10D2-75F4-D719DFED7826}"/>
                </a:ext>
              </a:extLst>
            </p:cNvPr>
            <p:cNvSpPr/>
            <p:nvPr/>
          </p:nvSpPr>
          <p:spPr>
            <a:xfrm>
              <a:off x="1571655" y="5902881"/>
              <a:ext cx="171063" cy="200867"/>
            </a:xfrm>
            <a:custGeom>
              <a:avLst/>
              <a:gdLst>
                <a:gd name="connsiteX0" fmla="*/ 8387 w 171063"/>
                <a:gd name="connsiteY0" fmla="*/ 199310 h 200867"/>
                <a:gd name="connsiteX1" fmla="*/ 168610 w 171063"/>
                <a:gd name="connsiteY1" fmla="*/ 10210 h 200867"/>
                <a:gd name="connsiteX2" fmla="*/ 160618 w 171063"/>
                <a:gd name="connsiteY2" fmla="*/ 2199 h 200867"/>
                <a:gd name="connsiteX3" fmla="*/ 395 w 171063"/>
                <a:gd name="connsiteY3" fmla="*/ 191318 h 200867"/>
                <a:gd name="connsiteX4" fmla="*/ 8387 w 171063"/>
                <a:gd name="connsiteY4" fmla="*/ 199310 h 20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7">
                  <a:moveTo>
                    <a:pt x="8387" y="199310"/>
                  </a:moveTo>
                  <a:cubicBezTo>
                    <a:pt x="61808" y="136296"/>
                    <a:pt x="115209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1" y="65326"/>
                    <a:pt x="53910" y="128360"/>
                    <a:pt x="395" y="191318"/>
                  </a:cubicBezTo>
                  <a:cubicBezTo>
                    <a:pt x="-4298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F087C74C-DBE5-FE1F-5731-9DAD652C61B3}"/>
                </a:ext>
              </a:extLst>
            </p:cNvPr>
            <p:cNvSpPr/>
            <p:nvPr/>
          </p:nvSpPr>
          <p:spPr>
            <a:xfrm>
              <a:off x="1466276" y="5371370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7" y="194679"/>
                    <a:pt x="103436" y="101787"/>
                    <a:pt x="150485" y="8877"/>
                  </a:cubicBezTo>
                  <a:cubicBezTo>
                    <a:pt x="153765" y="2393"/>
                    <a:pt x="144001" y="-3338"/>
                    <a:pt x="140721" y="3222"/>
                  </a:cubicBezTo>
                  <a:cubicBezTo>
                    <a:pt x="93691" y="96132"/>
                    <a:pt x="46661" y="189043"/>
                    <a:pt x="-369" y="281934"/>
                  </a:cubicBezTo>
                  <a:cubicBezTo>
                    <a:pt x="-3649" y="288419"/>
                    <a:pt x="6097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306C870A-C784-4D84-3F18-1E90F9845FFB}"/>
                </a:ext>
              </a:extLst>
            </p:cNvPr>
            <p:cNvSpPr/>
            <p:nvPr/>
          </p:nvSpPr>
          <p:spPr>
            <a:xfrm>
              <a:off x="1968397" y="5261860"/>
              <a:ext cx="166298" cy="302068"/>
            </a:xfrm>
            <a:custGeom>
              <a:avLst/>
              <a:gdLst>
                <a:gd name="connsiteX0" fmla="*/ 9450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450" y="299533"/>
                  </a:moveTo>
                  <a:cubicBezTo>
                    <a:pt x="61173" y="202626"/>
                    <a:pt x="112878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0" y="196990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7264764C-FD49-D0E6-717E-434FAB0907E2}"/>
                </a:ext>
              </a:extLst>
            </p:cNvPr>
            <p:cNvSpPr/>
            <p:nvPr/>
          </p:nvSpPr>
          <p:spPr>
            <a:xfrm>
              <a:off x="2089328" y="5789752"/>
              <a:ext cx="161522" cy="209279"/>
            </a:xfrm>
            <a:custGeom>
              <a:avLst/>
              <a:gdLst>
                <a:gd name="connsiteX0" fmla="*/ 9836 w 161522"/>
                <a:gd name="connsiteY0" fmla="*/ 207183 h 209279"/>
                <a:gd name="connsiteX1" fmla="*/ 159389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6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6" y="207183"/>
                  </a:moveTo>
                  <a:lnTo>
                    <a:pt x="159389" y="8412"/>
                  </a:lnTo>
                  <a:cubicBezTo>
                    <a:pt x="163763" y="2607"/>
                    <a:pt x="153961" y="-3048"/>
                    <a:pt x="149625" y="2757"/>
                  </a:cubicBezTo>
                  <a:cubicBezTo>
                    <a:pt x="99768" y="68996"/>
                    <a:pt x="49929" y="135252"/>
                    <a:pt x="72" y="201509"/>
                  </a:cubicBezTo>
                  <a:cubicBezTo>
                    <a:pt x="-4320" y="207315"/>
                    <a:pt x="5500" y="212970"/>
                    <a:pt x="9836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25372702-3978-D265-42EC-C2DD3177E2D8}"/>
                </a:ext>
              </a:extLst>
            </p:cNvPr>
            <p:cNvSpPr/>
            <p:nvPr/>
          </p:nvSpPr>
          <p:spPr>
            <a:xfrm>
              <a:off x="5472818" y="6772063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5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18FCAE62-1C46-C2B7-0C2D-6F616966EE87}"/>
                </a:ext>
              </a:extLst>
            </p:cNvPr>
            <p:cNvSpPr/>
            <p:nvPr/>
          </p:nvSpPr>
          <p:spPr>
            <a:xfrm>
              <a:off x="4972024" y="6660364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3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5 w 76601"/>
                <a:gd name="connsiteY5" fmla="*/ 66507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3"/>
                    <a:pt x="75557" y="36913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1"/>
                    <a:pt x="2005" y="12805"/>
                    <a:pt x="-671" y="32163"/>
                  </a:cubicBezTo>
                  <a:cubicBezTo>
                    <a:pt x="-3574" y="53068"/>
                    <a:pt x="11317" y="71842"/>
                    <a:pt x="30959" y="77403"/>
                  </a:cubicBezTo>
                  <a:cubicBezTo>
                    <a:pt x="37971" y="79382"/>
                    <a:pt x="40967" y="68468"/>
                    <a:pt x="33955" y="66507"/>
                  </a:cubicBezTo>
                  <a:cubicBezTo>
                    <a:pt x="20761" y="62737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3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DDA8C73B-5F09-EA71-CA3B-5F16005A7D0C}"/>
                </a:ext>
              </a:extLst>
            </p:cNvPr>
            <p:cNvSpPr/>
            <p:nvPr/>
          </p:nvSpPr>
          <p:spPr>
            <a:xfrm>
              <a:off x="5583999" y="6335652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16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45"/>
                    <a:pt x="21440" y="69322"/>
                    <a:pt x="16143" y="64516"/>
                  </a:cubicBezTo>
                  <a:cubicBezTo>
                    <a:pt x="15955" y="64327"/>
                    <a:pt x="15785" y="64157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3"/>
                    <a:pt x="62325" y="27288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1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2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2614A3F6-CFE0-22A6-38C9-F0C3F076FA84}"/>
                </a:ext>
              </a:extLst>
            </p:cNvPr>
            <p:cNvSpPr/>
            <p:nvPr/>
          </p:nvSpPr>
          <p:spPr>
            <a:xfrm>
              <a:off x="5089418" y="6238814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44" y="55607"/>
                    <a:pt x="68075" y="36041"/>
                  </a:cubicBezTo>
                  <a:cubicBezTo>
                    <a:pt x="69131" y="17682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1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8"/>
                    <a:pt x="44230" y="58190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574A6CAE-D7C9-564A-01E3-B516DCE2C11F}"/>
                </a:ext>
              </a:extLst>
            </p:cNvPr>
            <p:cNvSpPr/>
            <p:nvPr/>
          </p:nvSpPr>
          <p:spPr>
            <a:xfrm>
              <a:off x="5277972" y="6525571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8 w 70302"/>
                <a:gd name="connsiteY1" fmla="*/ 51785 h 70102"/>
                <a:gd name="connsiteX2" fmla="*/ 51732 w 70302"/>
                <a:gd name="connsiteY2" fmla="*/ 5301 h 70102"/>
                <a:gd name="connsiteX3" fmla="*/ 4420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2 w 70302"/>
                <a:gd name="connsiteY6" fmla="*/ 23359 h 70102"/>
                <a:gd name="connsiteX7" fmla="*/ 46021 w 70302"/>
                <a:gd name="connsiteY7" fmla="*/ 15065 h 70102"/>
                <a:gd name="connsiteX8" fmla="*/ 54183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8" y="51785"/>
                  </a:cubicBezTo>
                  <a:cubicBezTo>
                    <a:pt x="74314" y="35272"/>
                    <a:pt x="67585" y="14650"/>
                    <a:pt x="51732" y="5301"/>
                  </a:cubicBezTo>
                  <a:cubicBezTo>
                    <a:pt x="35880" y="-4048"/>
                    <a:pt x="14579" y="-52"/>
                    <a:pt x="4420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2"/>
                    <a:pt x="26360" y="61869"/>
                    <a:pt x="20856" y="57081"/>
                  </a:cubicBezTo>
                  <a:cubicBezTo>
                    <a:pt x="11337" y="48806"/>
                    <a:pt x="6757" y="35046"/>
                    <a:pt x="13052" y="23359"/>
                  </a:cubicBezTo>
                  <a:cubicBezTo>
                    <a:pt x="19348" y="11672"/>
                    <a:pt x="34730" y="8279"/>
                    <a:pt x="46021" y="15065"/>
                  </a:cubicBezTo>
                  <a:cubicBezTo>
                    <a:pt x="57311" y="21851"/>
                    <a:pt x="61779" y="36724"/>
                    <a:pt x="54183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8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id="{E6A07848-0A08-C534-44C5-D7485077E9C0}"/>
                </a:ext>
              </a:extLst>
            </p:cNvPr>
            <p:cNvSpPr/>
            <p:nvPr/>
          </p:nvSpPr>
          <p:spPr>
            <a:xfrm>
              <a:off x="4788936" y="6408990"/>
              <a:ext cx="63810" cy="63781"/>
            </a:xfrm>
            <a:custGeom>
              <a:avLst/>
              <a:gdLst>
                <a:gd name="connsiteX0" fmla="*/ 26982 w 63810"/>
                <a:gd name="connsiteY0" fmla="*/ 48820 h 63781"/>
                <a:gd name="connsiteX1" fmla="*/ 11902 w 63810"/>
                <a:gd name="connsiteY1" fmla="*/ 23147 h 63781"/>
                <a:gd name="connsiteX2" fmla="*/ 39894 w 63810"/>
                <a:gd name="connsiteY2" fmla="*/ 13628 h 63781"/>
                <a:gd name="connsiteX3" fmla="*/ 49413 w 63810"/>
                <a:gd name="connsiteY3" fmla="*/ 41620 h 63781"/>
                <a:gd name="connsiteX4" fmla="*/ 47962 w 63810"/>
                <a:gd name="connsiteY4" fmla="*/ 44108 h 63781"/>
                <a:gd name="connsiteX5" fmla="*/ 13655 w 63810"/>
                <a:gd name="connsiteY5" fmla="*/ 45540 h 63781"/>
                <a:gd name="connsiteX6" fmla="*/ 5663 w 63810"/>
                <a:gd name="connsiteY6" fmla="*/ 53533 h 63781"/>
                <a:gd name="connsiteX7" fmla="*/ 56350 w 63810"/>
                <a:gd name="connsiteY7" fmla="*/ 51742 h 63781"/>
                <a:gd name="connsiteX8" fmla="*/ 49903 w 63810"/>
                <a:gd name="connsiteY8" fmla="*/ 6748 h 63781"/>
                <a:gd name="connsiteX9" fmla="*/ 4928 w 63810"/>
                <a:gd name="connsiteY9" fmla="*/ 13194 h 63781"/>
                <a:gd name="connsiteX10" fmla="*/ 1214 w 63810"/>
                <a:gd name="connsiteY10" fmla="*/ 19528 h 63781"/>
                <a:gd name="connsiteX11" fmla="*/ 17011 w 63810"/>
                <a:gd name="connsiteY11" fmla="*/ 57793 h 63781"/>
                <a:gd name="connsiteX12" fmla="*/ 23928 w 63810"/>
                <a:gd name="connsiteY12" fmla="*/ 59715 h 63781"/>
                <a:gd name="connsiteX13" fmla="*/ 26925 w 63810"/>
                <a:gd name="connsiteY13" fmla="*/ 48820 h 6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781">
                  <a:moveTo>
                    <a:pt x="26982" y="48820"/>
                  </a:moveTo>
                  <a:cubicBezTo>
                    <a:pt x="14729" y="47048"/>
                    <a:pt x="6247" y="35154"/>
                    <a:pt x="11902" y="23147"/>
                  </a:cubicBezTo>
                  <a:cubicBezTo>
                    <a:pt x="17011" y="12799"/>
                    <a:pt x="29527" y="8520"/>
                    <a:pt x="39894" y="13628"/>
                  </a:cubicBezTo>
                  <a:cubicBezTo>
                    <a:pt x="50242" y="18717"/>
                    <a:pt x="54502" y="31253"/>
                    <a:pt x="49413" y="41620"/>
                  </a:cubicBezTo>
                  <a:cubicBezTo>
                    <a:pt x="48980" y="42487"/>
                    <a:pt x="48508" y="43316"/>
                    <a:pt x="47962" y="44108"/>
                  </a:cubicBezTo>
                  <a:cubicBezTo>
                    <a:pt x="39705" y="56530"/>
                    <a:pt x="23457" y="54664"/>
                    <a:pt x="13655" y="45540"/>
                  </a:cubicBezTo>
                  <a:cubicBezTo>
                    <a:pt x="8321" y="40602"/>
                    <a:pt x="309" y="48594"/>
                    <a:pt x="5663" y="53533"/>
                  </a:cubicBezTo>
                  <a:cubicBezTo>
                    <a:pt x="20234" y="66992"/>
                    <a:pt x="43607" y="68858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8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1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5" y="60752"/>
                    <a:pt x="34107" y="49857"/>
                    <a:pt x="26925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id="{8F75E68D-687A-D39E-5DEB-B65C40A19CAE}"/>
                </a:ext>
              </a:extLst>
            </p:cNvPr>
            <p:cNvSpPr/>
            <p:nvPr/>
          </p:nvSpPr>
          <p:spPr>
            <a:xfrm>
              <a:off x="4904511" y="5885063"/>
              <a:ext cx="67555" cy="67585"/>
            </a:xfrm>
            <a:custGeom>
              <a:avLst/>
              <a:gdLst>
                <a:gd name="connsiteX0" fmla="*/ 54043 w 67555"/>
                <a:gd name="connsiteY0" fmla="*/ 61826 h 67585"/>
                <a:gd name="connsiteX1" fmla="*/ 61846 w 67555"/>
                <a:gd name="connsiteY1" fmla="*/ 16059 h 67585"/>
                <a:gd name="connsiteX2" fmla="*/ 17795 w 67555"/>
                <a:gd name="connsiteY2" fmla="*/ 3995 h 67585"/>
                <a:gd name="connsiteX3" fmla="*/ 1584 w 67555"/>
                <a:gd name="connsiteY3" fmla="*/ 47086 h 67585"/>
                <a:gd name="connsiteX4" fmla="*/ 45051 w 67555"/>
                <a:gd name="connsiteY4" fmla="*/ 66803 h 67585"/>
                <a:gd name="connsiteX5" fmla="*/ 42035 w 67555"/>
                <a:gd name="connsiteY5" fmla="*/ 55888 h 67585"/>
                <a:gd name="connsiteX6" fmla="*/ 12309 w 67555"/>
                <a:gd name="connsiteY6" fmla="*/ 43467 h 67585"/>
                <a:gd name="connsiteX7" fmla="*/ 23506 w 67555"/>
                <a:gd name="connsiteY7" fmla="*/ 13760 h 67585"/>
                <a:gd name="connsiteX8" fmla="*/ 53138 w 67555"/>
                <a:gd name="connsiteY8" fmla="*/ 23693 h 67585"/>
                <a:gd name="connsiteX9" fmla="*/ 46031 w 67555"/>
                <a:gd name="connsiteY9" fmla="*/ 53853 h 67585"/>
                <a:gd name="connsiteX10" fmla="*/ 54043 w 67555"/>
                <a:gd name="connsiteY10" fmla="*/ 61845 h 6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5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1" y="66803"/>
                  </a:cubicBezTo>
                  <a:cubicBezTo>
                    <a:pt x="52139" y="65125"/>
                    <a:pt x="49141" y="54230"/>
                    <a:pt x="42035" y="55888"/>
                  </a:cubicBezTo>
                  <a:cubicBezTo>
                    <a:pt x="30725" y="58565"/>
                    <a:pt x="17813" y="54380"/>
                    <a:pt x="12309" y="43467"/>
                  </a:cubicBezTo>
                  <a:cubicBezTo>
                    <a:pt x="6805" y="32553"/>
                    <a:pt x="12611" y="18830"/>
                    <a:pt x="23506" y="13760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id="{652ACF28-CE39-45DB-5A6D-02AA3BBD290E}"/>
                </a:ext>
              </a:extLst>
            </p:cNvPr>
            <p:cNvSpPr/>
            <p:nvPr/>
          </p:nvSpPr>
          <p:spPr>
            <a:xfrm>
              <a:off x="5404005" y="6001008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2"/>
                    <a:pt x="33690" y="733"/>
                  </a:cubicBezTo>
                  <a:cubicBezTo>
                    <a:pt x="12767" y="3844"/>
                    <a:pt x="-3557" y="25238"/>
                    <a:pt x="-711" y="46368"/>
                  </a:cubicBezTo>
                  <a:cubicBezTo>
                    <a:pt x="2380" y="69403"/>
                    <a:pt x="28996" y="81618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D5F02124-FE37-6772-BE41-E17144F08C8C}"/>
                </a:ext>
              </a:extLst>
            </p:cNvPr>
            <p:cNvSpPr/>
            <p:nvPr/>
          </p:nvSpPr>
          <p:spPr>
            <a:xfrm>
              <a:off x="5514329" y="6414184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8 h 367553"/>
                <a:gd name="connsiteX2" fmla="*/ 87754 w 99861"/>
                <a:gd name="connsiteY2" fmla="*/ 4363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2" y="-2725"/>
                    <a:pt x="87754" y="4363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4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2764F86D-F308-6693-B604-38D8962E313C}"/>
                </a:ext>
              </a:extLst>
            </p:cNvPr>
            <p:cNvSpPr/>
            <p:nvPr/>
          </p:nvSpPr>
          <p:spPr>
            <a:xfrm>
              <a:off x="5015654" y="6309791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3"/>
                    <a:pt x="75187" y="125759"/>
                    <a:pt x="107646" y="7326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24"/>
                    <a:pt x="31720" y="241119"/>
                    <a:pt x="-815" y="359551"/>
                  </a:cubicBezTo>
                  <a:cubicBezTo>
                    <a:pt x="-2700" y="366583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4B7EB8C3-5EF2-5839-D891-60CC71002C99}"/>
                </a:ext>
              </a:extLst>
            </p:cNvPr>
            <p:cNvSpPr/>
            <p:nvPr/>
          </p:nvSpPr>
          <p:spPr>
            <a:xfrm>
              <a:off x="4821014" y="5950052"/>
              <a:ext cx="113852" cy="468779"/>
            </a:xfrm>
            <a:custGeom>
              <a:avLst/>
              <a:gdLst>
                <a:gd name="connsiteX0" fmla="*/ 10021 w 113852"/>
                <a:gd name="connsiteY0" fmla="*/ 465045 h 468779"/>
                <a:gd name="connsiteX1" fmla="*/ 112658 w 113852"/>
                <a:gd name="connsiteY1" fmla="*/ 7374 h 468779"/>
                <a:gd name="connsiteX2" fmla="*/ 101763 w 113852"/>
                <a:gd name="connsiteY2" fmla="*/ 4377 h 468779"/>
                <a:gd name="connsiteX3" fmla="*/ -874 w 113852"/>
                <a:gd name="connsiteY3" fmla="*/ 462029 h 468779"/>
                <a:gd name="connsiteX4" fmla="*/ 10021 w 113852"/>
                <a:gd name="connsiteY4" fmla="*/ 465045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5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09"/>
                    <a:pt x="33225" y="309460"/>
                    <a:pt x="-874" y="462029"/>
                  </a:cubicBezTo>
                  <a:cubicBezTo>
                    <a:pt x="-2476" y="469136"/>
                    <a:pt x="8438" y="472152"/>
                    <a:pt x="10021" y="465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4EB022CC-5A43-CB35-1674-1E08C6528AA7}"/>
                </a:ext>
              </a:extLst>
            </p:cNvPr>
            <p:cNvSpPr/>
            <p:nvPr/>
          </p:nvSpPr>
          <p:spPr>
            <a:xfrm>
              <a:off x="5317816" y="6070456"/>
              <a:ext cx="130781" cy="458183"/>
            </a:xfrm>
            <a:custGeom>
              <a:avLst/>
              <a:gdLst>
                <a:gd name="connsiteX0" fmla="*/ 10098 w 130781"/>
                <a:gd name="connsiteY0" fmla="*/ 454497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7"/>
                  </a:moveTo>
                  <a:cubicBezTo>
                    <a:pt x="49814" y="305415"/>
                    <a:pt x="89625" y="156352"/>
                    <a:pt x="129530" y="7326"/>
                  </a:cubicBezTo>
                  <a:cubicBezTo>
                    <a:pt x="131415" y="295"/>
                    <a:pt x="120501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8421067D-1D86-CB63-9E1D-ECA24A6894E7}"/>
                </a:ext>
              </a:extLst>
            </p:cNvPr>
            <p:cNvSpPr/>
            <p:nvPr/>
          </p:nvSpPr>
          <p:spPr>
            <a:xfrm>
              <a:off x="4844124" y="6444863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79"/>
                    <a:pt x="148566" y="35699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C3DD2EF1-2A0E-92E1-9FDE-97DDC73652D9}"/>
                </a:ext>
              </a:extLst>
            </p:cNvPr>
            <p:cNvSpPr/>
            <p:nvPr/>
          </p:nvSpPr>
          <p:spPr>
            <a:xfrm>
              <a:off x="4962181" y="5914548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55B42952-7C2F-4016-47BD-127FDE637C1F}"/>
                </a:ext>
              </a:extLst>
            </p:cNvPr>
            <p:cNvSpPr/>
            <p:nvPr/>
          </p:nvSpPr>
          <p:spPr>
            <a:xfrm>
              <a:off x="5154227" y="6274065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6"/>
                    <a:pt x="291705" y="74210"/>
                    <a:pt x="436075" y="105632"/>
                  </a:cubicBezTo>
                  <a:cubicBezTo>
                    <a:pt x="443181" y="107178"/>
                    <a:pt x="446216" y="96208"/>
                    <a:pt x="439091" y="94718"/>
                  </a:cubicBezTo>
                  <a:cubicBezTo>
                    <a:pt x="294721" y="63409"/>
                    <a:pt x="150369" y="31986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7D37FA08-3266-2DA4-C0EF-4B88423E6877}"/>
                </a:ext>
              </a:extLst>
            </p:cNvPr>
            <p:cNvSpPr/>
            <p:nvPr/>
          </p:nvSpPr>
          <p:spPr>
            <a:xfrm>
              <a:off x="5025586" y="6702990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1 w 453710"/>
                <a:gd name="connsiteY2" fmla="*/ 104444 h 115186"/>
                <a:gd name="connsiteX3" fmla="*/ 6010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4"/>
                  </a:cubicBezTo>
                  <a:cubicBezTo>
                    <a:pt x="300914" y="70515"/>
                    <a:pt x="153226" y="36585"/>
                    <a:pt x="6010" y="507"/>
                  </a:cubicBezTo>
                  <a:cubicBezTo>
                    <a:pt x="-1059" y="-1227"/>
                    <a:pt x="-4075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6F10877B-8501-7046-1FCB-5618C30416CB}"/>
                </a:ext>
              </a:extLst>
            </p:cNvPr>
            <p:cNvSpPr/>
            <p:nvPr/>
          </p:nvSpPr>
          <p:spPr>
            <a:xfrm>
              <a:off x="5332297" y="6588953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0" y="128343"/>
                    <a:pt x="61779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5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67D1C98D-D8C3-D2D4-1143-BFEE4D3C2160}"/>
                </a:ext>
              </a:extLst>
            </p:cNvPr>
            <p:cNvSpPr/>
            <p:nvPr/>
          </p:nvSpPr>
          <p:spPr>
            <a:xfrm>
              <a:off x="5456556" y="6057488"/>
              <a:ext cx="152182" cy="290088"/>
            </a:xfrm>
            <a:custGeom>
              <a:avLst/>
              <a:gdLst>
                <a:gd name="connsiteX0" fmla="*/ 150485 w 152182"/>
                <a:gd name="connsiteY0" fmla="*/ 281890 h 290088"/>
                <a:gd name="connsiteX1" fmla="*/ 9394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90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90"/>
                  </a:moveTo>
                  <a:cubicBezTo>
                    <a:pt x="103473" y="188979"/>
                    <a:pt x="56443" y="96088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3"/>
                    <a:pt x="93690" y="194634"/>
                    <a:pt x="140720" y="287544"/>
                  </a:cubicBezTo>
                  <a:cubicBezTo>
                    <a:pt x="144000" y="294047"/>
                    <a:pt x="153764" y="288317"/>
                    <a:pt x="150485" y="28189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87E0DDEA-B65A-AF8C-48FE-7E35E6F661B7}"/>
                </a:ext>
              </a:extLst>
            </p:cNvPr>
            <p:cNvSpPr/>
            <p:nvPr/>
          </p:nvSpPr>
          <p:spPr>
            <a:xfrm>
              <a:off x="4940302" y="5947970"/>
              <a:ext cx="166297" cy="301995"/>
            </a:xfrm>
            <a:custGeom>
              <a:avLst/>
              <a:gdLst>
                <a:gd name="connsiteX0" fmla="*/ 164544 w 166297"/>
                <a:gd name="connsiteY0" fmla="*/ 293842 h 301995"/>
                <a:gd name="connsiteX1" fmla="*/ 9449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7 h 301995"/>
                <a:gd name="connsiteX4" fmla="*/ 164544 w 166297"/>
                <a:gd name="connsiteY4" fmla="*/ 293842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2"/>
                  </a:moveTo>
                  <a:cubicBezTo>
                    <a:pt x="112840" y="196954"/>
                    <a:pt x="61154" y="100047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6" y="202590"/>
                    <a:pt x="154780" y="299497"/>
                  </a:cubicBezTo>
                  <a:cubicBezTo>
                    <a:pt x="158211" y="305924"/>
                    <a:pt x="167975" y="300213"/>
                    <a:pt x="164544" y="2938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731152A8-8A59-C2F2-306B-37C056DE7370}"/>
                </a:ext>
              </a:extLst>
            </p:cNvPr>
            <p:cNvSpPr/>
            <p:nvPr/>
          </p:nvSpPr>
          <p:spPr>
            <a:xfrm>
              <a:off x="4824205" y="6475873"/>
              <a:ext cx="161531" cy="209196"/>
            </a:xfrm>
            <a:custGeom>
              <a:avLst/>
              <a:gdLst>
                <a:gd name="connsiteX0" fmla="*/ 159344 w 161531"/>
                <a:gd name="connsiteY0" fmla="*/ 201480 h 209196"/>
                <a:gd name="connsiteX1" fmla="*/ 9846 w 161531"/>
                <a:gd name="connsiteY1" fmla="*/ 2729 h 209196"/>
                <a:gd name="connsiteX2" fmla="*/ 63 w 161531"/>
                <a:gd name="connsiteY2" fmla="*/ 8384 h 209196"/>
                <a:gd name="connsiteX3" fmla="*/ 149636 w 161531"/>
                <a:gd name="connsiteY3" fmla="*/ 207154 h 209196"/>
                <a:gd name="connsiteX4" fmla="*/ 159400 w 161531"/>
                <a:gd name="connsiteY4" fmla="*/ 201499 h 209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96">
                  <a:moveTo>
                    <a:pt x="159344" y="201480"/>
                  </a:moveTo>
                  <a:lnTo>
                    <a:pt x="9846" y="2729"/>
                  </a:lnTo>
                  <a:cubicBezTo>
                    <a:pt x="5511" y="-3020"/>
                    <a:pt x="-4310" y="2597"/>
                    <a:pt x="63" y="8384"/>
                  </a:cubicBezTo>
                  <a:lnTo>
                    <a:pt x="149636" y="207154"/>
                  </a:lnTo>
                  <a:cubicBezTo>
                    <a:pt x="153952" y="212809"/>
                    <a:pt x="163773" y="207267"/>
                    <a:pt x="159400" y="2014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4ED4DB8B-F36C-24F5-A5C1-D17800433E26}"/>
                </a:ext>
              </a:extLst>
            </p:cNvPr>
            <p:cNvSpPr/>
            <p:nvPr/>
          </p:nvSpPr>
          <p:spPr>
            <a:xfrm>
              <a:off x="3876754" y="5315530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3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7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B312EDFA-DBA2-9FEC-F704-1CC0CCAB8643}"/>
                </a:ext>
              </a:extLst>
            </p:cNvPr>
            <p:cNvSpPr/>
            <p:nvPr/>
          </p:nvSpPr>
          <p:spPr>
            <a:xfrm>
              <a:off x="3877498" y="5910324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2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12B5E087-6BA7-D9CF-8AC7-B9D6EE0235B2}"/>
                </a:ext>
              </a:extLst>
            </p:cNvPr>
            <p:cNvSpPr/>
            <p:nvPr/>
          </p:nvSpPr>
          <p:spPr>
            <a:xfrm>
              <a:off x="3969828" y="5312018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1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1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B4C2415C-F33B-142C-5849-49969B9DF601}"/>
                </a:ext>
              </a:extLst>
            </p:cNvPr>
            <p:cNvSpPr/>
            <p:nvPr/>
          </p:nvSpPr>
          <p:spPr>
            <a:xfrm>
              <a:off x="3998827" y="5310256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44F69654-FCC0-3ADC-F16B-9D82CCC5388D}"/>
                </a:ext>
              </a:extLst>
            </p:cNvPr>
            <p:cNvSpPr/>
            <p:nvPr/>
          </p:nvSpPr>
          <p:spPr>
            <a:xfrm>
              <a:off x="4473496" y="5984732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0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90" y="27753"/>
                    <a:pt x="20845" y="37423"/>
                  </a:cubicBezTo>
                  <a:cubicBezTo>
                    <a:pt x="25068" y="43267"/>
                    <a:pt x="34869" y="37630"/>
                    <a:pt x="30609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592FF643-E36D-ACBE-49AE-D4062DC6FFF1}"/>
                </a:ext>
              </a:extLst>
            </p:cNvPr>
            <p:cNvSpPr/>
            <p:nvPr/>
          </p:nvSpPr>
          <p:spPr>
            <a:xfrm>
              <a:off x="4466327" y="6014379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6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65BED7A9-5E5F-F7BB-4EB1-A265851F57F0}"/>
                </a:ext>
              </a:extLst>
            </p:cNvPr>
            <p:cNvSpPr/>
            <p:nvPr/>
          </p:nvSpPr>
          <p:spPr>
            <a:xfrm>
              <a:off x="3912178" y="5776683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C9DFE629-4154-80DD-9383-F4D136823A9D}"/>
                </a:ext>
              </a:extLst>
            </p:cNvPr>
            <p:cNvSpPr/>
            <p:nvPr/>
          </p:nvSpPr>
          <p:spPr>
            <a:xfrm>
              <a:off x="4031337" y="5736753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6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8 w 59544"/>
                <a:gd name="connsiteY17" fmla="*/ 47821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1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7"/>
                    <a:pt x="53627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9" y="117074"/>
                    <a:pt x="42732" y="110477"/>
                    <a:pt x="46294" y="102315"/>
                  </a:cubicBezTo>
                  <a:cubicBezTo>
                    <a:pt x="51421" y="90534"/>
                    <a:pt x="52552" y="76227"/>
                    <a:pt x="54343" y="63616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2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8" y="47821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F9B738F6-356C-54DC-2E13-8E665EE4BD82}"/>
                </a:ext>
              </a:extLst>
            </p:cNvPr>
            <p:cNvSpPr/>
            <p:nvPr/>
          </p:nvSpPr>
          <p:spPr>
            <a:xfrm>
              <a:off x="4102842" y="5738326"/>
              <a:ext cx="68613" cy="104850"/>
            </a:xfrm>
            <a:custGeom>
              <a:avLst/>
              <a:gdLst>
                <a:gd name="connsiteX0" fmla="*/ 27247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6 w 68613"/>
                <a:gd name="connsiteY4" fmla="*/ 519 h 104850"/>
                <a:gd name="connsiteX5" fmla="*/ 40159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7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1" y="31791"/>
                    <a:pt x="66059" y="6343"/>
                    <a:pt x="43156" y="519"/>
                  </a:cubicBezTo>
                  <a:cubicBezTo>
                    <a:pt x="36107" y="-1272"/>
                    <a:pt x="33091" y="9642"/>
                    <a:pt x="40159" y="11433"/>
                  </a:cubicBezTo>
                  <a:cubicBezTo>
                    <a:pt x="59009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6" y="92675"/>
                    <a:pt x="9698" y="68472"/>
                    <a:pt x="12300" y="57558"/>
                  </a:cubicBezTo>
                  <a:cubicBezTo>
                    <a:pt x="16314" y="40932"/>
                    <a:pt x="24156" y="25476"/>
                    <a:pt x="35202" y="12413"/>
                  </a:cubicBezTo>
                  <a:cubicBezTo>
                    <a:pt x="39858" y="6871"/>
                    <a:pt x="31884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BC11FA24-5D5F-7E19-C623-1624C65247C5}"/>
                </a:ext>
              </a:extLst>
            </p:cNvPr>
            <p:cNvSpPr/>
            <p:nvPr/>
          </p:nvSpPr>
          <p:spPr>
            <a:xfrm>
              <a:off x="4175797" y="5702458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10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3" y="30034"/>
                  </a:cubicBezTo>
                  <a:cubicBezTo>
                    <a:pt x="19493" y="40364"/>
                    <a:pt x="5319" y="26999"/>
                    <a:pt x="11784" y="15972"/>
                  </a:cubicBezTo>
                  <a:cubicBezTo>
                    <a:pt x="15554" y="9676"/>
                    <a:pt x="5715" y="3984"/>
                    <a:pt x="2020" y="10317"/>
                  </a:cubicBezTo>
                  <a:cubicBezTo>
                    <a:pt x="-3371" y="19968"/>
                    <a:pt x="-1486" y="32051"/>
                    <a:pt x="6582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5B9EE485-1E46-3129-B293-23A00BE466DF}"/>
                </a:ext>
              </a:extLst>
            </p:cNvPr>
            <p:cNvSpPr/>
            <p:nvPr/>
          </p:nvSpPr>
          <p:spPr>
            <a:xfrm>
              <a:off x="3127869" y="4386033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2" y="529946"/>
                    <a:pt x="224783" y="499409"/>
                  </a:cubicBezTo>
                  <a:cubicBezTo>
                    <a:pt x="223538" y="439542"/>
                    <a:pt x="218091" y="379846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8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1B054522-202D-9FB9-4E79-7509722A28B8}"/>
                </a:ext>
              </a:extLst>
            </p:cNvPr>
            <p:cNvSpPr/>
            <p:nvPr/>
          </p:nvSpPr>
          <p:spPr>
            <a:xfrm>
              <a:off x="2870623" y="4622758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9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7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1CC37FEB-EF73-66A2-48F3-49A8676AC472}"/>
                </a:ext>
              </a:extLst>
            </p:cNvPr>
            <p:cNvSpPr/>
            <p:nvPr/>
          </p:nvSpPr>
          <p:spPr>
            <a:xfrm>
              <a:off x="2954913" y="4490305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85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6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8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B21E9177-64D4-4235-7BF8-865DF890A484}"/>
                </a:ext>
              </a:extLst>
            </p:cNvPr>
            <p:cNvSpPr/>
            <p:nvPr/>
          </p:nvSpPr>
          <p:spPr>
            <a:xfrm rot="-12000">
              <a:off x="3163318" y="4371460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0ADC2B28-073D-DFEC-5240-4517F77E94FD}"/>
                </a:ext>
              </a:extLst>
            </p:cNvPr>
            <p:cNvSpPr/>
            <p:nvPr/>
          </p:nvSpPr>
          <p:spPr>
            <a:xfrm>
              <a:off x="2957370" y="5004798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75A4E346-3CD1-9D08-A40A-558DE15FB7A2}"/>
                </a:ext>
              </a:extLst>
            </p:cNvPr>
            <p:cNvSpPr/>
            <p:nvPr/>
          </p:nvSpPr>
          <p:spPr>
            <a:xfrm>
              <a:off x="3582711" y="4850193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359B34F4-8FD8-A7A4-062F-2E5F93F5FC08}"/>
                </a:ext>
              </a:extLst>
            </p:cNvPr>
            <p:cNvSpPr/>
            <p:nvPr/>
          </p:nvSpPr>
          <p:spPr>
            <a:xfrm>
              <a:off x="3195020" y="472453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0FDABB31-94BC-BA06-B083-8B31A1DDDD9A}"/>
                </a:ext>
              </a:extLst>
            </p:cNvPr>
            <p:cNvSpPr/>
            <p:nvPr/>
          </p:nvSpPr>
          <p:spPr>
            <a:xfrm>
              <a:off x="-72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6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7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20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7 w 882465"/>
                <a:gd name="connsiteY20" fmla="*/ 354754 h 610293"/>
                <a:gd name="connsiteX21" fmla="*/ 852102 w 882465"/>
                <a:gd name="connsiteY21" fmla="*/ 330664 h 610293"/>
                <a:gd name="connsiteX22" fmla="*/ 876606 w 882465"/>
                <a:gd name="connsiteY22" fmla="*/ 319355 h 610293"/>
                <a:gd name="connsiteX23" fmla="*/ 877718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2 w 882465"/>
                <a:gd name="connsiteY30" fmla="*/ 599593 h 610293"/>
                <a:gd name="connsiteX31" fmla="*/ 244820 w 882465"/>
                <a:gd name="connsiteY31" fmla="*/ 600102 h 610293"/>
                <a:gd name="connsiteX32" fmla="*/ 253114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7 w 882465"/>
                <a:gd name="connsiteY38" fmla="*/ 13574 h 610293"/>
                <a:gd name="connsiteX39" fmla="*/ 10744 w 882465"/>
                <a:gd name="connsiteY39" fmla="*/ 5544 h 610293"/>
                <a:gd name="connsiteX40" fmla="*/ 10311 w 882465"/>
                <a:gd name="connsiteY40" fmla="*/ 4508 h 610293"/>
                <a:gd name="connsiteX41" fmla="*/ 3355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63" y="47202"/>
                    <a:pt x="23411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6" y="432924"/>
                    <a:pt x="192022" y="482800"/>
                    <a:pt x="212267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6" y="319355"/>
                  </a:cubicBezTo>
                  <a:cubicBezTo>
                    <a:pt x="876965" y="319166"/>
                    <a:pt x="877342" y="318977"/>
                    <a:pt x="877718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489" y="128237"/>
                    <a:pt x="40263" y="78379"/>
                  </a:cubicBezTo>
                  <a:cubicBezTo>
                    <a:pt x="33628" y="61980"/>
                    <a:pt x="26993" y="45581"/>
                    <a:pt x="20339" y="29201"/>
                  </a:cubicBezTo>
                  <a:lnTo>
                    <a:pt x="13987" y="13574"/>
                  </a:lnTo>
                  <a:cubicBezTo>
                    <a:pt x="13044" y="11256"/>
                    <a:pt x="12309" y="7542"/>
                    <a:pt x="10744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5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236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1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FC58093F-38E4-916D-C6E0-013E677D9AB9}"/>
                </a:ext>
              </a:extLst>
            </p:cNvPr>
            <p:cNvSpPr/>
            <p:nvPr/>
          </p:nvSpPr>
          <p:spPr>
            <a:xfrm>
              <a:off x="258252" y="4393354"/>
              <a:ext cx="263819" cy="178479"/>
            </a:xfrm>
            <a:custGeom>
              <a:avLst/>
              <a:gdLst>
                <a:gd name="connsiteX0" fmla="*/ 254105 w 263819"/>
                <a:gd name="connsiteY0" fmla="*/ 89854 h 178479"/>
                <a:gd name="connsiteX1" fmla="*/ 94693 w 263819"/>
                <a:gd name="connsiteY1" fmla="*/ 158486 h 178479"/>
                <a:gd name="connsiteX2" fmla="*/ 71809 w 263819"/>
                <a:gd name="connsiteY2" fmla="*/ 168325 h 178479"/>
                <a:gd name="connsiteX3" fmla="*/ 80122 w 263819"/>
                <a:gd name="connsiteY3" fmla="*/ 171718 h 178479"/>
                <a:gd name="connsiteX4" fmla="*/ 18917 w 263819"/>
                <a:gd name="connsiteY4" fmla="*/ 25350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1 h 178479"/>
                <a:gd name="connsiteX16" fmla="*/ 77521 w 263819"/>
                <a:gd name="connsiteY16" fmla="*/ 178089 h 178479"/>
                <a:gd name="connsiteX17" fmla="*/ 236952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9" y="56301"/>
                    <a:pt x="40123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3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C9ADB3EF-F51C-5FCF-00A4-A3F036A13E01}"/>
                </a:ext>
              </a:extLst>
            </p:cNvPr>
            <p:cNvSpPr/>
            <p:nvPr/>
          </p:nvSpPr>
          <p:spPr>
            <a:xfrm>
              <a:off x="40546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3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84CBECEE-900D-5F61-B646-730089DC2EC4}"/>
                </a:ext>
              </a:extLst>
            </p:cNvPr>
            <p:cNvSpPr/>
            <p:nvPr/>
          </p:nvSpPr>
          <p:spPr>
            <a:xfrm>
              <a:off x="83788" y="4346588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033D6B88-28D5-CD75-BFA0-48F7011DCF76}"/>
                </a:ext>
              </a:extLst>
            </p:cNvPr>
            <p:cNvSpPr/>
            <p:nvPr/>
          </p:nvSpPr>
          <p:spPr>
            <a:xfrm>
              <a:off x="123768" y="4446397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67DD6F7E-F1D1-425E-147B-3E7CF7518017}"/>
                </a:ext>
              </a:extLst>
            </p:cNvPr>
            <p:cNvSpPr/>
            <p:nvPr/>
          </p:nvSpPr>
          <p:spPr>
            <a:xfrm>
              <a:off x="163710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0EC89628-0B3F-DB68-AEB1-73AEF135F3A9}"/>
                </a:ext>
              </a:extLst>
            </p:cNvPr>
            <p:cNvSpPr/>
            <p:nvPr/>
          </p:nvSpPr>
          <p:spPr>
            <a:xfrm>
              <a:off x="206989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4DF16FEF-CD21-4E49-EFBC-840A3B24F185}"/>
                </a:ext>
              </a:extLst>
            </p:cNvPr>
            <p:cNvSpPr/>
            <p:nvPr/>
          </p:nvSpPr>
          <p:spPr>
            <a:xfrm>
              <a:off x="344763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1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C0A67E7B-6915-08E3-D033-BAB338919DF6}"/>
                </a:ext>
              </a:extLst>
            </p:cNvPr>
            <p:cNvSpPr/>
            <p:nvPr/>
          </p:nvSpPr>
          <p:spPr>
            <a:xfrm>
              <a:off x="442894" y="4641263"/>
              <a:ext cx="15659" cy="22560"/>
            </a:xfrm>
            <a:custGeom>
              <a:avLst/>
              <a:gdLst>
                <a:gd name="connsiteX0" fmla="*/ -828 w 15659"/>
                <a:gd name="connsiteY0" fmla="*/ 7445 h 22560"/>
                <a:gd name="connsiteX1" fmla="*/ 3507 w 15659"/>
                <a:gd name="connsiteY1" fmla="*/ 18755 h 22560"/>
                <a:gd name="connsiteX2" fmla="*/ 10463 w 15659"/>
                <a:gd name="connsiteY2" fmla="*/ 22713 h 22560"/>
                <a:gd name="connsiteX3" fmla="*/ 14421 w 15659"/>
                <a:gd name="connsiteY3" fmla="*/ 15758 h 22560"/>
                <a:gd name="connsiteX4" fmla="*/ 14421 w 15659"/>
                <a:gd name="connsiteY4" fmla="*/ 15758 h 22560"/>
                <a:gd name="connsiteX5" fmla="*/ 10067 w 15659"/>
                <a:gd name="connsiteY5" fmla="*/ 4448 h 22560"/>
                <a:gd name="connsiteX6" fmla="*/ 3111 w 15659"/>
                <a:gd name="connsiteY6" fmla="*/ 489 h 22560"/>
                <a:gd name="connsiteX7" fmla="*/ -828 w 15659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0">
                  <a:moveTo>
                    <a:pt x="-828" y="7445"/>
                  </a:moveTo>
                  <a:cubicBezTo>
                    <a:pt x="604" y="11215"/>
                    <a:pt x="2056" y="14985"/>
                    <a:pt x="3507" y="18755"/>
                  </a:cubicBezTo>
                  <a:cubicBezTo>
                    <a:pt x="4412" y="21714"/>
                    <a:pt x="7466" y="23448"/>
                    <a:pt x="10463" y="22713"/>
                  </a:cubicBezTo>
                  <a:cubicBezTo>
                    <a:pt x="13479" y="21884"/>
                    <a:pt x="15251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7" y="4448"/>
                  </a:lnTo>
                  <a:cubicBezTo>
                    <a:pt x="9181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501D1061-87F7-1851-7E5B-D183FA0A0F35}"/>
                </a:ext>
              </a:extLst>
            </p:cNvPr>
            <p:cNvSpPr/>
            <p:nvPr/>
          </p:nvSpPr>
          <p:spPr>
            <a:xfrm>
              <a:off x="540084" y="4595244"/>
              <a:ext cx="16959" cy="25761"/>
            </a:xfrm>
            <a:custGeom>
              <a:avLst/>
              <a:gdLst>
                <a:gd name="connsiteX0" fmla="*/ -847 w 16959"/>
                <a:gd name="connsiteY0" fmla="*/ 7453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3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3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6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FB78A1D3-7EAE-12BA-0A59-359152580AB2}"/>
                </a:ext>
              </a:extLst>
            </p:cNvPr>
            <p:cNvSpPr/>
            <p:nvPr/>
          </p:nvSpPr>
          <p:spPr>
            <a:xfrm>
              <a:off x="637989" y="4550212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6 w 16488"/>
                <a:gd name="connsiteY1" fmla="*/ 20874 h 24679"/>
                <a:gd name="connsiteX2" fmla="*/ 11292 w 16488"/>
                <a:gd name="connsiteY2" fmla="*/ 24832 h 24679"/>
                <a:gd name="connsiteX3" fmla="*/ 15251 w 16488"/>
                <a:gd name="connsiteY3" fmla="*/ 17876 h 24679"/>
                <a:gd name="connsiteX4" fmla="*/ 15251 w 16488"/>
                <a:gd name="connsiteY4" fmla="*/ 17876 h 24679"/>
                <a:gd name="connsiteX5" fmla="*/ 10067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6" y="20874"/>
                  </a:lnTo>
                  <a:cubicBezTo>
                    <a:pt x="5241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1" y="17876"/>
                  </a:cubicBezTo>
                  <a:cubicBezTo>
                    <a:pt x="15251" y="17876"/>
                    <a:pt x="15251" y="17876"/>
                    <a:pt x="15251" y="17876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00E1FD16-2AE5-3983-B8B8-8FB2F08E85D9}"/>
                </a:ext>
              </a:extLst>
            </p:cNvPr>
            <p:cNvSpPr/>
            <p:nvPr/>
          </p:nvSpPr>
          <p:spPr>
            <a:xfrm>
              <a:off x="735745" y="4503936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8 h 21505"/>
                <a:gd name="connsiteX4" fmla="*/ 14043 w 15280"/>
                <a:gd name="connsiteY4" fmla="*/ 14691 h 21505"/>
                <a:gd name="connsiteX5" fmla="*/ 10084 w 15280"/>
                <a:gd name="connsiteY5" fmla="*/ 4436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A549D4F2-D9F9-B25E-7E3F-C1C6DBD900DC}"/>
                </a:ext>
              </a:extLst>
            </p:cNvPr>
            <p:cNvSpPr/>
            <p:nvPr/>
          </p:nvSpPr>
          <p:spPr>
            <a:xfrm>
              <a:off x="3061122" y="5841328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5 h 610293"/>
                <a:gd name="connsiteX5" fmla="*/ 41846 w 882465"/>
                <a:gd name="connsiteY5" fmla="*/ 13066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4 h 610293"/>
                <a:gd name="connsiteX9" fmla="*/ 23412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7 w 882465"/>
                <a:gd name="connsiteY12" fmla="*/ 532677 h 610293"/>
                <a:gd name="connsiteX13" fmla="*/ 241785 w 882465"/>
                <a:gd name="connsiteY13" fmla="*/ 605494 h 610293"/>
                <a:gd name="connsiteX14" fmla="*/ 242219 w 882465"/>
                <a:gd name="connsiteY14" fmla="*/ 606530 h 610293"/>
                <a:gd name="connsiteX15" fmla="*/ 249420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8 w 882465"/>
                <a:gd name="connsiteY19" fmla="*/ 427476 h 610293"/>
                <a:gd name="connsiteX20" fmla="*/ 800227 w 882465"/>
                <a:gd name="connsiteY20" fmla="*/ 354754 h 610293"/>
                <a:gd name="connsiteX21" fmla="*/ 852102 w 882465"/>
                <a:gd name="connsiteY21" fmla="*/ 330664 h 610293"/>
                <a:gd name="connsiteX22" fmla="*/ 876606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3 h 610293"/>
                <a:gd name="connsiteX25" fmla="*/ 809709 w 882465"/>
                <a:gd name="connsiteY25" fmla="*/ 337959 h 610293"/>
                <a:gd name="connsiteX26" fmla="*/ 660080 w 882465"/>
                <a:gd name="connsiteY26" fmla="*/ 407421 h 610293"/>
                <a:gd name="connsiteX27" fmla="*/ 478972 w 882465"/>
                <a:gd name="connsiteY27" fmla="*/ 491472 h 610293"/>
                <a:gd name="connsiteX28" fmla="*/ 322311 w 882465"/>
                <a:gd name="connsiteY28" fmla="*/ 564194 h 610293"/>
                <a:gd name="connsiteX29" fmla="*/ 270437 w 882465"/>
                <a:gd name="connsiteY29" fmla="*/ 588284 h 610293"/>
                <a:gd name="connsiteX30" fmla="*/ 245932 w 882465"/>
                <a:gd name="connsiteY30" fmla="*/ 599593 h 610293"/>
                <a:gd name="connsiteX31" fmla="*/ 244820 w 882465"/>
                <a:gd name="connsiteY31" fmla="*/ 600102 h 610293"/>
                <a:gd name="connsiteX32" fmla="*/ 253114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97 w 882465"/>
                <a:gd name="connsiteY35" fmla="*/ 227990 h 610293"/>
                <a:gd name="connsiteX36" fmla="*/ 40301 w 882465"/>
                <a:gd name="connsiteY36" fmla="*/ 78380 h 610293"/>
                <a:gd name="connsiteX37" fmla="*/ 20377 w 882465"/>
                <a:gd name="connsiteY37" fmla="*/ 29201 h 610293"/>
                <a:gd name="connsiteX38" fmla="*/ 14024 w 882465"/>
                <a:gd name="connsiteY38" fmla="*/ 13575 h 610293"/>
                <a:gd name="connsiteX39" fmla="*/ 10782 w 882465"/>
                <a:gd name="connsiteY39" fmla="*/ 5545 h 610293"/>
                <a:gd name="connsiteX40" fmla="*/ 10348 w 882465"/>
                <a:gd name="connsiteY40" fmla="*/ 4508 h 610293"/>
                <a:gd name="connsiteX41" fmla="*/ 3393 w 882465"/>
                <a:gd name="connsiteY41" fmla="*/ 11463 h 610293"/>
                <a:gd name="connsiteX42" fmla="*/ 90102 w 882465"/>
                <a:gd name="connsiteY42" fmla="*/ 41887 h 610293"/>
                <a:gd name="connsiteX43" fmla="*/ 298202 w 882465"/>
                <a:gd name="connsiteY43" fmla="*/ 114948 h 610293"/>
                <a:gd name="connsiteX44" fmla="*/ 549978 w 882465"/>
                <a:gd name="connsiteY44" fmla="*/ 203335 h 610293"/>
                <a:gd name="connsiteX45" fmla="*/ 767448 w 882465"/>
                <a:gd name="connsiteY45" fmla="*/ 279714 h 610293"/>
                <a:gd name="connsiteX46" fmla="*/ 838926 w 882465"/>
                <a:gd name="connsiteY46" fmla="*/ 304822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5"/>
                  </a:lnTo>
                  <a:lnTo>
                    <a:pt x="41846" y="13066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4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1"/>
                    <a:pt x="212267" y="532677"/>
                  </a:cubicBezTo>
                  <a:cubicBezTo>
                    <a:pt x="222050" y="556823"/>
                    <a:pt x="230796" y="581837"/>
                    <a:pt x="241785" y="605494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6"/>
                  </a:cubicBezTo>
                  <a:cubicBezTo>
                    <a:pt x="249797" y="610244"/>
                    <a:pt x="250173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8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5"/>
                    <a:pt x="869067" y="323916"/>
                    <a:pt x="876606" y="319355"/>
                  </a:cubicBezTo>
                  <a:cubicBezTo>
                    <a:pt x="876964" y="319166"/>
                    <a:pt x="877341" y="318978"/>
                    <a:pt x="877719" y="318827"/>
                  </a:cubicBezTo>
                  <a:cubicBezTo>
                    <a:pt x="884316" y="315773"/>
                    <a:pt x="878586" y="306028"/>
                    <a:pt x="872064" y="309063"/>
                  </a:cubicBezTo>
                  <a:lnTo>
                    <a:pt x="809709" y="337959"/>
                  </a:lnTo>
                  <a:lnTo>
                    <a:pt x="660080" y="407421"/>
                  </a:lnTo>
                  <a:lnTo>
                    <a:pt x="478972" y="491472"/>
                  </a:lnTo>
                  <a:lnTo>
                    <a:pt x="322311" y="564194"/>
                  </a:lnTo>
                  <a:lnTo>
                    <a:pt x="270437" y="588284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cubicBezTo>
                    <a:pt x="147763" y="343331"/>
                    <a:pt x="124389" y="285651"/>
                    <a:pt x="100997" y="227990"/>
                  </a:cubicBezTo>
                  <a:cubicBezTo>
                    <a:pt x="80771" y="178114"/>
                    <a:pt x="60546" y="128237"/>
                    <a:pt x="40301" y="78380"/>
                  </a:cubicBezTo>
                  <a:cubicBezTo>
                    <a:pt x="33666" y="61980"/>
                    <a:pt x="27031" y="45581"/>
                    <a:pt x="20377" y="29201"/>
                  </a:cubicBezTo>
                  <a:lnTo>
                    <a:pt x="14024" y="13575"/>
                  </a:lnTo>
                  <a:cubicBezTo>
                    <a:pt x="13082" y="11256"/>
                    <a:pt x="12347" y="7543"/>
                    <a:pt x="10782" y="5545"/>
                  </a:cubicBezTo>
                  <a:cubicBezTo>
                    <a:pt x="10594" y="5224"/>
                    <a:pt x="10443" y="4866"/>
                    <a:pt x="10348" y="4508"/>
                  </a:cubicBezTo>
                  <a:lnTo>
                    <a:pt x="3393" y="11463"/>
                  </a:lnTo>
                  <a:lnTo>
                    <a:pt x="90102" y="41887"/>
                  </a:lnTo>
                  <a:lnTo>
                    <a:pt x="298202" y="114948"/>
                  </a:lnTo>
                  <a:lnTo>
                    <a:pt x="549978" y="203335"/>
                  </a:lnTo>
                  <a:lnTo>
                    <a:pt x="767448" y="279714"/>
                  </a:lnTo>
                  <a:lnTo>
                    <a:pt x="838926" y="304822"/>
                  </a:lnTo>
                  <a:cubicBezTo>
                    <a:pt x="850141" y="308742"/>
                    <a:pt x="861545" y="313775"/>
                    <a:pt x="873006" y="316772"/>
                  </a:cubicBezTo>
                  <a:cubicBezTo>
                    <a:pt x="873515" y="316904"/>
                    <a:pt x="874043" y="317131"/>
                    <a:pt x="874552" y="317319"/>
                  </a:cubicBezTo>
                  <a:cubicBezTo>
                    <a:pt x="881432" y="319732"/>
                    <a:pt x="884392" y="308818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0C6E7F40-6E50-8F6F-5A7E-05C4B28AB32E}"/>
                </a:ext>
              </a:extLst>
            </p:cNvPr>
            <p:cNvSpPr/>
            <p:nvPr/>
          </p:nvSpPr>
          <p:spPr>
            <a:xfrm>
              <a:off x="3319447" y="6082384"/>
              <a:ext cx="263819" cy="178479"/>
            </a:xfrm>
            <a:custGeom>
              <a:avLst/>
              <a:gdLst>
                <a:gd name="connsiteX0" fmla="*/ 254105 w 263819"/>
                <a:gd name="connsiteY0" fmla="*/ 89760 h 178479"/>
                <a:gd name="connsiteX1" fmla="*/ 94693 w 263819"/>
                <a:gd name="connsiteY1" fmla="*/ 158391 h 178479"/>
                <a:gd name="connsiteX2" fmla="*/ 71809 w 263819"/>
                <a:gd name="connsiteY2" fmla="*/ 168231 h 178479"/>
                <a:gd name="connsiteX3" fmla="*/ 80122 w 263819"/>
                <a:gd name="connsiteY3" fmla="*/ 171624 h 178479"/>
                <a:gd name="connsiteX4" fmla="*/ 18917 w 263819"/>
                <a:gd name="connsiteY4" fmla="*/ 25255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1 h 178479"/>
                <a:gd name="connsiteX16" fmla="*/ 77521 w 263819"/>
                <a:gd name="connsiteY16" fmla="*/ 178089 h 178479"/>
                <a:gd name="connsiteX17" fmla="*/ 236951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760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760"/>
                  </a:moveTo>
                  <a:lnTo>
                    <a:pt x="94693" y="158391"/>
                  </a:lnTo>
                  <a:lnTo>
                    <a:pt x="71809" y="168231"/>
                  </a:lnTo>
                  <a:lnTo>
                    <a:pt x="80122" y="171624"/>
                  </a:lnTo>
                  <a:cubicBezTo>
                    <a:pt x="59726" y="122822"/>
                    <a:pt x="39331" y="74020"/>
                    <a:pt x="18917" y="25255"/>
                  </a:cubicBez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84"/>
                    <a:pt x="76465" y="178541"/>
                  </a:cubicBezTo>
                  <a:cubicBezTo>
                    <a:pt x="76823" y="178428"/>
                    <a:pt x="77181" y="178278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489" y="96658"/>
                    <a:pt x="260740" y="86913"/>
                    <a:pt x="254105" y="897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67457CD6-5AE6-DBCB-7D03-419AB481E036}"/>
                </a:ext>
              </a:extLst>
            </p:cNvPr>
            <p:cNvSpPr/>
            <p:nvPr/>
          </p:nvSpPr>
          <p:spPr>
            <a:xfrm>
              <a:off x="3101741" y="5933280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6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5"/>
                    <a:pt x="-1601" y="10988"/>
                    <a:pt x="-865" y="13986"/>
                  </a:cubicBezTo>
                  <a:cubicBezTo>
                    <a:pt x="-36" y="17001"/>
                    <a:pt x="3074" y="18755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4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9AFBEC64-7462-1AA9-B441-B06E334FA5FB}"/>
                </a:ext>
              </a:extLst>
            </p:cNvPr>
            <p:cNvSpPr/>
            <p:nvPr/>
          </p:nvSpPr>
          <p:spPr>
            <a:xfrm>
              <a:off x="3144982" y="6035523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1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76317E78-F22E-2154-23A8-89AD75367A30}"/>
                </a:ext>
              </a:extLst>
            </p:cNvPr>
            <p:cNvSpPr/>
            <p:nvPr/>
          </p:nvSpPr>
          <p:spPr>
            <a:xfrm>
              <a:off x="3184963" y="6135332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6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3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4"/>
                    <a:pt x="-1600" y="10157"/>
                    <a:pt x="-866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025F56BB-7CF5-6809-BF30-EE2E4B1C9D40}"/>
                </a:ext>
              </a:extLst>
            </p:cNvPr>
            <p:cNvSpPr/>
            <p:nvPr/>
          </p:nvSpPr>
          <p:spPr>
            <a:xfrm>
              <a:off x="3224905" y="6236423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C39395E2-069F-4B6F-D66D-E0A78BAD861C}"/>
                </a:ext>
              </a:extLst>
            </p:cNvPr>
            <p:cNvSpPr/>
            <p:nvPr/>
          </p:nvSpPr>
          <p:spPr>
            <a:xfrm>
              <a:off x="3268184" y="633655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23551854-E239-6994-D555-27443B2776D2}"/>
                </a:ext>
              </a:extLst>
            </p:cNvPr>
            <p:cNvSpPr/>
            <p:nvPr/>
          </p:nvSpPr>
          <p:spPr>
            <a:xfrm>
              <a:off x="3405957" y="6374024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35" y="10876"/>
                    <a:pt x="1735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9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EAC91A98-799F-9D93-7933-62E735A5A21D}"/>
                </a:ext>
              </a:extLst>
            </p:cNvPr>
            <p:cNvSpPr/>
            <p:nvPr/>
          </p:nvSpPr>
          <p:spPr>
            <a:xfrm>
              <a:off x="3504089" y="6330198"/>
              <a:ext cx="15659" cy="22560"/>
            </a:xfrm>
            <a:custGeom>
              <a:avLst/>
              <a:gdLst>
                <a:gd name="connsiteX0" fmla="*/ -828 w 15659"/>
                <a:gd name="connsiteY0" fmla="*/ 7445 h 22560"/>
                <a:gd name="connsiteX1" fmla="*/ 3507 w 15659"/>
                <a:gd name="connsiteY1" fmla="*/ 18755 h 22560"/>
                <a:gd name="connsiteX2" fmla="*/ 10463 w 15659"/>
                <a:gd name="connsiteY2" fmla="*/ 22713 h 22560"/>
                <a:gd name="connsiteX3" fmla="*/ 14421 w 15659"/>
                <a:gd name="connsiteY3" fmla="*/ 15758 h 22560"/>
                <a:gd name="connsiteX4" fmla="*/ 14421 w 15659"/>
                <a:gd name="connsiteY4" fmla="*/ 15758 h 22560"/>
                <a:gd name="connsiteX5" fmla="*/ 10067 w 15659"/>
                <a:gd name="connsiteY5" fmla="*/ 4448 h 22560"/>
                <a:gd name="connsiteX6" fmla="*/ 3111 w 15659"/>
                <a:gd name="connsiteY6" fmla="*/ 489 h 22560"/>
                <a:gd name="connsiteX7" fmla="*/ -828 w 15659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0">
                  <a:moveTo>
                    <a:pt x="-828" y="7445"/>
                  </a:moveTo>
                  <a:cubicBezTo>
                    <a:pt x="604" y="11215"/>
                    <a:pt x="2056" y="14985"/>
                    <a:pt x="3507" y="18755"/>
                  </a:cubicBezTo>
                  <a:cubicBezTo>
                    <a:pt x="4412" y="21714"/>
                    <a:pt x="7465" y="23448"/>
                    <a:pt x="10463" y="22713"/>
                  </a:cubicBezTo>
                  <a:cubicBezTo>
                    <a:pt x="13479" y="21884"/>
                    <a:pt x="15251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7" y="4448"/>
                  </a:lnTo>
                  <a:cubicBezTo>
                    <a:pt x="9181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A6993C28-C0BE-947A-99A7-8A5A0CB6580D}"/>
                </a:ext>
              </a:extLst>
            </p:cNvPr>
            <p:cNvSpPr/>
            <p:nvPr/>
          </p:nvSpPr>
          <p:spPr>
            <a:xfrm>
              <a:off x="3601278" y="6284179"/>
              <a:ext cx="16959" cy="25761"/>
            </a:xfrm>
            <a:custGeom>
              <a:avLst/>
              <a:gdLst>
                <a:gd name="connsiteX0" fmla="*/ -847 w 16959"/>
                <a:gd name="connsiteY0" fmla="*/ 7453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3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2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6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892538AB-55AD-B361-9CF9-FFC5C07C6FB9}"/>
                </a:ext>
              </a:extLst>
            </p:cNvPr>
            <p:cNvSpPr/>
            <p:nvPr/>
          </p:nvSpPr>
          <p:spPr>
            <a:xfrm>
              <a:off x="3699184" y="6239147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6 w 16488"/>
                <a:gd name="connsiteY1" fmla="*/ 20874 h 24679"/>
                <a:gd name="connsiteX2" fmla="*/ 11292 w 16488"/>
                <a:gd name="connsiteY2" fmla="*/ 24832 h 24679"/>
                <a:gd name="connsiteX3" fmla="*/ 15251 w 16488"/>
                <a:gd name="connsiteY3" fmla="*/ 17876 h 24679"/>
                <a:gd name="connsiteX4" fmla="*/ 15251 w 16488"/>
                <a:gd name="connsiteY4" fmla="*/ 17876 h 24679"/>
                <a:gd name="connsiteX5" fmla="*/ 10067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6" y="20874"/>
                  </a:lnTo>
                  <a:cubicBezTo>
                    <a:pt x="5241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1" y="17876"/>
                  </a:cubicBezTo>
                  <a:cubicBezTo>
                    <a:pt x="15251" y="17876"/>
                    <a:pt x="15251" y="17876"/>
                    <a:pt x="15251" y="17876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870AC3D7-3058-D2B4-968A-57B723029A6E}"/>
                </a:ext>
              </a:extLst>
            </p:cNvPr>
            <p:cNvSpPr/>
            <p:nvPr/>
          </p:nvSpPr>
          <p:spPr>
            <a:xfrm>
              <a:off x="3796940" y="6192871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8 h 21505"/>
                <a:gd name="connsiteX4" fmla="*/ 14043 w 15280"/>
                <a:gd name="connsiteY4" fmla="*/ 14691 h 21505"/>
                <a:gd name="connsiteX5" fmla="*/ 10084 w 15280"/>
                <a:gd name="connsiteY5" fmla="*/ 4436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79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5184D33C-D96A-C378-2092-2407E6462EB9}"/>
                </a:ext>
              </a:extLst>
            </p:cNvPr>
            <p:cNvSpPr/>
            <p:nvPr/>
          </p:nvSpPr>
          <p:spPr>
            <a:xfrm>
              <a:off x="2374739" y="4927824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176E563F-AD06-FB0D-FB1D-92D9BCF12262}"/>
                </a:ext>
              </a:extLst>
            </p:cNvPr>
            <p:cNvSpPr/>
            <p:nvPr/>
          </p:nvSpPr>
          <p:spPr>
            <a:xfrm>
              <a:off x="2479166" y="5380697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72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C9147881-A192-6FC8-68E4-7DC2FD79E7DB}"/>
                </a:ext>
              </a:extLst>
            </p:cNvPr>
            <p:cNvSpPr/>
            <p:nvPr/>
          </p:nvSpPr>
          <p:spPr>
            <a:xfrm>
              <a:off x="4387889" y="614928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89A7F95F-63DE-874F-899B-7519F5576F88}"/>
                </a:ext>
              </a:extLst>
            </p:cNvPr>
            <p:cNvSpPr/>
            <p:nvPr/>
          </p:nvSpPr>
          <p:spPr>
            <a:xfrm>
              <a:off x="4492316" y="6602159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BE4A8E9C-6D59-5683-64E9-4ADB8FE86A7D}"/>
                </a:ext>
              </a:extLst>
            </p:cNvPr>
            <p:cNvSpPr/>
            <p:nvPr/>
          </p:nvSpPr>
          <p:spPr>
            <a:xfrm>
              <a:off x="5390695" y="464884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E854C626-F92B-1231-4456-967BB42D3602}"/>
                </a:ext>
              </a:extLst>
            </p:cNvPr>
            <p:cNvSpPr/>
            <p:nvPr/>
          </p:nvSpPr>
          <p:spPr>
            <a:xfrm>
              <a:off x="5495122" y="5101721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CFAD891E-CB71-9DCD-D433-22F2C3662212}"/>
                </a:ext>
              </a:extLst>
            </p:cNvPr>
            <p:cNvSpPr/>
            <p:nvPr/>
          </p:nvSpPr>
          <p:spPr>
            <a:xfrm>
              <a:off x="891527" y="5206612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AD9A5182-AD9E-D423-8996-E88F1A45EF63}"/>
                </a:ext>
              </a:extLst>
            </p:cNvPr>
            <p:cNvSpPr/>
            <p:nvPr/>
          </p:nvSpPr>
          <p:spPr>
            <a:xfrm>
              <a:off x="980411" y="5203561"/>
              <a:ext cx="78375" cy="246078"/>
            </a:xfrm>
            <a:custGeom>
              <a:avLst/>
              <a:gdLst>
                <a:gd name="connsiteX0" fmla="*/ -789 w 78375"/>
                <a:gd name="connsiteY0" fmla="*/ 7321 h 246078"/>
                <a:gd name="connsiteX1" fmla="*/ 66184 w 78375"/>
                <a:gd name="connsiteY1" fmla="*/ 242415 h 246078"/>
                <a:gd name="connsiteX2" fmla="*/ 77098 w 78375"/>
                <a:gd name="connsiteY2" fmla="*/ 239399 h 246078"/>
                <a:gd name="connsiteX3" fmla="*/ 10106 w 78375"/>
                <a:gd name="connsiteY3" fmla="*/ 4306 h 246078"/>
                <a:gd name="connsiteX4" fmla="*/ -789 w 78375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5" h="246078">
                  <a:moveTo>
                    <a:pt x="-789" y="7321"/>
                  </a:moveTo>
                  <a:lnTo>
                    <a:pt x="66184" y="242415"/>
                  </a:lnTo>
                  <a:cubicBezTo>
                    <a:pt x="68182" y="249409"/>
                    <a:pt x="79097" y="246430"/>
                    <a:pt x="77098" y="239399"/>
                  </a:cubicBezTo>
                  <a:cubicBezTo>
                    <a:pt x="54761" y="161041"/>
                    <a:pt x="32443" y="82664"/>
                    <a:pt x="10106" y="4306"/>
                  </a:cubicBezTo>
                  <a:cubicBezTo>
                    <a:pt x="8221" y="-2688"/>
                    <a:pt x="-2806" y="290"/>
                    <a:pt x="-789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07788451-DCFF-FF51-2331-7230763C8C76}"/>
                </a:ext>
              </a:extLst>
            </p:cNvPr>
            <p:cNvSpPr/>
            <p:nvPr/>
          </p:nvSpPr>
          <p:spPr>
            <a:xfrm>
              <a:off x="1072784" y="5379500"/>
              <a:ext cx="86873" cy="157178"/>
            </a:xfrm>
            <a:custGeom>
              <a:avLst/>
              <a:gdLst>
                <a:gd name="connsiteX0" fmla="*/ 73150 w 86873"/>
                <a:gd name="connsiteY0" fmla="*/ 2632 h 157178"/>
                <a:gd name="connsiteX1" fmla="*/ 17053 w 86873"/>
                <a:gd name="connsiteY1" fmla="*/ 25704 h 157178"/>
                <a:gd name="connsiteX2" fmla="*/ 24442 w 86873"/>
                <a:gd name="connsiteY2" fmla="*/ 75618 h 157178"/>
                <a:gd name="connsiteX3" fmla="*/ 67099 w 86873"/>
                <a:gd name="connsiteY3" fmla="*/ 60934 h 157178"/>
                <a:gd name="connsiteX4" fmla="*/ 85289 w 86873"/>
                <a:gd name="connsiteY4" fmla="*/ 9456 h 157178"/>
                <a:gd name="connsiteX5" fmla="*/ 74168 w 86873"/>
                <a:gd name="connsiteY5" fmla="*/ 7948 h 157178"/>
                <a:gd name="connsiteX6" fmla="*/ 71623 w 86873"/>
                <a:gd name="connsiteY6" fmla="*/ 24705 h 157178"/>
                <a:gd name="connsiteX7" fmla="*/ 82537 w 86873"/>
                <a:gd name="connsiteY7" fmla="*/ 24705 h 157178"/>
                <a:gd name="connsiteX8" fmla="*/ 85289 w 86873"/>
                <a:gd name="connsiteY8" fmla="*/ 9456 h 157178"/>
                <a:gd name="connsiteX9" fmla="*/ 74168 w 86873"/>
                <a:gd name="connsiteY9" fmla="*/ 7948 h 157178"/>
                <a:gd name="connsiteX10" fmla="*/ 70096 w 86873"/>
                <a:gd name="connsiteY10" fmla="*/ 104081 h 157178"/>
                <a:gd name="connsiteX11" fmla="*/ 7477 w 86873"/>
                <a:gd name="connsiteY11" fmla="*/ 141931 h 157178"/>
                <a:gd name="connsiteX12" fmla="*/ 1822 w 86873"/>
                <a:gd name="connsiteY12" fmla="*/ 151696 h 157178"/>
                <a:gd name="connsiteX13" fmla="*/ 75751 w 86873"/>
                <a:gd name="connsiteY13" fmla="*/ 120857 h 157178"/>
                <a:gd name="connsiteX14" fmla="*/ 85534 w 86873"/>
                <a:gd name="connsiteY14" fmla="*/ 7967 h 157178"/>
                <a:gd name="connsiteX15" fmla="*/ 74432 w 86873"/>
                <a:gd name="connsiteY15" fmla="*/ 6459 h 157178"/>
                <a:gd name="connsiteX16" fmla="*/ 71680 w 86873"/>
                <a:gd name="connsiteY16" fmla="*/ 27740 h 157178"/>
                <a:gd name="connsiteX17" fmla="*/ 82594 w 86873"/>
                <a:gd name="connsiteY17" fmla="*/ 27740 h 157178"/>
                <a:gd name="connsiteX18" fmla="*/ 85534 w 86873"/>
                <a:gd name="connsiteY18" fmla="*/ 7967 h 157178"/>
                <a:gd name="connsiteX19" fmla="*/ 74432 w 86873"/>
                <a:gd name="connsiteY19" fmla="*/ 6459 h 157178"/>
                <a:gd name="connsiteX20" fmla="*/ 41237 w 86873"/>
                <a:gd name="connsiteY20" fmla="*/ 66589 h 157178"/>
                <a:gd name="connsiteX21" fmla="*/ 21973 w 86873"/>
                <a:gd name="connsiteY21" fmla="*/ 57014 h 157178"/>
                <a:gd name="connsiteX22" fmla="*/ 25460 w 86873"/>
                <a:gd name="connsiteY22" fmla="*/ 33696 h 157178"/>
                <a:gd name="connsiteX23" fmla="*/ 70190 w 86873"/>
                <a:gd name="connsiteY23" fmla="*/ 13546 h 157178"/>
                <a:gd name="connsiteX24" fmla="*/ 73206 w 86873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73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1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8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3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716" y="85382"/>
                    <a:pt x="82424" y="45553"/>
                    <a:pt x="85534" y="7967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80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6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2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1" y="65006"/>
                    <a:pt x="21973" y="57014"/>
                  </a:cubicBezTo>
                  <a:cubicBezTo>
                    <a:pt x="18505" y="49021"/>
                    <a:pt x="21257" y="40840"/>
                    <a:pt x="25460" y="33696"/>
                  </a:cubicBezTo>
                  <a:cubicBezTo>
                    <a:pt x="34564" y="18202"/>
                    <a:pt x="52264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1E990A66-432B-BF73-2F9B-DDAB8DC6DC90}"/>
                </a:ext>
              </a:extLst>
            </p:cNvPr>
            <p:cNvSpPr/>
            <p:nvPr/>
          </p:nvSpPr>
          <p:spPr>
            <a:xfrm>
              <a:off x="922936" y="5353718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5A1CD237-CBE7-7283-0AAB-7E28705DAA8A}"/>
                </a:ext>
              </a:extLst>
            </p:cNvPr>
            <p:cNvSpPr/>
            <p:nvPr/>
          </p:nvSpPr>
          <p:spPr>
            <a:xfrm>
              <a:off x="3824544" y="4377224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F87B3551-B5D7-8382-22BD-360600C08F60}"/>
                </a:ext>
              </a:extLst>
            </p:cNvPr>
            <p:cNvSpPr/>
            <p:nvPr/>
          </p:nvSpPr>
          <p:spPr>
            <a:xfrm>
              <a:off x="3913426" y="437417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45" y="82664"/>
                    <a:pt x="10108" y="4306"/>
                  </a:cubicBezTo>
                  <a:cubicBezTo>
                    <a:pt x="8129" y="-2688"/>
                    <a:pt x="-2803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B0D47F47-130E-2807-09E6-DC731B3D83A7}"/>
                </a:ext>
              </a:extLst>
            </p:cNvPr>
            <p:cNvSpPr/>
            <p:nvPr/>
          </p:nvSpPr>
          <p:spPr>
            <a:xfrm>
              <a:off x="4005800" y="4550113"/>
              <a:ext cx="86837" cy="157178"/>
            </a:xfrm>
            <a:custGeom>
              <a:avLst/>
              <a:gdLst>
                <a:gd name="connsiteX0" fmla="*/ 73150 w 86837"/>
                <a:gd name="connsiteY0" fmla="*/ 2632 h 157178"/>
                <a:gd name="connsiteX1" fmla="*/ 17053 w 86837"/>
                <a:gd name="connsiteY1" fmla="*/ 25704 h 157178"/>
                <a:gd name="connsiteX2" fmla="*/ 24442 w 86837"/>
                <a:gd name="connsiteY2" fmla="*/ 75618 h 157178"/>
                <a:gd name="connsiteX3" fmla="*/ 67099 w 86837"/>
                <a:gd name="connsiteY3" fmla="*/ 60934 h 157178"/>
                <a:gd name="connsiteX4" fmla="*/ 85289 w 86837"/>
                <a:gd name="connsiteY4" fmla="*/ 9456 h 157178"/>
                <a:gd name="connsiteX5" fmla="*/ 74168 w 86837"/>
                <a:gd name="connsiteY5" fmla="*/ 7948 h 157178"/>
                <a:gd name="connsiteX6" fmla="*/ 71623 w 86837"/>
                <a:gd name="connsiteY6" fmla="*/ 24705 h 157178"/>
                <a:gd name="connsiteX7" fmla="*/ 82537 w 86837"/>
                <a:gd name="connsiteY7" fmla="*/ 24705 h 157178"/>
                <a:gd name="connsiteX8" fmla="*/ 85289 w 86837"/>
                <a:gd name="connsiteY8" fmla="*/ 9456 h 157178"/>
                <a:gd name="connsiteX9" fmla="*/ 74168 w 86837"/>
                <a:gd name="connsiteY9" fmla="*/ 7948 h 157178"/>
                <a:gd name="connsiteX10" fmla="*/ 70096 w 86837"/>
                <a:gd name="connsiteY10" fmla="*/ 104081 h 157178"/>
                <a:gd name="connsiteX11" fmla="*/ 7478 w 86837"/>
                <a:gd name="connsiteY11" fmla="*/ 141931 h 157178"/>
                <a:gd name="connsiteX12" fmla="*/ 1823 w 86837"/>
                <a:gd name="connsiteY12" fmla="*/ 151696 h 157178"/>
                <a:gd name="connsiteX13" fmla="*/ 75751 w 86837"/>
                <a:gd name="connsiteY13" fmla="*/ 120857 h 157178"/>
                <a:gd name="connsiteX14" fmla="*/ 85534 w 86837"/>
                <a:gd name="connsiteY14" fmla="*/ 7967 h 157178"/>
                <a:gd name="connsiteX15" fmla="*/ 74432 w 86837"/>
                <a:gd name="connsiteY15" fmla="*/ 6459 h 157178"/>
                <a:gd name="connsiteX16" fmla="*/ 71679 w 86837"/>
                <a:gd name="connsiteY16" fmla="*/ 27740 h 157178"/>
                <a:gd name="connsiteX17" fmla="*/ 82593 w 86837"/>
                <a:gd name="connsiteY17" fmla="*/ 27740 h 157178"/>
                <a:gd name="connsiteX18" fmla="*/ 85534 w 86837"/>
                <a:gd name="connsiteY18" fmla="*/ 7967 h 157178"/>
                <a:gd name="connsiteX19" fmla="*/ 74432 w 86837"/>
                <a:gd name="connsiteY19" fmla="*/ 6459 h 157178"/>
                <a:gd name="connsiteX20" fmla="*/ 41237 w 86837"/>
                <a:gd name="connsiteY20" fmla="*/ 66589 h 157178"/>
                <a:gd name="connsiteX21" fmla="*/ 21973 w 86837"/>
                <a:gd name="connsiteY21" fmla="*/ 57014 h 157178"/>
                <a:gd name="connsiteX22" fmla="*/ 25460 w 86837"/>
                <a:gd name="connsiteY22" fmla="*/ 33696 h 157178"/>
                <a:gd name="connsiteX23" fmla="*/ 70191 w 86837"/>
                <a:gd name="connsiteY23" fmla="*/ 13546 h 157178"/>
                <a:gd name="connsiteX24" fmla="*/ 73206 w 86837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7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8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58"/>
                    <a:pt x="36714" y="157482"/>
                    <a:pt x="7478" y="141931"/>
                  </a:cubicBezTo>
                  <a:cubicBezTo>
                    <a:pt x="1050" y="138520"/>
                    <a:pt x="-4662" y="148265"/>
                    <a:pt x="1823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3" y="27740"/>
                  </a:cubicBezTo>
                  <a:cubicBezTo>
                    <a:pt x="85006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2" y="6459"/>
                  </a:cubicBezTo>
                  <a:cubicBezTo>
                    <a:pt x="68626" y="25478"/>
                    <a:pt x="65441" y="61877"/>
                    <a:pt x="41237" y="66589"/>
                  </a:cubicBezTo>
                  <a:cubicBezTo>
                    <a:pt x="32962" y="68210"/>
                    <a:pt x="25441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1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355E1406-0746-FEF5-7322-7101BA8E5D1A}"/>
                </a:ext>
              </a:extLst>
            </p:cNvPr>
            <p:cNvSpPr/>
            <p:nvPr/>
          </p:nvSpPr>
          <p:spPr>
            <a:xfrm>
              <a:off x="3855953" y="4524330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617291C6-196E-2F6D-CDC3-85465E1AC2AE}"/>
                </a:ext>
              </a:extLst>
            </p:cNvPr>
            <p:cNvSpPr/>
            <p:nvPr/>
          </p:nvSpPr>
          <p:spPr>
            <a:xfrm>
              <a:off x="1011597" y="5684985"/>
              <a:ext cx="131815" cy="630534"/>
            </a:xfrm>
            <a:custGeom>
              <a:avLst/>
              <a:gdLst>
                <a:gd name="connsiteX0" fmla="*/ 119747 w 131815"/>
                <a:gd name="connsiteY0" fmla="*/ 4398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9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A4917B09-2B0F-CC90-811F-313F0D921C57}"/>
                </a:ext>
              </a:extLst>
            </p:cNvPr>
            <p:cNvSpPr/>
            <p:nvPr/>
          </p:nvSpPr>
          <p:spPr>
            <a:xfrm>
              <a:off x="1012340" y="6279778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9C92243A-5B56-4E9B-5B6F-905B05F33C9F}"/>
                </a:ext>
              </a:extLst>
            </p:cNvPr>
            <p:cNvSpPr/>
            <p:nvPr/>
          </p:nvSpPr>
          <p:spPr>
            <a:xfrm>
              <a:off x="1104670" y="5681472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1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1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970E869B-8EC4-DEFA-8101-0F4703F19CD3}"/>
                </a:ext>
              </a:extLst>
            </p:cNvPr>
            <p:cNvSpPr/>
            <p:nvPr/>
          </p:nvSpPr>
          <p:spPr>
            <a:xfrm>
              <a:off x="1133669" y="5679710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6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C8DAE2AE-57B8-D0F5-4F7A-233F24F459A3}"/>
                </a:ext>
              </a:extLst>
            </p:cNvPr>
            <p:cNvSpPr/>
            <p:nvPr/>
          </p:nvSpPr>
          <p:spPr>
            <a:xfrm>
              <a:off x="1608339" y="6354187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53"/>
                    <a:pt x="20751" y="37423"/>
                  </a:cubicBezTo>
                  <a:cubicBezTo>
                    <a:pt x="24973" y="43267"/>
                    <a:pt x="34775" y="37630"/>
                    <a:pt x="30515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9A28DA5D-296C-ED28-6E37-2E170E69F5BB}"/>
                </a:ext>
              </a:extLst>
            </p:cNvPr>
            <p:cNvSpPr/>
            <p:nvPr/>
          </p:nvSpPr>
          <p:spPr>
            <a:xfrm>
              <a:off x="1601169" y="6383834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6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40EE709C-DB0F-6327-81D9-B1D4F07E2138}"/>
                </a:ext>
              </a:extLst>
            </p:cNvPr>
            <p:cNvSpPr/>
            <p:nvPr/>
          </p:nvSpPr>
          <p:spPr>
            <a:xfrm>
              <a:off x="1047020" y="6146137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9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23900D1A-72E1-869D-83F3-B54CD1AD438E}"/>
                </a:ext>
              </a:extLst>
            </p:cNvPr>
            <p:cNvSpPr/>
            <p:nvPr/>
          </p:nvSpPr>
          <p:spPr>
            <a:xfrm>
              <a:off x="1166179" y="6106208"/>
              <a:ext cx="59544" cy="116762"/>
            </a:xfrm>
            <a:custGeom>
              <a:avLst/>
              <a:gdLst>
                <a:gd name="connsiteX0" fmla="*/ 57396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3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8 w 59544"/>
                <a:gd name="connsiteY17" fmla="*/ 47839 h 116762"/>
                <a:gd name="connsiteX18" fmla="*/ 47632 w 59544"/>
                <a:gd name="connsiteY18" fmla="*/ 14966 h 116762"/>
                <a:gd name="connsiteX19" fmla="*/ 57396 w 59544"/>
                <a:gd name="connsiteY19" fmla="*/ 9311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6" y="9292"/>
                  </a:moveTo>
                  <a:cubicBezTo>
                    <a:pt x="47726" y="-3413"/>
                    <a:pt x="32025" y="-1359"/>
                    <a:pt x="20338" y="7595"/>
                  </a:cubicBezTo>
                  <a:cubicBezTo>
                    <a:pt x="8651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7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57" y="86048"/>
                    <a:pt x="37491" y="93211"/>
                  </a:cubicBezTo>
                  <a:cubicBezTo>
                    <a:pt x="36511" y="96603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3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8" y="47839"/>
                  </a:cubicBezTo>
                  <a:cubicBezTo>
                    <a:pt x="-1471" y="36963"/>
                    <a:pt x="35568" y="-887"/>
                    <a:pt x="47632" y="14966"/>
                  </a:cubicBezTo>
                  <a:cubicBezTo>
                    <a:pt x="51987" y="20620"/>
                    <a:pt x="61807" y="15060"/>
                    <a:pt x="57396" y="93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85A46B33-C54C-06E4-3277-F8A679EAABB7}"/>
                </a:ext>
              </a:extLst>
            </p:cNvPr>
            <p:cNvSpPr/>
            <p:nvPr/>
          </p:nvSpPr>
          <p:spPr>
            <a:xfrm>
              <a:off x="1237684" y="6107780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7" y="-1272"/>
                    <a:pt x="33091" y="9642"/>
                    <a:pt x="40160" y="11433"/>
                  </a:cubicBezTo>
                  <a:cubicBezTo>
                    <a:pt x="59009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7" y="92675"/>
                    <a:pt x="9698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01374798-1638-7BFA-EFB4-6828EA51DA1B}"/>
                </a:ext>
              </a:extLst>
            </p:cNvPr>
            <p:cNvSpPr/>
            <p:nvPr/>
          </p:nvSpPr>
          <p:spPr>
            <a:xfrm>
              <a:off x="1310639" y="6071913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10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4" y="30034"/>
                  </a:cubicBezTo>
                  <a:cubicBezTo>
                    <a:pt x="19494" y="40364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2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BF1F3A96-2080-04D5-BCC3-2F9219658EBB}"/>
                </a:ext>
              </a:extLst>
            </p:cNvPr>
            <p:cNvSpPr/>
            <p:nvPr/>
          </p:nvSpPr>
          <p:spPr>
            <a:xfrm>
              <a:off x="2464359" y="5682894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1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2" y="529946"/>
                    <a:pt x="224783" y="499409"/>
                  </a:cubicBezTo>
                  <a:cubicBezTo>
                    <a:pt x="223538" y="439542"/>
                    <a:pt x="218091" y="379846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1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5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5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1B9426FB-303C-3575-88EA-15C291446A18}"/>
                </a:ext>
              </a:extLst>
            </p:cNvPr>
            <p:cNvSpPr/>
            <p:nvPr/>
          </p:nvSpPr>
          <p:spPr>
            <a:xfrm>
              <a:off x="2207113" y="5919619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9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7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B0F6A6D2-588B-F6EB-1C72-4914AE3B5D9D}"/>
                </a:ext>
              </a:extLst>
            </p:cNvPr>
            <p:cNvSpPr/>
            <p:nvPr/>
          </p:nvSpPr>
          <p:spPr>
            <a:xfrm>
              <a:off x="2291402" y="5787166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85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6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8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9D0F1D10-A6FD-D56F-600E-B47BEFE172B2}"/>
                </a:ext>
              </a:extLst>
            </p:cNvPr>
            <p:cNvSpPr/>
            <p:nvPr/>
          </p:nvSpPr>
          <p:spPr>
            <a:xfrm rot="-5379000">
              <a:off x="2499988" y="5668568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C7A345DB-59F7-8CB0-7505-FC6EAA35AEFA}"/>
                </a:ext>
              </a:extLst>
            </p:cNvPr>
            <p:cNvSpPr/>
            <p:nvPr/>
          </p:nvSpPr>
          <p:spPr>
            <a:xfrm>
              <a:off x="2293860" y="6301659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13E2CA7A-C15D-0891-755A-7AD08183C8D9}"/>
                </a:ext>
              </a:extLst>
            </p:cNvPr>
            <p:cNvSpPr/>
            <p:nvPr/>
          </p:nvSpPr>
          <p:spPr>
            <a:xfrm>
              <a:off x="2919201" y="6147054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44B14849-72B8-DA1D-2615-5A8D7A1EBBD2}"/>
                </a:ext>
              </a:extLst>
            </p:cNvPr>
            <p:cNvSpPr/>
            <p:nvPr/>
          </p:nvSpPr>
          <p:spPr>
            <a:xfrm>
              <a:off x="2531510" y="602139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9135D5EA-0C99-220C-8075-517F97727574}"/>
                </a:ext>
              </a:extLst>
            </p:cNvPr>
            <p:cNvSpPr/>
            <p:nvPr/>
          </p:nvSpPr>
          <p:spPr>
            <a:xfrm>
              <a:off x="180836" y="5900194"/>
              <a:ext cx="386813" cy="384890"/>
            </a:xfrm>
            <a:custGeom>
              <a:avLst/>
              <a:gdLst>
                <a:gd name="connsiteX0" fmla="*/ 141251 w 386813"/>
                <a:gd name="connsiteY0" fmla="*/ 384840 h 384890"/>
                <a:gd name="connsiteX1" fmla="*/ 114466 w 386813"/>
                <a:gd name="connsiteY1" fmla="*/ 373530 h 384890"/>
                <a:gd name="connsiteX2" fmla="*/ 101271 w 386813"/>
                <a:gd name="connsiteY2" fmla="*/ 367385 h 384890"/>
                <a:gd name="connsiteX3" fmla="*/ 90169 w 386813"/>
                <a:gd name="connsiteY3" fmla="*/ 362126 h 384890"/>
                <a:gd name="connsiteX4" fmla="*/ 82515 w 386813"/>
                <a:gd name="connsiteY4" fmla="*/ 358922 h 384890"/>
                <a:gd name="connsiteX5" fmla="*/ 76465 w 386813"/>
                <a:gd name="connsiteY5" fmla="*/ 356415 h 384890"/>
                <a:gd name="connsiteX6" fmla="*/ 65381 w 386813"/>
                <a:gd name="connsiteY6" fmla="*/ 351363 h 384890"/>
                <a:gd name="connsiteX7" fmla="*/ 62120 w 386813"/>
                <a:gd name="connsiteY7" fmla="*/ 349836 h 384890"/>
                <a:gd name="connsiteX8" fmla="*/ 58350 w 386813"/>
                <a:gd name="connsiteY8" fmla="*/ 348046 h 384890"/>
                <a:gd name="connsiteX9" fmla="*/ 58124 w 386813"/>
                <a:gd name="connsiteY9" fmla="*/ 347932 h 384890"/>
                <a:gd name="connsiteX10" fmla="*/ 50848 w 386813"/>
                <a:gd name="connsiteY10" fmla="*/ 344558 h 384890"/>
                <a:gd name="connsiteX11" fmla="*/ 43704 w 386813"/>
                <a:gd name="connsiteY11" fmla="*/ 341580 h 384890"/>
                <a:gd name="connsiteX12" fmla="*/ 35938 w 386813"/>
                <a:gd name="connsiteY12" fmla="*/ 338338 h 384890"/>
                <a:gd name="connsiteX13" fmla="*/ 28662 w 386813"/>
                <a:gd name="connsiteY13" fmla="*/ 334945 h 384890"/>
                <a:gd name="connsiteX14" fmla="*/ 21933 w 386813"/>
                <a:gd name="connsiteY14" fmla="*/ 331797 h 384890"/>
                <a:gd name="connsiteX15" fmla="*/ 21329 w 386813"/>
                <a:gd name="connsiteY15" fmla="*/ 331514 h 384890"/>
                <a:gd name="connsiteX16" fmla="*/ 5929 w 386813"/>
                <a:gd name="connsiteY16" fmla="*/ 324974 h 384890"/>
                <a:gd name="connsiteX17" fmla="*/ 3592 w 386813"/>
                <a:gd name="connsiteY17" fmla="*/ 323598 h 384890"/>
                <a:gd name="connsiteX18" fmla="*/ -1008 w 386813"/>
                <a:gd name="connsiteY18" fmla="*/ 315096 h 384890"/>
                <a:gd name="connsiteX19" fmla="*/ 5307 w 386813"/>
                <a:gd name="connsiteY19" fmla="*/ 309197 h 384890"/>
                <a:gd name="connsiteX20" fmla="*/ 9756 w 386813"/>
                <a:gd name="connsiteY20" fmla="*/ 309762 h 384890"/>
                <a:gd name="connsiteX21" fmla="*/ 11641 w 386813"/>
                <a:gd name="connsiteY21" fmla="*/ 310365 h 384890"/>
                <a:gd name="connsiteX22" fmla="*/ 26720 w 386813"/>
                <a:gd name="connsiteY22" fmla="*/ 316755 h 384890"/>
                <a:gd name="connsiteX23" fmla="*/ 36145 w 386813"/>
                <a:gd name="connsiteY23" fmla="*/ 321279 h 384890"/>
                <a:gd name="connsiteX24" fmla="*/ 41800 w 386813"/>
                <a:gd name="connsiteY24" fmla="*/ 324069 h 384890"/>
                <a:gd name="connsiteX25" fmla="*/ 42611 w 386813"/>
                <a:gd name="connsiteY25" fmla="*/ 324446 h 384890"/>
                <a:gd name="connsiteX26" fmla="*/ 53431 w 386813"/>
                <a:gd name="connsiteY26" fmla="*/ 329497 h 384890"/>
                <a:gd name="connsiteX27" fmla="*/ 60160 w 386813"/>
                <a:gd name="connsiteY27" fmla="*/ 332363 h 384890"/>
                <a:gd name="connsiteX28" fmla="*/ 68567 w 386813"/>
                <a:gd name="connsiteY28" fmla="*/ 335982 h 384890"/>
                <a:gd name="connsiteX29" fmla="*/ 77238 w 386813"/>
                <a:gd name="connsiteY29" fmla="*/ 340185 h 384890"/>
                <a:gd name="connsiteX30" fmla="*/ 83043 w 386813"/>
                <a:gd name="connsiteY30" fmla="*/ 343051 h 384890"/>
                <a:gd name="connsiteX31" fmla="*/ 93731 w 386813"/>
                <a:gd name="connsiteY31" fmla="*/ 347989 h 384890"/>
                <a:gd name="connsiteX32" fmla="*/ 100536 w 386813"/>
                <a:gd name="connsiteY32" fmla="*/ 350986 h 384890"/>
                <a:gd name="connsiteX33" fmla="*/ 100762 w 386813"/>
                <a:gd name="connsiteY33" fmla="*/ 350986 h 384890"/>
                <a:gd name="connsiteX34" fmla="*/ 109150 w 386813"/>
                <a:gd name="connsiteY34" fmla="*/ 354756 h 384890"/>
                <a:gd name="connsiteX35" fmla="*/ 119687 w 386813"/>
                <a:gd name="connsiteY35" fmla="*/ 359676 h 384890"/>
                <a:gd name="connsiteX36" fmla="*/ 123759 w 386813"/>
                <a:gd name="connsiteY36" fmla="*/ 361561 h 384890"/>
                <a:gd name="connsiteX37" fmla="*/ 127529 w 386813"/>
                <a:gd name="connsiteY37" fmla="*/ 363446 h 384890"/>
                <a:gd name="connsiteX38" fmla="*/ 137726 w 386813"/>
                <a:gd name="connsiteY38" fmla="*/ 368026 h 384890"/>
                <a:gd name="connsiteX39" fmla="*/ 138104 w 386813"/>
                <a:gd name="connsiteY39" fmla="*/ 368139 h 384890"/>
                <a:gd name="connsiteX40" fmla="*/ 145775 w 386813"/>
                <a:gd name="connsiteY40" fmla="*/ 365953 h 384890"/>
                <a:gd name="connsiteX41" fmla="*/ 155049 w 386813"/>
                <a:gd name="connsiteY41" fmla="*/ 358262 h 384890"/>
                <a:gd name="connsiteX42" fmla="*/ 164003 w 386813"/>
                <a:gd name="connsiteY42" fmla="*/ 350722 h 384890"/>
                <a:gd name="connsiteX43" fmla="*/ 189167 w 386813"/>
                <a:gd name="connsiteY43" fmla="*/ 337527 h 384890"/>
                <a:gd name="connsiteX44" fmla="*/ 212786 w 386813"/>
                <a:gd name="connsiteY44" fmla="*/ 330553 h 384890"/>
                <a:gd name="connsiteX45" fmla="*/ 226980 w 386813"/>
                <a:gd name="connsiteY45" fmla="*/ 328668 h 384890"/>
                <a:gd name="connsiteX46" fmla="*/ 237554 w 386813"/>
                <a:gd name="connsiteY46" fmla="*/ 327386 h 384890"/>
                <a:gd name="connsiteX47" fmla="*/ 277139 w 386813"/>
                <a:gd name="connsiteY47" fmla="*/ 316435 h 384890"/>
                <a:gd name="connsiteX48" fmla="*/ 298326 w 386813"/>
                <a:gd name="connsiteY48" fmla="*/ 304861 h 384890"/>
                <a:gd name="connsiteX49" fmla="*/ 320946 w 386813"/>
                <a:gd name="connsiteY49" fmla="*/ 287726 h 384890"/>
                <a:gd name="connsiteX50" fmla="*/ 340757 w 386813"/>
                <a:gd name="connsiteY50" fmla="*/ 264447 h 384890"/>
                <a:gd name="connsiteX51" fmla="*/ 355836 w 386813"/>
                <a:gd name="connsiteY51" fmla="*/ 240320 h 384890"/>
                <a:gd name="connsiteX52" fmla="*/ 361491 w 386813"/>
                <a:gd name="connsiteY52" fmla="*/ 225522 h 384890"/>
                <a:gd name="connsiteX53" fmla="*/ 364017 w 386813"/>
                <a:gd name="connsiteY53" fmla="*/ 218152 h 384890"/>
                <a:gd name="connsiteX54" fmla="*/ 370162 w 386813"/>
                <a:gd name="connsiteY54" fmla="*/ 186504 h 384890"/>
                <a:gd name="connsiteX55" fmla="*/ 368277 w 386813"/>
                <a:gd name="connsiteY55" fmla="*/ 144544 h 384890"/>
                <a:gd name="connsiteX56" fmla="*/ 358532 w 386813"/>
                <a:gd name="connsiteY56" fmla="*/ 109408 h 384890"/>
                <a:gd name="connsiteX57" fmla="*/ 349880 w 386813"/>
                <a:gd name="connsiteY57" fmla="*/ 93254 h 384890"/>
                <a:gd name="connsiteX58" fmla="*/ 347034 w 386813"/>
                <a:gd name="connsiteY58" fmla="*/ 88447 h 384890"/>
                <a:gd name="connsiteX59" fmla="*/ 313104 w 386813"/>
                <a:gd name="connsiteY59" fmla="*/ 50842 h 384890"/>
                <a:gd name="connsiteX60" fmla="*/ 300268 w 386813"/>
                <a:gd name="connsiteY60" fmla="*/ 41266 h 384890"/>
                <a:gd name="connsiteX61" fmla="*/ 279288 w 386813"/>
                <a:gd name="connsiteY61" fmla="*/ 29957 h 384890"/>
                <a:gd name="connsiteX62" fmla="*/ 277403 w 386813"/>
                <a:gd name="connsiteY62" fmla="*/ 29052 h 384890"/>
                <a:gd name="connsiteX63" fmla="*/ 257177 w 386813"/>
                <a:gd name="connsiteY63" fmla="*/ 21192 h 384890"/>
                <a:gd name="connsiteX64" fmla="*/ 253407 w 386813"/>
                <a:gd name="connsiteY64" fmla="*/ 20098 h 384890"/>
                <a:gd name="connsiteX65" fmla="*/ 237818 w 386813"/>
                <a:gd name="connsiteY65" fmla="*/ 17158 h 384890"/>
                <a:gd name="connsiteX66" fmla="*/ 202758 w 386813"/>
                <a:gd name="connsiteY66" fmla="*/ 16460 h 384890"/>
                <a:gd name="connsiteX67" fmla="*/ 174144 w 386813"/>
                <a:gd name="connsiteY67" fmla="*/ 22115 h 384890"/>
                <a:gd name="connsiteX68" fmla="*/ 150733 w 386813"/>
                <a:gd name="connsiteY68" fmla="*/ 30221 h 384890"/>
                <a:gd name="connsiteX69" fmla="*/ 135238 w 386813"/>
                <a:gd name="connsiteY69" fmla="*/ 38703 h 384890"/>
                <a:gd name="connsiteX70" fmla="*/ 131619 w 386813"/>
                <a:gd name="connsiteY70" fmla="*/ 41022 h 384890"/>
                <a:gd name="connsiteX71" fmla="*/ 114654 w 386813"/>
                <a:gd name="connsiteY71" fmla="*/ 53217 h 384890"/>
                <a:gd name="connsiteX72" fmla="*/ 82101 w 386813"/>
                <a:gd name="connsiteY72" fmla="*/ 91105 h 384890"/>
                <a:gd name="connsiteX73" fmla="*/ 77973 w 386813"/>
                <a:gd name="connsiteY73" fmla="*/ 98475 h 384890"/>
                <a:gd name="connsiteX74" fmla="*/ 70584 w 386813"/>
                <a:gd name="connsiteY74" fmla="*/ 112047 h 384890"/>
                <a:gd name="connsiteX75" fmla="*/ 66116 w 386813"/>
                <a:gd name="connsiteY75" fmla="*/ 123960 h 384890"/>
                <a:gd name="connsiteX76" fmla="*/ 64929 w 386813"/>
                <a:gd name="connsiteY76" fmla="*/ 127730 h 384890"/>
                <a:gd name="connsiteX77" fmla="*/ 61461 w 386813"/>
                <a:gd name="connsiteY77" fmla="*/ 140661 h 384890"/>
                <a:gd name="connsiteX78" fmla="*/ 57841 w 386813"/>
                <a:gd name="connsiteY78" fmla="*/ 169803 h 384890"/>
                <a:gd name="connsiteX79" fmla="*/ 59161 w 386813"/>
                <a:gd name="connsiteY79" fmla="*/ 194176 h 384890"/>
                <a:gd name="connsiteX80" fmla="*/ 60216 w 386813"/>
                <a:gd name="connsiteY80" fmla="*/ 203299 h 384890"/>
                <a:gd name="connsiteX81" fmla="*/ 59274 w 386813"/>
                <a:gd name="connsiteY81" fmla="*/ 226389 h 384890"/>
                <a:gd name="connsiteX82" fmla="*/ 55052 w 386813"/>
                <a:gd name="connsiteY82" fmla="*/ 252101 h 384890"/>
                <a:gd name="connsiteX83" fmla="*/ 50773 w 386813"/>
                <a:gd name="connsiteY83" fmla="*/ 265672 h 384890"/>
                <a:gd name="connsiteX84" fmla="*/ 49472 w 386813"/>
                <a:gd name="connsiteY84" fmla="*/ 269310 h 384890"/>
                <a:gd name="connsiteX85" fmla="*/ 45514 w 386813"/>
                <a:gd name="connsiteY85" fmla="*/ 278735 h 384890"/>
                <a:gd name="connsiteX86" fmla="*/ 43629 w 386813"/>
                <a:gd name="connsiteY86" fmla="*/ 282505 h 384890"/>
                <a:gd name="connsiteX87" fmla="*/ 34864 w 386813"/>
                <a:gd name="connsiteY87" fmla="*/ 298904 h 384890"/>
                <a:gd name="connsiteX88" fmla="*/ 28813 w 386813"/>
                <a:gd name="connsiteY88" fmla="*/ 303523 h 384890"/>
                <a:gd name="connsiteX89" fmla="*/ 25589 w 386813"/>
                <a:gd name="connsiteY89" fmla="*/ 303353 h 384890"/>
                <a:gd name="connsiteX90" fmla="*/ 22479 w 386813"/>
                <a:gd name="connsiteY90" fmla="*/ 301732 h 384890"/>
                <a:gd name="connsiteX91" fmla="*/ 20198 w 386813"/>
                <a:gd name="connsiteY91" fmla="*/ 299263 h 384890"/>
                <a:gd name="connsiteX92" fmla="*/ 21254 w 386813"/>
                <a:gd name="connsiteY92" fmla="*/ 292628 h 384890"/>
                <a:gd name="connsiteX93" fmla="*/ 29246 w 386813"/>
                <a:gd name="connsiteY93" fmla="*/ 276926 h 384890"/>
                <a:gd name="connsiteX94" fmla="*/ 33016 w 386813"/>
                <a:gd name="connsiteY94" fmla="*/ 269725 h 384890"/>
                <a:gd name="connsiteX95" fmla="*/ 42441 w 386813"/>
                <a:gd name="connsiteY95" fmla="*/ 238076 h 384890"/>
                <a:gd name="connsiteX96" fmla="*/ 44326 w 386813"/>
                <a:gd name="connsiteY96" fmla="*/ 195834 h 384890"/>
                <a:gd name="connsiteX97" fmla="*/ 44420 w 386813"/>
                <a:gd name="connsiteY97" fmla="*/ 152762 h 384890"/>
                <a:gd name="connsiteX98" fmla="*/ 51244 w 386813"/>
                <a:gd name="connsiteY98" fmla="*/ 120605 h 384890"/>
                <a:gd name="connsiteX99" fmla="*/ 93731 w 386813"/>
                <a:gd name="connsiteY99" fmla="*/ 52746 h 384890"/>
                <a:gd name="connsiteX100" fmla="*/ 95616 w 386813"/>
                <a:gd name="connsiteY100" fmla="*/ 50861 h 384890"/>
                <a:gd name="connsiteX101" fmla="*/ 109829 w 386813"/>
                <a:gd name="connsiteY101" fmla="*/ 37572 h 384890"/>
                <a:gd name="connsiteX102" fmla="*/ 118387 w 386813"/>
                <a:gd name="connsiteY102" fmla="*/ 31540 h 384890"/>
                <a:gd name="connsiteX103" fmla="*/ 121365 w 386813"/>
                <a:gd name="connsiteY103" fmla="*/ 29655 h 384890"/>
                <a:gd name="connsiteX104" fmla="*/ 121949 w 386813"/>
                <a:gd name="connsiteY104" fmla="*/ 29278 h 384890"/>
                <a:gd name="connsiteX105" fmla="*/ 129828 w 386813"/>
                <a:gd name="connsiteY105" fmla="*/ 24471 h 384890"/>
                <a:gd name="connsiteX106" fmla="*/ 130319 w 386813"/>
                <a:gd name="connsiteY106" fmla="*/ 24226 h 384890"/>
                <a:gd name="connsiteX107" fmla="*/ 151430 w 386813"/>
                <a:gd name="connsiteY107" fmla="*/ 13897 h 384890"/>
                <a:gd name="connsiteX108" fmla="*/ 203569 w 386813"/>
                <a:gd name="connsiteY108" fmla="*/ 1211 h 384890"/>
                <a:gd name="connsiteX109" fmla="*/ 237649 w 386813"/>
                <a:gd name="connsiteY109" fmla="*/ 1946 h 384890"/>
                <a:gd name="connsiteX110" fmla="*/ 244001 w 386813"/>
                <a:gd name="connsiteY110" fmla="*/ 3039 h 384890"/>
                <a:gd name="connsiteX111" fmla="*/ 244303 w 386813"/>
                <a:gd name="connsiteY111" fmla="*/ 3039 h 384890"/>
                <a:gd name="connsiteX112" fmla="*/ 261701 w 386813"/>
                <a:gd name="connsiteY112" fmla="*/ 6602 h 384890"/>
                <a:gd name="connsiteX113" fmla="*/ 264340 w 386813"/>
                <a:gd name="connsiteY113" fmla="*/ 7393 h 384890"/>
                <a:gd name="connsiteX114" fmla="*/ 316950 w 386813"/>
                <a:gd name="connsiteY114" fmla="*/ 34744 h 384890"/>
                <a:gd name="connsiteX115" fmla="*/ 319400 w 386813"/>
                <a:gd name="connsiteY115" fmla="*/ 36629 h 384890"/>
                <a:gd name="connsiteX116" fmla="*/ 323999 w 386813"/>
                <a:gd name="connsiteY116" fmla="*/ 40230 h 384890"/>
                <a:gd name="connsiteX117" fmla="*/ 342962 w 386813"/>
                <a:gd name="connsiteY117" fmla="*/ 58363 h 384890"/>
                <a:gd name="connsiteX118" fmla="*/ 352877 w 386813"/>
                <a:gd name="connsiteY118" fmla="*/ 70766 h 384890"/>
                <a:gd name="connsiteX119" fmla="*/ 357816 w 386813"/>
                <a:gd name="connsiteY119" fmla="*/ 76892 h 384890"/>
                <a:gd name="connsiteX120" fmla="*/ 374988 w 386813"/>
                <a:gd name="connsiteY120" fmla="*/ 108748 h 384890"/>
                <a:gd name="connsiteX121" fmla="*/ 385186 w 386813"/>
                <a:gd name="connsiteY121" fmla="*/ 155044 h 384890"/>
                <a:gd name="connsiteX122" fmla="*/ 385186 w 386813"/>
                <a:gd name="connsiteY122" fmla="*/ 188709 h 384890"/>
                <a:gd name="connsiteX123" fmla="*/ 379738 w 386813"/>
                <a:gd name="connsiteY123" fmla="*/ 217681 h 384890"/>
                <a:gd name="connsiteX124" fmla="*/ 379305 w 386813"/>
                <a:gd name="connsiteY124" fmla="*/ 219566 h 384890"/>
                <a:gd name="connsiteX125" fmla="*/ 372820 w 386813"/>
                <a:gd name="connsiteY125" fmla="*/ 239132 h 384890"/>
                <a:gd name="connsiteX126" fmla="*/ 347901 w 386813"/>
                <a:gd name="connsiteY126" fmla="*/ 279696 h 384890"/>
                <a:gd name="connsiteX127" fmla="*/ 345790 w 386813"/>
                <a:gd name="connsiteY127" fmla="*/ 281940 h 384890"/>
                <a:gd name="connsiteX128" fmla="*/ 346525 w 386813"/>
                <a:gd name="connsiteY128" fmla="*/ 282618 h 384890"/>
                <a:gd name="connsiteX129" fmla="*/ 341586 w 386813"/>
                <a:gd name="connsiteY129" fmla="*/ 287726 h 384890"/>
                <a:gd name="connsiteX130" fmla="*/ 324037 w 386813"/>
                <a:gd name="connsiteY130" fmla="*/ 305276 h 384890"/>
                <a:gd name="connsiteX131" fmla="*/ 313255 w 386813"/>
                <a:gd name="connsiteY131" fmla="*/ 313306 h 384890"/>
                <a:gd name="connsiteX132" fmla="*/ 310842 w 386813"/>
                <a:gd name="connsiteY132" fmla="*/ 314908 h 384890"/>
                <a:gd name="connsiteX133" fmla="*/ 296253 w 386813"/>
                <a:gd name="connsiteY133" fmla="*/ 323937 h 384890"/>
                <a:gd name="connsiteX134" fmla="*/ 294895 w 386813"/>
                <a:gd name="connsiteY134" fmla="*/ 324672 h 384890"/>
                <a:gd name="connsiteX135" fmla="*/ 278119 w 386813"/>
                <a:gd name="connsiteY135" fmla="*/ 332381 h 384890"/>
                <a:gd name="connsiteX136" fmla="*/ 244472 w 386813"/>
                <a:gd name="connsiteY136" fmla="*/ 341354 h 384890"/>
                <a:gd name="connsiteX137" fmla="*/ 232409 w 386813"/>
                <a:gd name="connsiteY137" fmla="*/ 343239 h 384890"/>
                <a:gd name="connsiteX138" fmla="*/ 219629 w 386813"/>
                <a:gd name="connsiteY138" fmla="*/ 345312 h 384890"/>
                <a:gd name="connsiteX139" fmla="*/ 193239 w 386813"/>
                <a:gd name="connsiteY139" fmla="*/ 353116 h 384890"/>
                <a:gd name="connsiteX140" fmla="*/ 171901 w 386813"/>
                <a:gd name="connsiteY140" fmla="*/ 363842 h 384890"/>
                <a:gd name="connsiteX141" fmla="*/ 158932 w 386813"/>
                <a:gd name="connsiteY141" fmla="*/ 374284 h 384890"/>
                <a:gd name="connsiteX142" fmla="*/ 154088 w 386813"/>
                <a:gd name="connsiteY142" fmla="*/ 378525 h 384890"/>
                <a:gd name="connsiteX143" fmla="*/ 151430 w 386813"/>
                <a:gd name="connsiteY143" fmla="*/ 381051 h 384890"/>
                <a:gd name="connsiteX144" fmla="*/ 147189 w 386813"/>
                <a:gd name="connsiteY144" fmla="*/ 384558 h 384890"/>
                <a:gd name="connsiteX145" fmla="*/ 141647 w 386813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0">
                  <a:moveTo>
                    <a:pt x="141251" y="384840"/>
                  </a:moveTo>
                  <a:cubicBezTo>
                    <a:pt x="131826" y="381334"/>
                    <a:pt x="122515" y="377187"/>
                    <a:pt x="114466" y="373530"/>
                  </a:cubicBezTo>
                  <a:cubicBezTo>
                    <a:pt x="110055" y="371645"/>
                    <a:pt x="105625" y="369440"/>
                    <a:pt x="101271" y="367385"/>
                  </a:cubicBezTo>
                  <a:cubicBezTo>
                    <a:pt x="97501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5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8925" y="353059"/>
                    <a:pt x="65381" y="351363"/>
                  </a:cubicBezTo>
                  <a:lnTo>
                    <a:pt x="62120" y="349836"/>
                  </a:lnTo>
                  <a:lnTo>
                    <a:pt x="58350" y="348046"/>
                  </a:lnTo>
                  <a:lnTo>
                    <a:pt x="58124" y="347932"/>
                  </a:lnTo>
                  <a:cubicBezTo>
                    <a:pt x="55749" y="346802"/>
                    <a:pt x="53317" y="345633"/>
                    <a:pt x="50848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5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3" y="331797"/>
                  </a:cubicBezTo>
                  <a:lnTo>
                    <a:pt x="21329" y="331514"/>
                  </a:lnTo>
                  <a:cubicBezTo>
                    <a:pt x="16334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7" y="321317"/>
                    <a:pt x="-1290" y="317585"/>
                    <a:pt x="-1008" y="315096"/>
                  </a:cubicBezTo>
                  <a:cubicBezTo>
                    <a:pt x="-725" y="311798"/>
                    <a:pt x="2008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3" y="310139"/>
                    <a:pt x="11641" y="310365"/>
                  </a:cubicBezTo>
                  <a:cubicBezTo>
                    <a:pt x="16805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1" y="329497"/>
                  </a:cubicBezTo>
                  <a:cubicBezTo>
                    <a:pt x="55674" y="330478"/>
                    <a:pt x="57954" y="331382"/>
                    <a:pt x="60160" y="332363"/>
                  </a:cubicBezTo>
                  <a:cubicBezTo>
                    <a:pt x="62968" y="333531"/>
                    <a:pt x="65815" y="334738"/>
                    <a:pt x="68567" y="335982"/>
                  </a:cubicBezTo>
                  <a:cubicBezTo>
                    <a:pt x="71319" y="337226"/>
                    <a:pt x="74391" y="338772"/>
                    <a:pt x="77238" y="340185"/>
                  </a:cubicBezTo>
                  <a:lnTo>
                    <a:pt x="83043" y="343051"/>
                  </a:lnTo>
                  <a:cubicBezTo>
                    <a:pt x="86229" y="344577"/>
                    <a:pt x="89622" y="346142"/>
                    <a:pt x="93731" y="347989"/>
                  </a:cubicBezTo>
                  <a:lnTo>
                    <a:pt x="100536" y="350986"/>
                  </a:lnTo>
                  <a:lnTo>
                    <a:pt x="100762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6" y="356358"/>
                    <a:pt x="116219" y="358036"/>
                    <a:pt x="119687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2" y="366707"/>
                    <a:pt x="137726" y="368026"/>
                  </a:cubicBezTo>
                  <a:lnTo>
                    <a:pt x="138104" y="368139"/>
                  </a:lnTo>
                  <a:cubicBezTo>
                    <a:pt x="140987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5" y="355699"/>
                    <a:pt x="160987" y="353229"/>
                    <a:pt x="164003" y="350722"/>
                  </a:cubicBezTo>
                  <a:cubicBezTo>
                    <a:pt x="171543" y="344634"/>
                    <a:pt x="180610" y="340770"/>
                    <a:pt x="189167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7" y="328291"/>
                    <a:pt x="234030" y="327933"/>
                    <a:pt x="237554" y="327386"/>
                  </a:cubicBezTo>
                  <a:cubicBezTo>
                    <a:pt x="251164" y="325464"/>
                    <a:pt x="264472" y="321788"/>
                    <a:pt x="277139" y="316435"/>
                  </a:cubicBezTo>
                  <a:cubicBezTo>
                    <a:pt x="284509" y="313192"/>
                    <a:pt x="291597" y="309309"/>
                    <a:pt x="298326" y="304861"/>
                  </a:cubicBezTo>
                  <a:cubicBezTo>
                    <a:pt x="306375" y="299847"/>
                    <a:pt x="313934" y="294117"/>
                    <a:pt x="320946" y="287726"/>
                  </a:cubicBezTo>
                  <a:cubicBezTo>
                    <a:pt x="328184" y="280526"/>
                    <a:pt x="334819" y="272741"/>
                    <a:pt x="340757" y="264447"/>
                  </a:cubicBezTo>
                  <a:cubicBezTo>
                    <a:pt x="346430" y="256832"/>
                    <a:pt x="351482" y="248764"/>
                    <a:pt x="355836" y="240320"/>
                  </a:cubicBezTo>
                  <a:cubicBezTo>
                    <a:pt x="358099" y="235532"/>
                    <a:pt x="359984" y="230593"/>
                    <a:pt x="361491" y="225522"/>
                  </a:cubicBezTo>
                  <a:cubicBezTo>
                    <a:pt x="362321" y="222959"/>
                    <a:pt x="363132" y="220546"/>
                    <a:pt x="364017" y="218152"/>
                  </a:cubicBezTo>
                  <a:cubicBezTo>
                    <a:pt x="367919" y="207710"/>
                    <a:pt x="369276" y="196777"/>
                    <a:pt x="370162" y="186504"/>
                  </a:cubicBezTo>
                  <a:cubicBezTo>
                    <a:pt x="371406" y="172329"/>
                    <a:pt x="369955" y="157965"/>
                    <a:pt x="368277" y="144544"/>
                  </a:cubicBezTo>
                  <a:cubicBezTo>
                    <a:pt x="366638" y="132443"/>
                    <a:pt x="363358" y="120624"/>
                    <a:pt x="358532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4" y="63095"/>
                    <a:pt x="313104" y="50842"/>
                  </a:cubicBezTo>
                  <a:cubicBezTo>
                    <a:pt x="309334" y="47807"/>
                    <a:pt x="305093" y="44678"/>
                    <a:pt x="300268" y="41266"/>
                  </a:cubicBezTo>
                  <a:cubicBezTo>
                    <a:pt x="293614" y="36893"/>
                    <a:pt x="286601" y="33104"/>
                    <a:pt x="279288" y="29957"/>
                  </a:cubicBezTo>
                  <a:lnTo>
                    <a:pt x="277403" y="29052"/>
                  </a:lnTo>
                  <a:cubicBezTo>
                    <a:pt x="270843" y="25961"/>
                    <a:pt x="264095" y="23340"/>
                    <a:pt x="257177" y="21192"/>
                  </a:cubicBezTo>
                  <a:cubicBezTo>
                    <a:pt x="256008" y="20833"/>
                    <a:pt x="254746" y="20456"/>
                    <a:pt x="253407" y="20098"/>
                  </a:cubicBezTo>
                  <a:cubicBezTo>
                    <a:pt x="248318" y="18590"/>
                    <a:pt x="243096" y="17610"/>
                    <a:pt x="237818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8" y="38703"/>
                  </a:cubicBezTo>
                  <a:cubicBezTo>
                    <a:pt x="134032" y="39495"/>
                    <a:pt x="132826" y="40248"/>
                    <a:pt x="131619" y="41022"/>
                  </a:cubicBezTo>
                  <a:cubicBezTo>
                    <a:pt x="125625" y="44603"/>
                    <a:pt x="119951" y="48674"/>
                    <a:pt x="114654" y="53217"/>
                  </a:cubicBezTo>
                  <a:cubicBezTo>
                    <a:pt x="102704" y="64094"/>
                    <a:pt x="90357" y="75969"/>
                    <a:pt x="82101" y="91105"/>
                  </a:cubicBezTo>
                  <a:cubicBezTo>
                    <a:pt x="80763" y="93555"/>
                    <a:pt x="79349" y="96063"/>
                    <a:pt x="77973" y="98475"/>
                  </a:cubicBezTo>
                  <a:cubicBezTo>
                    <a:pt x="75428" y="102961"/>
                    <a:pt x="72883" y="107467"/>
                    <a:pt x="70584" y="112047"/>
                  </a:cubicBezTo>
                  <a:cubicBezTo>
                    <a:pt x="68793" y="115893"/>
                    <a:pt x="67285" y="119870"/>
                    <a:pt x="66116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90" y="160189"/>
                    <a:pt x="57841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39" y="256719"/>
                    <a:pt x="52507" y="261243"/>
                    <a:pt x="50773" y="265672"/>
                  </a:cubicBezTo>
                  <a:lnTo>
                    <a:pt x="49472" y="269310"/>
                  </a:lnTo>
                  <a:cubicBezTo>
                    <a:pt x="48341" y="272534"/>
                    <a:pt x="47022" y="275682"/>
                    <a:pt x="45514" y="278735"/>
                  </a:cubicBezTo>
                  <a:lnTo>
                    <a:pt x="43629" y="282505"/>
                  </a:lnTo>
                  <a:cubicBezTo>
                    <a:pt x="40914" y="287991"/>
                    <a:pt x="38087" y="293664"/>
                    <a:pt x="34864" y="298904"/>
                  </a:cubicBezTo>
                  <a:cubicBezTo>
                    <a:pt x="33619" y="301242"/>
                    <a:pt x="31395" y="302938"/>
                    <a:pt x="28813" y="303523"/>
                  </a:cubicBezTo>
                  <a:cubicBezTo>
                    <a:pt x="27738" y="303711"/>
                    <a:pt x="26645" y="303654"/>
                    <a:pt x="25589" y="303353"/>
                  </a:cubicBezTo>
                  <a:cubicBezTo>
                    <a:pt x="24458" y="303033"/>
                    <a:pt x="23403" y="302467"/>
                    <a:pt x="22479" y="301732"/>
                  </a:cubicBezTo>
                  <a:cubicBezTo>
                    <a:pt x="21612" y="301016"/>
                    <a:pt x="20839" y="300186"/>
                    <a:pt x="20198" y="299263"/>
                  </a:cubicBezTo>
                  <a:cubicBezTo>
                    <a:pt x="19030" y="297585"/>
                    <a:pt x="19953" y="295361"/>
                    <a:pt x="21254" y="292628"/>
                  </a:cubicBezTo>
                  <a:cubicBezTo>
                    <a:pt x="23799" y="287331"/>
                    <a:pt x="26570" y="282034"/>
                    <a:pt x="29246" y="276926"/>
                  </a:cubicBezTo>
                  <a:cubicBezTo>
                    <a:pt x="30509" y="274532"/>
                    <a:pt x="31772" y="272138"/>
                    <a:pt x="33016" y="269725"/>
                  </a:cubicBezTo>
                  <a:cubicBezTo>
                    <a:pt x="38275" y="259509"/>
                    <a:pt x="40688" y="248481"/>
                    <a:pt x="42441" y="238076"/>
                  </a:cubicBezTo>
                  <a:cubicBezTo>
                    <a:pt x="44854" y="224128"/>
                    <a:pt x="45476" y="209934"/>
                    <a:pt x="44326" y="195834"/>
                  </a:cubicBezTo>
                  <a:cubicBezTo>
                    <a:pt x="42894" y="181508"/>
                    <a:pt x="42931" y="167088"/>
                    <a:pt x="44420" y="152762"/>
                  </a:cubicBezTo>
                  <a:cubicBezTo>
                    <a:pt x="45551" y="141830"/>
                    <a:pt x="47832" y="131048"/>
                    <a:pt x="51244" y="120605"/>
                  </a:cubicBezTo>
                  <a:cubicBezTo>
                    <a:pt x="59915" y="94988"/>
                    <a:pt x="74467" y="71746"/>
                    <a:pt x="93731" y="52746"/>
                  </a:cubicBezTo>
                  <a:lnTo>
                    <a:pt x="95616" y="50861"/>
                  </a:lnTo>
                  <a:cubicBezTo>
                    <a:pt x="100215" y="46375"/>
                    <a:pt x="105041" y="41756"/>
                    <a:pt x="109829" y="37572"/>
                  </a:cubicBezTo>
                  <a:cubicBezTo>
                    <a:pt x="112543" y="35367"/>
                    <a:pt x="115390" y="33350"/>
                    <a:pt x="118387" y="31540"/>
                  </a:cubicBezTo>
                  <a:cubicBezTo>
                    <a:pt x="119480" y="30842"/>
                    <a:pt x="120441" y="30239"/>
                    <a:pt x="121365" y="29655"/>
                  </a:cubicBezTo>
                  <a:lnTo>
                    <a:pt x="121949" y="29278"/>
                  </a:lnTo>
                  <a:cubicBezTo>
                    <a:pt x="124494" y="27544"/>
                    <a:pt x="127114" y="25942"/>
                    <a:pt x="129828" y="24471"/>
                  </a:cubicBezTo>
                  <a:lnTo>
                    <a:pt x="130319" y="24226"/>
                  </a:lnTo>
                  <a:cubicBezTo>
                    <a:pt x="137180" y="20720"/>
                    <a:pt x="144286" y="17082"/>
                    <a:pt x="151430" y="13897"/>
                  </a:cubicBezTo>
                  <a:cubicBezTo>
                    <a:pt x="165869" y="7469"/>
                    <a:pt x="182438" y="3435"/>
                    <a:pt x="203569" y="1211"/>
                  </a:cubicBezTo>
                  <a:cubicBezTo>
                    <a:pt x="214897" y="-184"/>
                    <a:pt x="226377" y="61"/>
                    <a:pt x="237649" y="1946"/>
                  </a:cubicBezTo>
                  <a:cubicBezTo>
                    <a:pt x="239760" y="2323"/>
                    <a:pt x="241909" y="2700"/>
                    <a:pt x="244001" y="3039"/>
                  </a:cubicBezTo>
                  <a:lnTo>
                    <a:pt x="244303" y="3039"/>
                  </a:lnTo>
                  <a:cubicBezTo>
                    <a:pt x="250165" y="3906"/>
                    <a:pt x="255971" y="5094"/>
                    <a:pt x="261701" y="6602"/>
                  </a:cubicBezTo>
                  <a:cubicBezTo>
                    <a:pt x="262587" y="6847"/>
                    <a:pt x="263454" y="7111"/>
                    <a:pt x="264340" y="7393"/>
                  </a:cubicBezTo>
                  <a:cubicBezTo>
                    <a:pt x="283359" y="13312"/>
                    <a:pt x="301172" y="22586"/>
                    <a:pt x="316950" y="34744"/>
                  </a:cubicBezTo>
                  <a:lnTo>
                    <a:pt x="319400" y="36629"/>
                  </a:lnTo>
                  <a:cubicBezTo>
                    <a:pt x="320946" y="37817"/>
                    <a:pt x="322473" y="39023"/>
                    <a:pt x="323999" y="40230"/>
                  </a:cubicBezTo>
                  <a:cubicBezTo>
                    <a:pt x="331012" y="45508"/>
                    <a:pt x="337383" y="51596"/>
                    <a:pt x="342962" y="58363"/>
                  </a:cubicBezTo>
                  <a:cubicBezTo>
                    <a:pt x="346223" y="62548"/>
                    <a:pt x="349616" y="66732"/>
                    <a:pt x="352877" y="70766"/>
                  </a:cubicBezTo>
                  <a:cubicBezTo>
                    <a:pt x="354611" y="72896"/>
                    <a:pt x="356214" y="74894"/>
                    <a:pt x="357816" y="76892"/>
                  </a:cubicBezTo>
                  <a:cubicBezTo>
                    <a:pt x="366053" y="87166"/>
                    <a:pt x="371331" y="99305"/>
                    <a:pt x="374988" y="108748"/>
                  </a:cubicBezTo>
                  <a:cubicBezTo>
                    <a:pt x="380812" y="123545"/>
                    <a:pt x="384262" y="139172"/>
                    <a:pt x="385186" y="155044"/>
                  </a:cubicBezTo>
                  <a:cubicBezTo>
                    <a:pt x="385977" y="166259"/>
                    <a:pt x="385977" y="177493"/>
                    <a:pt x="385186" y="188709"/>
                  </a:cubicBezTo>
                  <a:cubicBezTo>
                    <a:pt x="384074" y="198492"/>
                    <a:pt x="382245" y="208162"/>
                    <a:pt x="379738" y="217681"/>
                  </a:cubicBezTo>
                  <a:lnTo>
                    <a:pt x="379305" y="219566"/>
                  </a:lnTo>
                  <a:cubicBezTo>
                    <a:pt x="377834" y="226295"/>
                    <a:pt x="375648" y="232855"/>
                    <a:pt x="372820" y="239132"/>
                  </a:cubicBezTo>
                  <a:cubicBezTo>
                    <a:pt x="366298" y="253119"/>
                    <a:pt x="359003" y="267764"/>
                    <a:pt x="347901" y="279696"/>
                  </a:cubicBezTo>
                  <a:lnTo>
                    <a:pt x="345790" y="281940"/>
                  </a:lnTo>
                  <a:lnTo>
                    <a:pt x="346525" y="282618"/>
                  </a:lnTo>
                  <a:lnTo>
                    <a:pt x="341586" y="287726"/>
                  </a:lnTo>
                  <a:cubicBezTo>
                    <a:pt x="335931" y="293589"/>
                    <a:pt x="330031" y="299621"/>
                    <a:pt x="324037" y="305276"/>
                  </a:cubicBezTo>
                  <a:cubicBezTo>
                    <a:pt x="320682" y="308273"/>
                    <a:pt x="317082" y="310949"/>
                    <a:pt x="313255" y="313306"/>
                  </a:cubicBezTo>
                  <a:lnTo>
                    <a:pt x="310842" y="314908"/>
                  </a:lnTo>
                  <a:cubicBezTo>
                    <a:pt x="306130" y="318169"/>
                    <a:pt x="301267" y="321166"/>
                    <a:pt x="296253" y="323937"/>
                  </a:cubicBezTo>
                  <a:lnTo>
                    <a:pt x="294895" y="324672"/>
                  </a:lnTo>
                  <a:cubicBezTo>
                    <a:pt x="289542" y="327726"/>
                    <a:pt x="283925" y="330308"/>
                    <a:pt x="278119" y="332381"/>
                  </a:cubicBezTo>
                  <a:cubicBezTo>
                    <a:pt x="268053" y="335605"/>
                    <a:pt x="257045" y="338526"/>
                    <a:pt x="244472" y="341354"/>
                  </a:cubicBezTo>
                  <a:cubicBezTo>
                    <a:pt x="240552" y="342240"/>
                    <a:pt x="236593" y="342749"/>
                    <a:pt x="232409" y="343239"/>
                  </a:cubicBezTo>
                  <a:cubicBezTo>
                    <a:pt x="228224" y="343729"/>
                    <a:pt x="223870" y="344351"/>
                    <a:pt x="219629" y="345312"/>
                  </a:cubicBezTo>
                  <a:cubicBezTo>
                    <a:pt x="210656" y="347292"/>
                    <a:pt x="201834" y="349893"/>
                    <a:pt x="193239" y="353116"/>
                  </a:cubicBezTo>
                  <a:cubicBezTo>
                    <a:pt x="185755" y="355906"/>
                    <a:pt x="178612" y="359506"/>
                    <a:pt x="171901" y="363842"/>
                  </a:cubicBezTo>
                  <a:cubicBezTo>
                    <a:pt x="167321" y="366990"/>
                    <a:pt x="162985" y="370495"/>
                    <a:pt x="158932" y="374284"/>
                  </a:cubicBezTo>
                  <a:cubicBezTo>
                    <a:pt x="157311" y="375717"/>
                    <a:pt x="155690" y="377168"/>
                    <a:pt x="154088" y="378525"/>
                  </a:cubicBezTo>
                  <a:cubicBezTo>
                    <a:pt x="153108" y="379355"/>
                    <a:pt x="152203" y="380222"/>
                    <a:pt x="151430" y="381051"/>
                  </a:cubicBezTo>
                  <a:cubicBezTo>
                    <a:pt x="150224" y="382446"/>
                    <a:pt x="148791" y="383634"/>
                    <a:pt x="147189" y="384558"/>
                  </a:cubicBezTo>
                  <a:cubicBezTo>
                    <a:pt x="145436" y="385274"/>
                    <a:pt x="143495" y="385406"/>
                    <a:pt x="141647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1D7A0FC7-31F6-F56D-651E-7BF99E77C91B}"/>
                </a:ext>
              </a:extLst>
            </p:cNvPr>
            <p:cNvSpPr/>
            <p:nvPr/>
          </p:nvSpPr>
          <p:spPr>
            <a:xfrm>
              <a:off x="114945" y="6292714"/>
              <a:ext cx="151872" cy="77218"/>
            </a:xfrm>
            <a:custGeom>
              <a:avLst/>
              <a:gdLst>
                <a:gd name="connsiteX0" fmla="*/ 139868 w 151872"/>
                <a:gd name="connsiteY0" fmla="*/ 76899 h 77218"/>
                <a:gd name="connsiteX1" fmla="*/ 133346 w 151872"/>
                <a:gd name="connsiteY1" fmla="*/ 74279 h 77218"/>
                <a:gd name="connsiteX2" fmla="*/ 131461 w 151872"/>
                <a:gd name="connsiteY2" fmla="*/ 73449 h 77218"/>
                <a:gd name="connsiteX3" fmla="*/ 122809 w 151872"/>
                <a:gd name="connsiteY3" fmla="*/ 69359 h 77218"/>
                <a:gd name="connsiteX4" fmla="*/ 116890 w 151872"/>
                <a:gd name="connsiteY4" fmla="*/ 66550 h 77218"/>
                <a:gd name="connsiteX5" fmla="*/ 116513 w 151872"/>
                <a:gd name="connsiteY5" fmla="*/ 66362 h 77218"/>
                <a:gd name="connsiteX6" fmla="*/ 99058 w 151872"/>
                <a:gd name="connsiteY6" fmla="*/ 58332 h 77218"/>
                <a:gd name="connsiteX7" fmla="*/ 90293 w 151872"/>
                <a:gd name="connsiteY7" fmla="*/ 54562 h 77218"/>
                <a:gd name="connsiteX8" fmla="*/ 90067 w 151872"/>
                <a:gd name="connsiteY8" fmla="*/ 54467 h 77218"/>
                <a:gd name="connsiteX9" fmla="*/ 83828 w 151872"/>
                <a:gd name="connsiteY9" fmla="*/ 51810 h 77218"/>
                <a:gd name="connsiteX10" fmla="*/ 71481 w 151872"/>
                <a:gd name="connsiteY10" fmla="*/ 46305 h 77218"/>
                <a:gd name="connsiteX11" fmla="*/ 67598 w 151872"/>
                <a:gd name="connsiteY11" fmla="*/ 44534 h 77218"/>
                <a:gd name="connsiteX12" fmla="*/ 52518 w 151872"/>
                <a:gd name="connsiteY12" fmla="*/ 37673 h 77218"/>
                <a:gd name="connsiteX13" fmla="*/ 41208 w 151872"/>
                <a:gd name="connsiteY13" fmla="*/ 32300 h 77218"/>
                <a:gd name="connsiteX14" fmla="*/ 40982 w 151872"/>
                <a:gd name="connsiteY14" fmla="*/ 32187 h 77218"/>
                <a:gd name="connsiteX15" fmla="*/ 27580 w 151872"/>
                <a:gd name="connsiteY15" fmla="*/ 25854 h 77218"/>
                <a:gd name="connsiteX16" fmla="*/ 12896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94 w 151872"/>
                <a:gd name="connsiteY22" fmla="*/ 501 h 77218"/>
                <a:gd name="connsiteX23" fmla="*/ 9220 w 151872"/>
                <a:gd name="connsiteY23" fmla="*/ 1650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84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2 w 151872"/>
                <a:gd name="connsiteY41" fmla="*/ 56108 h 77218"/>
                <a:gd name="connsiteX42" fmla="*/ 143977 w 151872"/>
                <a:gd name="connsiteY42" fmla="*/ 61763 h 77218"/>
                <a:gd name="connsiteX43" fmla="*/ 146559 w 151872"/>
                <a:gd name="connsiteY43" fmla="*/ 63251 h 77218"/>
                <a:gd name="connsiteX44" fmla="*/ 150838 w 151872"/>
                <a:gd name="connsiteY44" fmla="*/ 71602 h 77218"/>
                <a:gd name="connsiteX45" fmla="*/ 144109 w 151872"/>
                <a:gd name="connsiteY45" fmla="*/ 77539 h 77218"/>
                <a:gd name="connsiteX46" fmla="*/ 139868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868" y="76899"/>
                  </a:moveTo>
                  <a:cubicBezTo>
                    <a:pt x="137625" y="76201"/>
                    <a:pt x="135457" y="75315"/>
                    <a:pt x="133346" y="74279"/>
                  </a:cubicBezTo>
                  <a:lnTo>
                    <a:pt x="131461" y="73449"/>
                  </a:lnTo>
                  <a:cubicBezTo>
                    <a:pt x="128577" y="72149"/>
                    <a:pt x="125636" y="70735"/>
                    <a:pt x="122809" y="69359"/>
                  </a:cubicBezTo>
                  <a:lnTo>
                    <a:pt x="116890" y="66550"/>
                  </a:lnTo>
                  <a:lnTo>
                    <a:pt x="116513" y="66362"/>
                  </a:lnTo>
                  <a:cubicBezTo>
                    <a:pt x="110726" y="63666"/>
                    <a:pt x="104883" y="60914"/>
                    <a:pt x="99058" y="58332"/>
                  </a:cubicBezTo>
                  <a:cubicBezTo>
                    <a:pt x="96136" y="57031"/>
                    <a:pt x="93177" y="55787"/>
                    <a:pt x="90293" y="54562"/>
                  </a:cubicBezTo>
                  <a:lnTo>
                    <a:pt x="90067" y="54467"/>
                  </a:lnTo>
                  <a:cubicBezTo>
                    <a:pt x="87993" y="53582"/>
                    <a:pt x="85901" y="52715"/>
                    <a:pt x="83828" y="51810"/>
                  </a:cubicBezTo>
                  <a:cubicBezTo>
                    <a:pt x="79699" y="49925"/>
                    <a:pt x="75515" y="48040"/>
                    <a:pt x="71481" y="46305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3"/>
                  </a:cubicBezTo>
                  <a:cubicBezTo>
                    <a:pt x="48748" y="35901"/>
                    <a:pt x="44978" y="34072"/>
                    <a:pt x="41208" y="32300"/>
                  </a:cubicBez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9"/>
                    <a:pt x="17646" y="21386"/>
                    <a:pt x="12896" y="19501"/>
                  </a:cubicBezTo>
                  <a:cubicBezTo>
                    <a:pt x="9503" y="18238"/>
                    <a:pt x="6336" y="16467"/>
                    <a:pt x="3471" y="14261"/>
                  </a:cubicBezTo>
                  <a:cubicBezTo>
                    <a:pt x="2020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8" y="2951"/>
                  </a:cubicBezTo>
                  <a:cubicBezTo>
                    <a:pt x="2548" y="1518"/>
                    <a:pt x="3961" y="-253"/>
                    <a:pt x="6694" y="501"/>
                  </a:cubicBezTo>
                  <a:cubicBezTo>
                    <a:pt x="7580" y="783"/>
                    <a:pt x="8429" y="1179"/>
                    <a:pt x="9220" y="1650"/>
                  </a:cubicBezTo>
                  <a:cubicBezTo>
                    <a:pt x="12670" y="3535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1"/>
                    <a:pt x="32537" y="11867"/>
                    <a:pt x="34988" y="12960"/>
                  </a:cubicBezTo>
                  <a:cubicBezTo>
                    <a:pt x="38060" y="14317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7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1"/>
                    <a:pt x="126334" y="54128"/>
                    <a:pt x="128709" y="55184"/>
                  </a:cubicBezTo>
                  <a:lnTo>
                    <a:pt x="130782" y="56108"/>
                  </a:lnTo>
                  <a:cubicBezTo>
                    <a:pt x="135080" y="57993"/>
                    <a:pt x="139509" y="60047"/>
                    <a:pt x="143977" y="61763"/>
                  </a:cubicBezTo>
                  <a:cubicBezTo>
                    <a:pt x="144900" y="62121"/>
                    <a:pt x="145787" y="62630"/>
                    <a:pt x="146559" y="63251"/>
                  </a:cubicBezTo>
                  <a:cubicBezTo>
                    <a:pt x="149198" y="65212"/>
                    <a:pt x="150782" y="68303"/>
                    <a:pt x="150838" y="71602"/>
                  </a:cubicBezTo>
                  <a:cubicBezTo>
                    <a:pt x="150009" y="74769"/>
                    <a:pt x="147351" y="77106"/>
                    <a:pt x="144109" y="77539"/>
                  </a:cubicBezTo>
                  <a:cubicBezTo>
                    <a:pt x="142676" y="77521"/>
                    <a:pt x="141244" y="77314"/>
                    <a:pt x="139868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1928C432-845E-E44F-25C3-E400FCC6C664}"/>
                </a:ext>
              </a:extLst>
            </p:cNvPr>
            <p:cNvSpPr/>
            <p:nvPr/>
          </p:nvSpPr>
          <p:spPr>
            <a:xfrm>
              <a:off x="161240" y="6234976"/>
              <a:ext cx="152113" cy="77482"/>
            </a:xfrm>
            <a:custGeom>
              <a:avLst/>
              <a:gdLst>
                <a:gd name="connsiteX0" fmla="*/ 140716 w 152113"/>
                <a:gd name="connsiteY0" fmla="*/ 77371 h 77482"/>
                <a:gd name="connsiteX1" fmla="*/ 137210 w 152113"/>
                <a:gd name="connsiteY1" fmla="*/ 76070 h 77482"/>
                <a:gd name="connsiteX2" fmla="*/ 123318 w 152113"/>
                <a:gd name="connsiteY2" fmla="*/ 69567 h 77482"/>
                <a:gd name="connsiteX3" fmla="*/ 112329 w 152113"/>
                <a:gd name="connsiteY3" fmla="*/ 64365 h 77482"/>
                <a:gd name="connsiteX4" fmla="*/ 99681 w 152113"/>
                <a:gd name="connsiteY4" fmla="*/ 58710 h 77482"/>
                <a:gd name="connsiteX5" fmla="*/ 87108 w 152113"/>
                <a:gd name="connsiteY5" fmla="*/ 53168 h 77482"/>
                <a:gd name="connsiteX6" fmla="*/ 73366 w 152113"/>
                <a:gd name="connsiteY6" fmla="*/ 46702 h 77482"/>
                <a:gd name="connsiteX7" fmla="*/ 61887 w 152113"/>
                <a:gd name="connsiteY7" fmla="*/ 41293 h 77482"/>
                <a:gd name="connsiteX8" fmla="*/ 53970 w 152113"/>
                <a:gd name="connsiteY8" fmla="*/ 37824 h 77482"/>
                <a:gd name="connsiteX9" fmla="*/ 47655 w 152113"/>
                <a:gd name="connsiteY9" fmla="*/ 35091 h 77482"/>
                <a:gd name="connsiteX10" fmla="*/ 36836 w 152113"/>
                <a:gd name="connsiteY10" fmla="*/ 30096 h 77482"/>
                <a:gd name="connsiteX11" fmla="*/ 27901 w 152113"/>
                <a:gd name="connsiteY11" fmla="*/ 25911 h 77482"/>
                <a:gd name="connsiteX12" fmla="*/ 18306 w 152113"/>
                <a:gd name="connsiteY12" fmla="*/ 21463 h 77482"/>
                <a:gd name="connsiteX13" fmla="*/ 13047 w 152113"/>
                <a:gd name="connsiteY13" fmla="*/ 19276 h 77482"/>
                <a:gd name="connsiteX14" fmla="*/ 4584 w 152113"/>
                <a:gd name="connsiteY14" fmla="*/ 15506 h 77482"/>
                <a:gd name="connsiteX15" fmla="*/ 2699 w 152113"/>
                <a:gd name="connsiteY15" fmla="*/ 14224 h 77482"/>
                <a:gd name="connsiteX16" fmla="*/ -958 w 152113"/>
                <a:gd name="connsiteY16" fmla="*/ 8117 h 77482"/>
                <a:gd name="connsiteX17" fmla="*/ 2981 w 152113"/>
                <a:gd name="connsiteY17" fmla="*/ 1180 h 77482"/>
                <a:gd name="connsiteX18" fmla="*/ 8316 w 152113"/>
                <a:gd name="connsiteY18" fmla="*/ 747 h 77482"/>
                <a:gd name="connsiteX19" fmla="*/ 10484 w 152113"/>
                <a:gd name="connsiteY19" fmla="*/ 1538 h 77482"/>
                <a:gd name="connsiteX20" fmla="*/ 40492 w 152113"/>
                <a:gd name="connsiteY20" fmla="*/ 15242 h 77482"/>
                <a:gd name="connsiteX21" fmla="*/ 52236 w 152113"/>
                <a:gd name="connsiteY21" fmla="*/ 20897 h 77482"/>
                <a:gd name="connsiteX22" fmla="*/ 65016 w 152113"/>
                <a:gd name="connsiteY22" fmla="*/ 26986 h 77482"/>
                <a:gd name="connsiteX23" fmla="*/ 73291 w 152113"/>
                <a:gd name="connsiteY23" fmla="*/ 30548 h 77482"/>
                <a:gd name="connsiteX24" fmla="*/ 80228 w 152113"/>
                <a:gd name="connsiteY24" fmla="*/ 33507 h 77482"/>
                <a:gd name="connsiteX25" fmla="*/ 89652 w 152113"/>
                <a:gd name="connsiteY25" fmla="*/ 37956 h 77482"/>
                <a:gd name="connsiteX26" fmla="*/ 89973 w 152113"/>
                <a:gd name="connsiteY26" fmla="*/ 38107 h 77482"/>
                <a:gd name="connsiteX27" fmla="*/ 94799 w 152113"/>
                <a:gd name="connsiteY27" fmla="*/ 40425 h 77482"/>
                <a:gd name="connsiteX28" fmla="*/ 96928 w 152113"/>
                <a:gd name="connsiteY28" fmla="*/ 41424 h 77482"/>
                <a:gd name="connsiteX29" fmla="*/ 106090 w 152113"/>
                <a:gd name="connsiteY29" fmla="*/ 45684 h 77482"/>
                <a:gd name="connsiteX30" fmla="*/ 113139 w 152113"/>
                <a:gd name="connsiteY30" fmla="*/ 48738 h 77482"/>
                <a:gd name="connsiteX31" fmla="*/ 120943 w 152113"/>
                <a:gd name="connsiteY31" fmla="*/ 52112 h 77482"/>
                <a:gd name="connsiteX32" fmla="*/ 130255 w 152113"/>
                <a:gd name="connsiteY32" fmla="*/ 56447 h 77482"/>
                <a:gd name="connsiteX33" fmla="*/ 135250 w 152113"/>
                <a:gd name="connsiteY33" fmla="*/ 58804 h 77482"/>
                <a:gd name="connsiteX34" fmla="*/ 148162 w 152113"/>
                <a:gd name="connsiteY34" fmla="*/ 64798 h 77482"/>
                <a:gd name="connsiteX35" fmla="*/ 148614 w 152113"/>
                <a:gd name="connsiteY35" fmla="*/ 65137 h 77482"/>
                <a:gd name="connsiteX36" fmla="*/ 151046 w 152113"/>
                <a:gd name="connsiteY36" fmla="*/ 70792 h 77482"/>
                <a:gd name="connsiteX37" fmla="*/ 146918 w 152113"/>
                <a:gd name="connsiteY37" fmla="*/ 76956 h 77482"/>
                <a:gd name="connsiteX38" fmla="*/ 140716 w 152113"/>
                <a:gd name="connsiteY38" fmla="*/ 77371 h 77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82">
                  <a:moveTo>
                    <a:pt x="140716" y="77371"/>
                  </a:moveTo>
                  <a:cubicBezTo>
                    <a:pt x="139510" y="77013"/>
                    <a:pt x="138341" y="76579"/>
                    <a:pt x="137210" y="76070"/>
                  </a:cubicBezTo>
                  <a:cubicBezTo>
                    <a:pt x="132554" y="74016"/>
                    <a:pt x="127786" y="71754"/>
                    <a:pt x="123318" y="69567"/>
                  </a:cubicBezTo>
                  <a:cubicBezTo>
                    <a:pt x="119699" y="67833"/>
                    <a:pt x="116005" y="66042"/>
                    <a:pt x="112329" y="64365"/>
                  </a:cubicBezTo>
                  <a:cubicBezTo>
                    <a:pt x="108125" y="62480"/>
                    <a:pt x="103827" y="60595"/>
                    <a:pt x="99681" y="58710"/>
                  </a:cubicBezTo>
                  <a:cubicBezTo>
                    <a:pt x="95534" y="56825"/>
                    <a:pt x="91236" y="55053"/>
                    <a:pt x="87108" y="53168"/>
                  </a:cubicBezTo>
                  <a:cubicBezTo>
                    <a:pt x="82527" y="51076"/>
                    <a:pt x="77852" y="48851"/>
                    <a:pt x="73366" y="46702"/>
                  </a:cubicBezTo>
                  <a:cubicBezTo>
                    <a:pt x="69596" y="44912"/>
                    <a:pt x="65826" y="43064"/>
                    <a:pt x="61887" y="41293"/>
                  </a:cubicBezTo>
                  <a:cubicBezTo>
                    <a:pt x="59248" y="40067"/>
                    <a:pt x="56571" y="38936"/>
                    <a:pt x="53970" y="37824"/>
                  </a:cubicBezTo>
                  <a:cubicBezTo>
                    <a:pt x="51783" y="36901"/>
                    <a:pt x="49672" y="35939"/>
                    <a:pt x="47655" y="35091"/>
                  </a:cubicBezTo>
                  <a:cubicBezTo>
                    <a:pt x="44055" y="33470"/>
                    <a:pt x="40379" y="31755"/>
                    <a:pt x="36836" y="30096"/>
                  </a:cubicBezTo>
                  <a:lnTo>
                    <a:pt x="27901" y="25911"/>
                  </a:lnTo>
                  <a:cubicBezTo>
                    <a:pt x="24715" y="24403"/>
                    <a:pt x="21511" y="22895"/>
                    <a:pt x="18306" y="21463"/>
                  </a:cubicBezTo>
                  <a:cubicBezTo>
                    <a:pt x="16535" y="20690"/>
                    <a:pt x="14763" y="19955"/>
                    <a:pt x="13047" y="19276"/>
                  </a:cubicBezTo>
                  <a:cubicBezTo>
                    <a:pt x="10031" y="18051"/>
                    <a:pt x="7260" y="16920"/>
                    <a:pt x="4584" y="15506"/>
                  </a:cubicBezTo>
                  <a:cubicBezTo>
                    <a:pt x="3924" y="15129"/>
                    <a:pt x="3283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3" y="5666"/>
                    <a:pt x="-91" y="3386"/>
                    <a:pt x="2981" y="1180"/>
                  </a:cubicBezTo>
                  <a:cubicBezTo>
                    <a:pt x="4602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4" y="1538"/>
                  </a:cubicBezTo>
                  <a:cubicBezTo>
                    <a:pt x="19550" y="5629"/>
                    <a:pt x="30087" y="10398"/>
                    <a:pt x="40492" y="15242"/>
                  </a:cubicBezTo>
                  <a:cubicBezTo>
                    <a:pt x="44413" y="17127"/>
                    <a:pt x="48390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671" y="29417"/>
                    <a:pt x="73291" y="30548"/>
                  </a:cubicBezTo>
                  <a:cubicBezTo>
                    <a:pt x="75666" y="31547"/>
                    <a:pt x="78003" y="32433"/>
                    <a:pt x="80228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7"/>
                    <a:pt x="102998" y="44308"/>
                    <a:pt x="106090" y="45684"/>
                  </a:cubicBezTo>
                  <a:cubicBezTo>
                    <a:pt x="108446" y="46740"/>
                    <a:pt x="110821" y="47758"/>
                    <a:pt x="113139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5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4" y="65137"/>
                  </a:lnTo>
                  <a:cubicBezTo>
                    <a:pt x="150349" y="66476"/>
                    <a:pt x="151272" y="68606"/>
                    <a:pt x="151046" y="70792"/>
                  </a:cubicBezTo>
                  <a:cubicBezTo>
                    <a:pt x="150801" y="73412"/>
                    <a:pt x="149236" y="75731"/>
                    <a:pt x="146918" y="76956"/>
                  </a:cubicBezTo>
                  <a:cubicBezTo>
                    <a:pt x="144995" y="77918"/>
                    <a:pt x="142752" y="78068"/>
                    <a:pt x="140716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1151A2F3-1548-99D9-DA5F-4FEDEB5BD657}"/>
                </a:ext>
              </a:extLst>
            </p:cNvPr>
            <p:cNvSpPr/>
            <p:nvPr/>
          </p:nvSpPr>
          <p:spPr>
            <a:xfrm>
              <a:off x="137979" y="6264188"/>
              <a:ext cx="152057" cy="77454"/>
            </a:xfrm>
            <a:custGeom>
              <a:avLst/>
              <a:gdLst>
                <a:gd name="connsiteX0" fmla="*/ 140716 w 152057"/>
                <a:gd name="connsiteY0" fmla="*/ 77395 h 77454"/>
                <a:gd name="connsiteX1" fmla="*/ 137191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7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8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4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7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7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2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90 w 152057"/>
                <a:gd name="connsiteY37" fmla="*/ 70684 h 77454"/>
                <a:gd name="connsiteX38" fmla="*/ 146861 w 152057"/>
                <a:gd name="connsiteY38" fmla="*/ 76848 h 77454"/>
                <a:gd name="connsiteX39" fmla="*/ 140716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6" y="77395"/>
                  </a:moveTo>
                  <a:cubicBezTo>
                    <a:pt x="139510" y="77056"/>
                    <a:pt x="138341" y="76622"/>
                    <a:pt x="137191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99" y="67857"/>
                    <a:pt x="116004" y="66085"/>
                    <a:pt x="112310" y="64389"/>
                  </a:cubicBezTo>
                  <a:cubicBezTo>
                    <a:pt x="108106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8" y="51118"/>
                    <a:pt x="77853" y="48894"/>
                    <a:pt x="73347" y="46745"/>
                  </a:cubicBezTo>
                  <a:cubicBezTo>
                    <a:pt x="69578" y="44955"/>
                    <a:pt x="65808" y="43107"/>
                    <a:pt x="61887" y="41336"/>
                  </a:cubicBezTo>
                  <a:cubicBezTo>
                    <a:pt x="59286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8" y="21506"/>
                  </a:cubicBezTo>
                  <a:cubicBezTo>
                    <a:pt x="16403" y="20714"/>
                    <a:pt x="14706" y="19979"/>
                    <a:pt x="12953" y="19281"/>
                  </a:cubicBezTo>
                  <a:cubicBezTo>
                    <a:pt x="10012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3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2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4" y="15229"/>
                  </a:cubicBezTo>
                  <a:cubicBezTo>
                    <a:pt x="44394" y="17114"/>
                    <a:pt x="48372" y="18998"/>
                    <a:pt x="52217" y="20883"/>
                  </a:cubicBezTo>
                  <a:cubicBezTo>
                    <a:pt x="56402" y="22900"/>
                    <a:pt x="60718" y="24993"/>
                    <a:pt x="65016" y="26972"/>
                  </a:cubicBezTo>
                  <a:cubicBezTo>
                    <a:pt x="67730" y="28235"/>
                    <a:pt x="70501" y="29385"/>
                    <a:pt x="73197" y="30515"/>
                  </a:cubicBezTo>
                  <a:cubicBezTo>
                    <a:pt x="75572" y="31496"/>
                    <a:pt x="77947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7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5" y="54983"/>
                    <a:pt x="130198" y="56434"/>
                  </a:cubicBezTo>
                  <a:lnTo>
                    <a:pt x="135212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90" y="70684"/>
                  </a:cubicBezTo>
                  <a:cubicBezTo>
                    <a:pt x="150745" y="73305"/>
                    <a:pt x="149199" y="75623"/>
                    <a:pt x="146861" y="76848"/>
                  </a:cubicBezTo>
                  <a:cubicBezTo>
                    <a:pt x="144976" y="77847"/>
                    <a:pt x="142752" y="78055"/>
                    <a:pt x="140716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BC960590-1DA1-ADBD-FE3E-0B4480C85492}"/>
                </a:ext>
              </a:extLst>
            </p:cNvPr>
            <p:cNvSpPr/>
            <p:nvPr/>
          </p:nvSpPr>
          <p:spPr>
            <a:xfrm>
              <a:off x="121388" y="6337839"/>
              <a:ext cx="79685" cy="63548"/>
            </a:xfrm>
            <a:custGeom>
              <a:avLst/>
              <a:gdLst>
                <a:gd name="connsiteX0" fmla="*/ 47564 w 79685"/>
                <a:gd name="connsiteY0" fmla="*/ 60916 h 63548"/>
                <a:gd name="connsiteX1" fmla="*/ 43587 w 79685"/>
                <a:gd name="connsiteY1" fmla="*/ 59690 h 63548"/>
                <a:gd name="connsiteX2" fmla="*/ 21702 w 79685"/>
                <a:gd name="connsiteY2" fmla="*/ 48513 h 63548"/>
                <a:gd name="connsiteX3" fmla="*/ 7622 w 79685"/>
                <a:gd name="connsiteY3" fmla="*/ 31209 h 63548"/>
                <a:gd name="connsiteX4" fmla="*/ -767 w 79685"/>
                <a:gd name="connsiteY4" fmla="*/ 10832 h 63548"/>
                <a:gd name="connsiteX5" fmla="*/ 2513 w 79685"/>
                <a:gd name="connsiteY5" fmla="*/ 1125 h 63548"/>
                <a:gd name="connsiteX6" fmla="*/ 6905 w 79685"/>
                <a:gd name="connsiteY6" fmla="*/ 597 h 63548"/>
                <a:gd name="connsiteX7" fmla="*/ 9846 w 79685"/>
                <a:gd name="connsiteY7" fmla="*/ 2104 h 63548"/>
                <a:gd name="connsiteX8" fmla="*/ 11976 w 79685"/>
                <a:gd name="connsiteY8" fmla="*/ 4725 h 63548"/>
                <a:gd name="connsiteX9" fmla="*/ 15256 w 79685"/>
                <a:gd name="connsiteY9" fmla="*/ 12114 h 63548"/>
                <a:gd name="connsiteX10" fmla="*/ 19761 w 79685"/>
                <a:gd name="connsiteY10" fmla="*/ 21953 h 63548"/>
                <a:gd name="connsiteX11" fmla="*/ 27169 w 79685"/>
                <a:gd name="connsiteY11" fmla="*/ 32490 h 63548"/>
                <a:gd name="connsiteX12" fmla="*/ 33238 w 79685"/>
                <a:gd name="connsiteY12" fmla="*/ 38145 h 63548"/>
                <a:gd name="connsiteX13" fmla="*/ 45472 w 79685"/>
                <a:gd name="connsiteY13" fmla="*/ 45214 h 63548"/>
                <a:gd name="connsiteX14" fmla="*/ 51485 w 79685"/>
                <a:gd name="connsiteY14" fmla="*/ 47212 h 63548"/>
                <a:gd name="connsiteX15" fmla="*/ 73388 w 79685"/>
                <a:gd name="connsiteY15" fmla="*/ 50002 h 63548"/>
                <a:gd name="connsiteX16" fmla="*/ 73727 w 79685"/>
                <a:gd name="connsiteY16" fmla="*/ 50002 h 63548"/>
                <a:gd name="connsiteX17" fmla="*/ 74199 w 79685"/>
                <a:gd name="connsiteY17" fmla="*/ 50115 h 63548"/>
                <a:gd name="connsiteX18" fmla="*/ 76084 w 79685"/>
                <a:gd name="connsiteY18" fmla="*/ 51189 h 63548"/>
                <a:gd name="connsiteX19" fmla="*/ 78628 w 79685"/>
                <a:gd name="connsiteY19" fmla="*/ 56731 h 63548"/>
                <a:gd name="connsiteX20" fmla="*/ 77215 w 79685"/>
                <a:gd name="connsiteY20" fmla="*/ 61406 h 63548"/>
                <a:gd name="connsiteX21" fmla="*/ 71070 w 79685"/>
                <a:gd name="connsiteY21" fmla="*/ 63837 h 63548"/>
                <a:gd name="connsiteX22" fmla="*/ 47564 w 79685"/>
                <a:gd name="connsiteY22" fmla="*/ 60916 h 6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48">
                  <a:moveTo>
                    <a:pt x="47564" y="60916"/>
                  </a:moveTo>
                  <a:cubicBezTo>
                    <a:pt x="46226" y="60538"/>
                    <a:pt x="44906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4" y="37693"/>
                    <a:pt x="7622" y="31209"/>
                  </a:cubicBezTo>
                  <a:cubicBezTo>
                    <a:pt x="3625" y="24969"/>
                    <a:pt x="779" y="18070"/>
                    <a:pt x="-767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5" y="88"/>
                    <a:pt x="6905" y="597"/>
                  </a:cubicBezTo>
                  <a:cubicBezTo>
                    <a:pt x="7980" y="898"/>
                    <a:pt x="8979" y="1426"/>
                    <a:pt x="9846" y="2104"/>
                  </a:cubicBezTo>
                  <a:cubicBezTo>
                    <a:pt x="10750" y="2802"/>
                    <a:pt x="11467" y="3707"/>
                    <a:pt x="11976" y="4725"/>
                  </a:cubicBezTo>
                  <a:cubicBezTo>
                    <a:pt x="13126" y="7119"/>
                    <a:pt x="14162" y="9550"/>
                    <a:pt x="15256" y="12114"/>
                  </a:cubicBezTo>
                  <a:cubicBezTo>
                    <a:pt x="16688" y="15431"/>
                    <a:pt x="18102" y="18749"/>
                    <a:pt x="19761" y="21953"/>
                  </a:cubicBezTo>
                  <a:cubicBezTo>
                    <a:pt x="21721" y="25799"/>
                    <a:pt x="24209" y="29342"/>
                    <a:pt x="27169" y="32490"/>
                  </a:cubicBezTo>
                  <a:cubicBezTo>
                    <a:pt x="29054" y="34507"/>
                    <a:pt x="31089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7" y="50002"/>
                  </a:lnTo>
                  <a:lnTo>
                    <a:pt x="74199" y="50115"/>
                  </a:lnTo>
                  <a:cubicBezTo>
                    <a:pt x="74896" y="50341"/>
                    <a:pt x="75537" y="50718"/>
                    <a:pt x="76084" y="51189"/>
                  </a:cubicBezTo>
                  <a:cubicBezTo>
                    <a:pt x="77856" y="52452"/>
                    <a:pt x="78817" y="54563"/>
                    <a:pt x="78628" y="56731"/>
                  </a:cubicBezTo>
                  <a:cubicBezTo>
                    <a:pt x="78327" y="58333"/>
                    <a:pt x="77856" y="59898"/>
                    <a:pt x="77215" y="61406"/>
                  </a:cubicBezTo>
                  <a:cubicBezTo>
                    <a:pt x="76348" y="63668"/>
                    <a:pt x="73784" y="63743"/>
                    <a:pt x="71070" y="63837"/>
                  </a:cubicBezTo>
                  <a:cubicBezTo>
                    <a:pt x="63134" y="64064"/>
                    <a:pt x="55198" y="63083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3CB4468E-0D1A-8A06-B069-D924DE59158E}"/>
                </a:ext>
              </a:extLst>
            </p:cNvPr>
            <p:cNvSpPr/>
            <p:nvPr/>
          </p:nvSpPr>
          <p:spPr>
            <a:xfrm>
              <a:off x="528905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0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4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3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0"/>
                  </a:lnTo>
                  <a:cubicBezTo>
                    <a:pt x="59586" y="7427"/>
                    <a:pt x="59322" y="9463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8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75"/>
                    <a:pt x="11745" y="70234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4E35A757-4E80-BD55-770C-80781AAD9CAC}"/>
                </a:ext>
              </a:extLst>
            </p:cNvPr>
            <p:cNvSpPr/>
            <p:nvPr/>
          </p:nvSpPr>
          <p:spPr>
            <a:xfrm>
              <a:off x="420442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7" y="90366"/>
                    <a:pt x="-1052" y="87878"/>
                    <a:pt x="-1034" y="85352"/>
                  </a:cubicBezTo>
                  <a:cubicBezTo>
                    <a:pt x="1568" y="62733"/>
                    <a:pt x="4998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2" y="16438"/>
                    <a:pt x="23547" y="19152"/>
                  </a:cubicBezTo>
                  <a:cubicBezTo>
                    <a:pt x="20455" y="41527"/>
                    <a:pt x="17288" y="64618"/>
                    <a:pt x="13085" y="87388"/>
                  </a:cubicBezTo>
                  <a:cubicBezTo>
                    <a:pt x="12369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2537DD1E-6B85-4411-B3B2-67F9FB583EB0}"/>
                </a:ext>
              </a:extLst>
            </p:cNvPr>
            <p:cNvSpPr/>
            <p:nvPr/>
          </p:nvSpPr>
          <p:spPr>
            <a:xfrm>
              <a:off x="595971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2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6 w 88970"/>
                <a:gd name="connsiteY4" fmla="*/ 773 h 42675"/>
                <a:gd name="connsiteX5" fmla="*/ 78003 w 88970"/>
                <a:gd name="connsiteY5" fmla="*/ 321 h 42675"/>
                <a:gd name="connsiteX6" fmla="*/ 79266 w 88970"/>
                <a:gd name="connsiteY6" fmla="*/ 529 h 42675"/>
                <a:gd name="connsiteX7" fmla="*/ 80208 w 88970"/>
                <a:gd name="connsiteY7" fmla="*/ 736 h 42675"/>
                <a:gd name="connsiteX8" fmla="*/ 83978 w 88970"/>
                <a:gd name="connsiteY8" fmla="*/ 2225 h 42675"/>
                <a:gd name="connsiteX9" fmla="*/ 87937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2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2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8" y="736"/>
                  </a:cubicBezTo>
                  <a:cubicBezTo>
                    <a:pt x="81509" y="1131"/>
                    <a:pt x="82753" y="1640"/>
                    <a:pt x="83978" y="2225"/>
                  </a:cubicBezTo>
                  <a:lnTo>
                    <a:pt x="87937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2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4" y="42978"/>
                    <a:pt x="588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97143251-51AC-A9F9-1532-EC98AE2C1827}"/>
                </a:ext>
              </a:extLst>
            </p:cNvPr>
            <p:cNvSpPr/>
            <p:nvPr/>
          </p:nvSpPr>
          <p:spPr>
            <a:xfrm>
              <a:off x="274489" y="5783348"/>
              <a:ext cx="41143" cy="88122"/>
            </a:xfrm>
            <a:custGeom>
              <a:avLst/>
              <a:gdLst>
                <a:gd name="connsiteX0" fmla="*/ 32217 w 41143"/>
                <a:gd name="connsiteY0" fmla="*/ 85805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3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1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0" y="83561"/>
                  </a:cubicBezTo>
                  <a:cubicBezTo>
                    <a:pt x="28051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4"/>
                    <a:pt x="172" y="5109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3"/>
                  </a:cubicBezTo>
                  <a:cubicBezTo>
                    <a:pt x="21642" y="28596"/>
                    <a:pt x="23395" y="33007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9"/>
                    <a:pt x="40096" y="80677"/>
                    <a:pt x="39097" y="82921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B3D169B0-ED82-8CD7-D1AA-78849B4306EB}"/>
                </a:ext>
              </a:extLst>
            </p:cNvPr>
            <p:cNvSpPr/>
            <p:nvPr/>
          </p:nvSpPr>
          <p:spPr>
            <a:xfrm>
              <a:off x="602946" y="6102939"/>
              <a:ext cx="100468" cy="24473"/>
            </a:xfrm>
            <a:custGeom>
              <a:avLst/>
              <a:gdLst>
                <a:gd name="connsiteX0" fmla="*/ 16892 w 100468"/>
                <a:gd name="connsiteY0" fmla="*/ 14333 h 24473"/>
                <a:gd name="connsiteX1" fmla="*/ 9352 w 100468"/>
                <a:gd name="connsiteY1" fmla="*/ 10921 h 24473"/>
                <a:gd name="connsiteX2" fmla="*/ -1034 w 100468"/>
                <a:gd name="connsiteY2" fmla="*/ 5266 h 24473"/>
                <a:gd name="connsiteX3" fmla="*/ 10276 w 100468"/>
                <a:gd name="connsiteY3" fmla="*/ 1892 h 24473"/>
                <a:gd name="connsiteX4" fmla="*/ 20172 w 100468"/>
                <a:gd name="connsiteY4" fmla="*/ 346 h 24473"/>
                <a:gd name="connsiteX5" fmla="*/ 88521 w 100468"/>
                <a:gd name="connsiteY5" fmla="*/ 10600 h 24473"/>
                <a:gd name="connsiteX6" fmla="*/ 88973 w 100468"/>
                <a:gd name="connsiteY6" fmla="*/ 10600 h 24473"/>
                <a:gd name="connsiteX7" fmla="*/ 92517 w 100468"/>
                <a:gd name="connsiteY7" fmla="*/ 12485 h 24473"/>
                <a:gd name="connsiteX8" fmla="*/ 94873 w 100468"/>
                <a:gd name="connsiteY8" fmla="*/ 14615 h 24473"/>
                <a:gd name="connsiteX9" fmla="*/ 99435 w 100468"/>
                <a:gd name="connsiteY9" fmla="*/ 19120 h 24473"/>
                <a:gd name="connsiteX10" fmla="*/ 93893 w 100468"/>
                <a:gd name="connsiteY10" fmla="*/ 22363 h 24473"/>
                <a:gd name="connsiteX11" fmla="*/ 86730 w 100468"/>
                <a:gd name="connsiteY11" fmla="*/ 24757 h 24473"/>
                <a:gd name="connsiteX12" fmla="*/ 18362 w 100468"/>
                <a:gd name="connsiteY12" fmla="*/ 14577 h 24473"/>
                <a:gd name="connsiteX13" fmla="*/ 16892 w 100468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3">
                  <a:moveTo>
                    <a:pt x="16892" y="14333"/>
                  </a:moveTo>
                  <a:cubicBezTo>
                    <a:pt x="14253" y="13484"/>
                    <a:pt x="11727" y="12334"/>
                    <a:pt x="9352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4" y="6868"/>
                    <a:pt x="88521" y="10600"/>
                  </a:cubicBezTo>
                  <a:lnTo>
                    <a:pt x="88973" y="10600"/>
                  </a:lnTo>
                  <a:cubicBezTo>
                    <a:pt x="90274" y="10977"/>
                    <a:pt x="91480" y="11618"/>
                    <a:pt x="92517" y="12485"/>
                  </a:cubicBezTo>
                  <a:cubicBezTo>
                    <a:pt x="93347" y="13145"/>
                    <a:pt x="94138" y="13861"/>
                    <a:pt x="94873" y="14615"/>
                  </a:cubicBezTo>
                  <a:lnTo>
                    <a:pt x="99435" y="19120"/>
                  </a:lnTo>
                  <a:lnTo>
                    <a:pt x="93893" y="22363"/>
                  </a:lnTo>
                  <a:cubicBezTo>
                    <a:pt x="90971" y="24059"/>
                    <a:pt x="88860" y="25001"/>
                    <a:pt x="86730" y="24757"/>
                  </a:cubicBezTo>
                  <a:cubicBezTo>
                    <a:pt x="63281" y="22042"/>
                    <a:pt x="40021" y="18253"/>
                    <a:pt x="18362" y="14577"/>
                  </a:cubicBezTo>
                  <a:cubicBezTo>
                    <a:pt x="17910" y="14615"/>
                    <a:pt x="17401" y="14502"/>
                    <a:pt x="16892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D0DF9E94-A456-4B16-C15E-1EF5C61762D1}"/>
                </a:ext>
              </a:extLst>
            </p:cNvPr>
            <p:cNvSpPr/>
            <p:nvPr/>
          </p:nvSpPr>
          <p:spPr>
            <a:xfrm>
              <a:off x="83579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5 w 94116"/>
                <a:gd name="connsiteY6" fmla="*/ 10771 h 27038"/>
                <a:gd name="connsiteX7" fmla="*/ 81924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2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4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1" y="366"/>
                  </a:cubicBezTo>
                  <a:cubicBezTo>
                    <a:pt x="34743" y="3024"/>
                    <a:pt x="58229" y="6530"/>
                    <a:pt x="81415" y="10771"/>
                  </a:cubicBezTo>
                  <a:lnTo>
                    <a:pt x="81924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2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8475AF13-34FA-83C6-6856-434873961011}"/>
                </a:ext>
              </a:extLst>
            </p:cNvPr>
            <p:cNvSpPr/>
            <p:nvPr/>
          </p:nvSpPr>
          <p:spPr>
            <a:xfrm>
              <a:off x="470640" y="6279624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1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6"/>
                    <a:pt x="29408" y="84353"/>
                    <a:pt x="28164" y="83448"/>
                  </a:cubicBezTo>
                  <a:cubicBezTo>
                    <a:pt x="27938" y="83279"/>
                    <a:pt x="27731" y="83090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1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0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57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8CA02FA7-BCDD-EF73-A53E-B9544AF58817}"/>
                </a:ext>
              </a:extLst>
            </p:cNvPr>
            <p:cNvSpPr/>
            <p:nvPr/>
          </p:nvSpPr>
          <p:spPr>
            <a:xfrm>
              <a:off x="148460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18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8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4" y="7755"/>
                    <a:pt x="-318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8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7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3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5207F912-BB66-628F-DF33-4319455D0EC4}"/>
                </a:ext>
              </a:extLst>
            </p:cNvPr>
            <p:cNvSpPr/>
            <p:nvPr/>
          </p:nvSpPr>
          <p:spPr>
            <a:xfrm>
              <a:off x="565246" y="6211619"/>
              <a:ext cx="73306" cy="59869"/>
            </a:xfrm>
            <a:custGeom>
              <a:avLst/>
              <a:gdLst>
                <a:gd name="connsiteX0" fmla="*/ 61754 w 73306"/>
                <a:gd name="connsiteY0" fmla="*/ 59730 h 59869"/>
                <a:gd name="connsiteX1" fmla="*/ 61132 w 73306"/>
                <a:gd name="connsiteY1" fmla="*/ 59277 h 59869"/>
                <a:gd name="connsiteX2" fmla="*/ 46693 w 73306"/>
                <a:gd name="connsiteY2" fmla="*/ 48439 h 59869"/>
                <a:gd name="connsiteX3" fmla="*/ 38814 w 73306"/>
                <a:gd name="connsiteY3" fmla="*/ 42086 h 59869"/>
                <a:gd name="connsiteX4" fmla="*/ 30897 w 73306"/>
                <a:gd name="connsiteY4" fmla="*/ 35734 h 59869"/>
                <a:gd name="connsiteX5" fmla="*/ 30124 w 73306"/>
                <a:gd name="connsiteY5" fmla="*/ 35112 h 59869"/>
                <a:gd name="connsiteX6" fmla="*/ 22434 w 73306"/>
                <a:gd name="connsiteY6" fmla="*/ 29155 h 59869"/>
                <a:gd name="connsiteX7" fmla="*/ 14234 w 73306"/>
                <a:gd name="connsiteY7" fmla="*/ 22784 h 59869"/>
                <a:gd name="connsiteX8" fmla="*/ 2585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8 w 73306"/>
                <a:gd name="connsiteY12" fmla="*/ 598 h 59869"/>
                <a:gd name="connsiteX13" fmla="*/ 9239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2 w 73306"/>
                <a:gd name="connsiteY17" fmla="*/ 49871 h 59869"/>
                <a:gd name="connsiteX18" fmla="*/ 71236 w 73306"/>
                <a:gd name="connsiteY18" fmla="*/ 51266 h 59869"/>
                <a:gd name="connsiteX19" fmla="*/ 71801 w 73306"/>
                <a:gd name="connsiteY19" fmla="*/ 54716 h 59869"/>
                <a:gd name="connsiteX20" fmla="*/ 72272 w 73306"/>
                <a:gd name="connsiteY20" fmla="*/ 59711 h 59869"/>
                <a:gd name="connsiteX21" fmla="*/ 67277 w 73306"/>
                <a:gd name="connsiteY21" fmla="*/ 60069 h 59869"/>
                <a:gd name="connsiteX22" fmla="*/ 62640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4" y="59730"/>
                  </a:moveTo>
                  <a:lnTo>
                    <a:pt x="61132" y="59277"/>
                  </a:lnTo>
                  <a:cubicBezTo>
                    <a:pt x="56816" y="56280"/>
                    <a:pt x="52367" y="52944"/>
                    <a:pt x="46693" y="48439"/>
                  </a:cubicBezTo>
                  <a:cubicBezTo>
                    <a:pt x="44073" y="46346"/>
                    <a:pt x="41397" y="44179"/>
                    <a:pt x="38814" y="42086"/>
                  </a:cubicBezTo>
                  <a:cubicBezTo>
                    <a:pt x="36232" y="39994"/>
                    <a:pt x="33518" y="37808"/>
                    <a:pt x="30897" y="35734"/>
                  </a:cubicBezTo>
                  <a:lnTo>
                    <a:pt x="30124" y="35112"/>
                  </a:lnTo>
                  <a:cubicBezTo>
                    <a:pt x="27580" y="33095"/>
                    <a:pt x="24979" y="31097"/>
                    <a:pt x="22434" y="29155"/>
                  </a:cubicBezTo>
                  <a:cubicBezTo>
                    <a:pt x="19889" y="27214"/>
                    <a:pt x="16892" y="24895"/>
                    <a:pt x="14234" y="22784"/>
                  </a:cubicBezTo>
                  <a:cubicBezTo>
                    <a:pt x="9541" y="19014"/>
                    <a:pt x="5827" y="15885"/>
                    <a:pt x="2585" y="12794"/>
                  </a:cubicBezTo>
                  <a:cubicBezTo>
                    <a:pt x="1058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9"/>
                    <a:pt x="7071" y="334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3"/>
                    <a:pt x="38758" y="23745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7"/>
                    <a:pt x="71726" y="53547"/>
                    <a:pt x="71801" y="54716"/>
                  </a:cubicBezTo>
                  <a:lnTo>
                    <a:pt x="72272" y="59711"/>
                  </a:lnTo>
                  <a:lnTo>
                    <a:pt x="67277" y="60069"/>
                  </a:lnTo>
                  <a:cubicBezTo>
                    <a:pt x="65732" y="60276"/>
                    <a:pt x="64167" y="60220"/>
                    <a:pt x="62640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60BCDC3A-9579-6B8A-058F-6D692AAB9AA2}"/>
                </a:ext>
              </a:extLst>
            </p:cNvPr>
            <p:cNvSpPr/>
            <p:nvPr/>
          </p:nvSpPr>
          <p:spPr>
            <a:xfrm>
              <a:off x="5835752" y="5900194"/>
              <a:ext cx="386835" cy="384890"/>
            </a:xfrm>
            <a:custGeom>
              <a:avLst/>
              <a:gdLst>
                <a:gd name="connsiteX0" fmla="*/ 141252 w 386835"/>
                <a:gd name="connsiteY0" fmla="*/ 384840 h 384890"/>
                <a:gd name="connsiteX1" fmla="*/ 114466 w 386835"/>
                <a:gd name="connsiteY1" fmla="*/ 373530 h 384890"/>
                <a:gd name="connsiteX2" fmla="*/ 101272 w 386835"/>
                <a:gd name="connsiteY2" fmla="*/ 367385 h 384890"/>
                <a:gd name="connsiteX3" fmla="*/ 90169 w 386835"/>
                <a:gd name="connsiteY3" fmla="*/ 362126 h 384890"/>
                <a:gd name="connsiteX4" fmla="*/ 82516 w 386835"/>
                <a:gd name="connsiteY4" fmla="*/ 358922 h 384890"/>
                <a:gd name="connsiteX5" fmla="*/ 76465 w 386835"/>
                <a:gd name="connsiteY5" fmla="*/ 356415 h 384890"/>
                <a:gd name="connsiteX6" fmla="*/ 65382 w 386835"/>
                <a:gd name="connsiteY6" fmla="*/ 351363 h 384890"/>
                <a:gd name="connsiteX7" fmla="*/ 62121 w 386835"/>
                <a:gd name="connsiteY7" fmla="*/ 349836 h 384890"/>
                <a:gd name="connsiteX8" fmla="*/ 58351 w 386835"/>
                <a:gd name="connsiteY8" fmla="*/ 348046 h 384890"/>
                <a:gd name="connsiteX9" fmla="*/ 58124 w 386835"/>
                <a:gd name="connsiteY9" fmla="*/ 347932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4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7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7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6 h 384890"/>
                <a:gd name="connsiteX39" fmla="*/ 138104 w 386835"/>
                <a:gd name="connsiteY39" fmla="*/ 368139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7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6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2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842 h 384890"/>
                <a:gd name="connsiteX60" fmla="*/ 300268 w 386835"/>
                <a:gd name="connsiteY60" fmla="*/ 41266 h 384890"/>
                <a:gd name="connsiteX61" fmla="*/ 279288 w 386835"/>
                <a:gd name="connsiteY61" fmla="*/ 29957 h 384890"/>
                <a:gd name="connsiteX62" fmla="*/ 277403 w 386835"/>
                <a:gd name="connsiteY62" fmla="*/ 29052 h 384890"/>
                <a:gd name="connsiteX63" fmla="*/ 257178 w 386835"/>
                <a:gd name="connsiteY63" fmla="*/ 21192 h 384890"/>
                <a:gd name="connsiteX64" fmla="*/ 253408 w 386835"/>
                <a:gd name="connsiteY64" fmla="*/ 20098 h 384890"/>
                <a:gd name="connsiteX65" fmla="*/ 237819 w 386835"/>
                <a:gd name="connsiteY65" fmla="*/ 17158 h 384890"/>
                <a:gd name="connsiteX66" fmla="*/ 202758 w 386835"/>
                <a:gd name="connsiteY66" fmla="*/ 16460 h 384890"/>
                <a:gd name="connsiteX67" fmla="*/ 174144 w 386835"/>
                <a:gd name="connsiteY67" fmla="*/ 22115 h 384890"/>
                <a:gd name="connsiteX68" fmla="*/ 150733 w 386835"/>
                <a:gd name="connsiteY68" fmla="*/ 30221 h 384890"/>
                <a:gd name="connsiteX69" fmla="*/ 135239 w 386835"/>
                <a:gd name="connsiteY69" fmla="*/ 38703 h 384890"/>
                <a:gd name="connsiteX70" fmla="*/ 131620 w 386835"/>
                <a:gd name="connsiteY70" fmla="*/ 41022 h 384890"/>
                <a:gd name="connsiteX71" fmla="*/ 114655 w 386835"/>
                <a:gd name="connsiteY71" fmla="*/ 53217 h 384890"/>
                <a:gd name="connsiteX72" fmla="*/ 82102 w 386835"/>
                <a:gd name="connsiteY72" fmla="*/ 91105 h 384890"/>
                <a:gd name="connsiteX73" fmla="*/ 77973 w 386835"/>
                <a:gd name="connsiteY73" fmla="*/ 98475 h 384890"/>
                <a:gd name="connsiteX74" fmla="*/ 70584 w 386835"/>
                <a:gd name="connsiteY74" fmla="*/ 112047 h 384890"/>
                <a:gd name="connsiteX75" fmla="*/ 66117 w 386835"/>
                <a:gd name="connsiteY75" fmla="*/ 123960 h 384890"/>
                <a:gd name="connsiteX76" fmla="*/ 64929 w 386835"/>
                <a:gd name="connsiteY76" fmla="*/ 127730 h 384890"/>
                <a:gd name="connsiteX77" fmla="*/ 61461 w 386835"/>
                <a:gd name="connsiteY77" fmla="*/ 140661 h 384890"/>
                <a:gd name="connsiteX78" fmla="*/ 57842 w 386835"/>
                <a:gd name="connsiteY78" fmla="*/ 169803 h 384890"/>
                <a:gd name="connsiteX79" fmla="*/ 59161 w 386835"/>
                <a:gd name="connsiteY79" fmla="*/ 194176 h 384890"/>
                <a:gd name="connsiteX80" fmla="*/ 60216 w 386835"/>
                <a:gd name="connsiteY80" fmla="*/ 203299 h 384890"/>
                <a:gd name="connsiteX81" fmla="*/ 59274 w 386835"/>
                <a:gd name="connsiteY81" fmla="*/ 226389 h 384890"/>
                <a:gd name="connsiteX82" fmla="*/ 55052 w 386835"/>
                <a:gd name="connsiteY82" fmla="*/ 252101 h 384890"/>
                <a:gd name="connsiteX83" fmla="*/ 50773 w 386835"/>
                <a:gd name="connsiteY83" fmla="*/ 265672 h 384890"/>
                <a:gd name="connsiteX84" fmla="*/ 49473 w 386835"/>
                <a:gd name="connsiteY84" fmla="*/ 269310 h 384890"/>
                <a:gd name="connsiteX85" fmla="*/ 45495 w 386835"/>
                <a:gd name="connsiteY85" fmla="*/ 278735 h 384890"/>
                <a:gd name="connsiteX86" fmla="*/ 43610 w 386835"/>
                <a:gd name="connsiteY86" fmla="*/ 282505 h 384890"/>
                <a:gd name="connsiteX87" fmla="*/ 34845 w 386835"/>
                <a:gd name="connsiteY87" fmla="*/ 298904 h 384890"/>
                <a:gd name="connsiteX88" fmla="*/ 28794 w 386835"/>
                <a:gd name="connsiteY88" fmla="*/ 303523 h 384890"/>
                <a:gd name="connsiteX89" fmla="*/ 25571 w 386835"/>
                <a:gd name="connsiteY89" fmla="*/ 303353 h 384890"/>
                <a:gd name="connsiteX90" fmla="*/ 22461 w 386835"/>
                <a:gd name="connsiteY90" fmla="*/ 301732 h 384890"/>
                <a:gd name="connsiteX91" fmla="*/ 20180 w 386835"/>
                <a:gd name="connsiteY91" fmla="*/ 299263 h 384890"/>
                <a:gd name="connsiteX92" fmla="*/ 21236 w 386835"/>
                <a:gd name="connsiteY92" fmla="*/ 292628 h 384890"/>
                <a:gd name="connsiteX93" fmla="*/ 29227 w 386835"/>
                <a:gd name="connsiteY93" fmla="*/ 276926 h 384890"/>
                <a:gd name="connsiteX94" fmla="*/ 32997 w 386835"/>
                <a:gd name="connsiteY94" fmla="*/ 269725 h 384890"/>
                <a:gd name="connsiteX95" fmla="*/ 42422 w 386835"/>
                <a:gd name="connsiteY95" fmla="*/ 238076 h 384890"/>
                <a:gd name="connsiteX96" fmla="*/ 44402 w 386835"/>
                <a:gd name="connsiteY96" fmla="*/ 195834 h 384890"/>
                <a:gd name="connsiteX97" fmla="*/ 44402 w 386835"/>
                <a:gd name="connsiteY97" fmla="*/ 152762 h 384890"/>
                <a:gd name="connsiteX98" fmla="*/ 51225 w 386835"/>
                <a:gd name="connsiteY98" fmla="*/ 120605 h 384890"/>
                <a:gd name="connsiteX99" fmla="*/ 93712 w 386835"/>
                <a:gd name="connsiteY99" fmla="*/ 52746 h 384890"/>
                <a:gd name="connsiteX100" fmla="*/ 95597 w 386835"/>
                <a:gd name="connsiteY100" fmla="*/ 50861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3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8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6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6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1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2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4 h 384890"/>
                <a:gd name="connsiteX142" fmla="*/ 154164 w 386835"/>
                <a:gd name="connsiteY142" fmla="*/ 378525 h 384890"/>
                <a:gd name="connsiteX143" fmla="*/ 151506 w 386835"/>
                <a:gd name="connsiteY143" fmla="*/ 381051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840"/>
                  </a:moveTo>
                  <a:cubicBezTo>
                    <a:pt x="131827" y="381334"/>
                    <a:pt x="122515" y="377187"/>
                    <a:pt x="114466" y="373530"/>
                  </a:cubicBezTo>
                  <a:cubicBezTo>
                    <a:pt x="110055" y="371645"/>
                    <a:pt x="105626" y="369440"/>
                    <a:pt x="101272" y="367385"/>
                  </a:cubicBezTo>
                  <a:cubicBezTo>
                    <a:pt x="97502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6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9019" y="353059"/>
                    <a:pt x="65382" y="351363"/>
                  </a:cubicBezTo>
                  <a:lnTo>
                    <a:pt x="62121" y="349836"/>
                  </a:lnTo>
                  <a:lnTo>
                    <a:pt x="58351" y="348046"/>
                  </a:lnTo>
                  <a:lnTo>
                    <a:pt x="58124" y="347932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4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7"/>
                  </a:cubicBezTo>
                  <a:cubicBezTo>
                    <a:pt x="55674" y="330478"/>
                    <a:pt x="57955" y="331382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6"/>
                  </a:cubicBezTo>
                  <a:lnTo>
                    <a:pt x="138104" y="368139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29"/>
                    <a:pt x="164003" y="350722"/>
                  </a:cubicBezTo>
                  <a:cubicBezTo>
                    <a:pt x="171638" y="344634"/>
                    <a:pt x="180610" y="340770"/>
                    <a:pt x="189168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2"/>
                    <a:pt x="291597" y="309309"/>
                    <a:pt x="298307" y="304861"/>
                  </a:cubicBezTo>
                  <a:cubicBezTo>
                    <a:pt x="306356" y="299847"/>
                    <a:pt x="313915" y="294117"/>
                    <a:pt x="320927" y="287726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2"/>
                  </a:cubicBezTo>
                  <a:cubicBezTo>
                    <a:pt x="362302" y="222959"/>
                    <a:pt x="363112" y="220546"/>
                    <a:pt x="363999" y="218152"/>
                  </a:cubicBezTo>
                  <a:cubicBezTo>
                    <a:pt x="367467" y="207935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842"/>
                  </a:cubicBezTo>
                  <a:cubicBezTo>
                    <a:pt x="309335" y="47807"/>
                    <a:pt x="305093" y="44678"/>
                    <a:pt x="300268" y="41266"/>
                  </a:cubicBezTo>
                  <a:cubicBezTo>
                    <a:pt x="293614" y="36893"/>
                    <a:pt x="286602" y="33104"/>
                    <a:pt x="279288" y="29957"/>
                  </a:cubicBezTo>
                  <a:lnTo>
                    <a:pt x="277403" y="29052"/>
                  </a:lnTo>
                  <a:cubicBezTo>
                    <a:pt x="270844" y="25961"/>
                    <a:pt x="264095" y="23340"/>
                    <a:pt x="257178" y="21192"/>
                  </a:cubicBezTo>
                  <a:cubicBezTo>
                    <a:pt x="256009" y="20833"/>
                    <a:pt x="254746" y="20456"/>
                    <a:pt x="253408" y="20098"/>
                  </a:cubicBezTo>
                  <a:cubicBezTo>
                    <a:pt x="248318" y="18590"/>
                    <a:pt x="243096" y="17610"/>
                    <a:pt x="237819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9" y="38703"/>
                  </a:cubicBezTo>
                  <a:lnTo>
                    <a:pt x="131620" y="41022"/>
                  </a:lnTo>
                  <a:cubicBezTo>
                    <a:pt x="125625" y="44603"/>
                    <a:pt x="119951" y="48674"/>
                    <a:pt x="114655" y="53217"/>
                  </a:cubicBezTo>
                  <a:cubicBezTo>
                    <a:pt x="102704" y="64094"/>
                    <a:pt x="90357" y="75969"/>
                    <a:pt x="82102" y="91105"/>
                  </a:cubicBezTo>
                  <a:cubicBezTo>
                    <a:pt x="80762" y="93555"/>
                    <a:pt x="79349" y="96063"/>
                    <a:pt x="77973" y="98475"/>
                  </a:cubicBezTo>
                  <a:cubicBezTo>
                    <a:pt x="75429" y="102961"/>
                    <a:pt x="72884" y="107467"/>
                    <a:pt x="70584" y="112047"/>
                  </a:cubicBezTo>
                  <a:cubicBezTo>
                    <a:pt x="68774" y="115893"/>
                    <a:pt x="67285" y="119870"/>
                    <a:pt x="66117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89" y="160189"/>
                    <a:pt x="57842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21" y="256719"/>
                    <a:pt x="52507" y="261243"/>
                    <a:pt x="50773" y="265672"/>
                  </a:cubicBezTo>
                  <a:lnTo>
                    <a:pt x="49473" y="269310"/>
                  </a:lnTo>
                  <a:cubicBezTo>
                    <a:pt x="48341" y="272534"/>
                    <a:pt x="47022" y="275682"/>
                    <a:pt x="45495" y="278735"/>
                  </a:cubicBezTo>
                  <a:lnTo>
                    <a:pt x="43610" y="282505"/>
                  </a:lnTo>
                  <a:cubicBezTo>
                    <a:pt x="40895" y="287991"/>
                    <a:pt x="38068" y="293664"/>
                    <a:pt x="34845" y="298904"/>
                  </a:cubicBezTo>
                  <a:cubicBezTo>
                    <a:pt x="33601" y="301242"/>
                    <a:pt x="31377" y="302938"/>
                    <a:pt x="28794" y="303523"/>
                  </a:cubicBezTo>
                  <a:cubicBezTo>
                    <a:pt x="27720" y="303711"/>
                    <a:pt x="26626" y="303654"/>
                    <a:pt x="25571" y="303353"/>
                  </a:cubicBezTo>
                  <a:cubicBezTo>
                    <a:pt x="24440" y="303033"/>
                    <a:pt x="23384" y="302467"/>
                    <a:pt x="22461" y="301732"/>
                  </a:cubicBezTo>
                  <a:cubicBezTo>
                    <a:pt x="21594" y="301016"/>
                    <a:pt x="20821" y="300186"/>
                    <a:pt x="20180" y="299263"/>
                  </a:cubicBezTo>
                  <a:cubicBezTo>
                    <a:pt x="19011" y="297585"/>
                    <a:pt x="19935" y="295361"/>
                    <a:pt x="21236" y="292628"/>
                  </a:cubicBezTo>
                  <a:cubicBezTo>
                    <a:pt x="23780" y="287331"/>
                    <a:pt x="26551" y="282034"/>
                    <a:pt x="29227" y="276926"/>
                  </a:cubicBezTo>
                  <a:cubicBezTo>
                    <a:pt x="30490" y="274532"/>
                    <a:pt x="31753" y="272138"/>
                    <a:pt x="32997" y="269725"/>
                  </a:cubicBezTo>
                  <a:cubicBezTo>
                    <a:pt x="38257" y="259509"/>
                    <a:pt x="40670" y="248481"/>
                    <a:pt x="42422" y="238076"/>
                  </a:cubicBezTo>
                  <a:cubicBezTo>
                    <a:pt x="44854" y="224128"/>
                    <a:pt x="45514" y="209934"/>
                    <a:pt x="44402" y="195834"/>
                  </a:cubicBezTo>
                  <a:cubicBezTo>
                    <a:pt x="42931" y="181508"/>
                    <a:pt x="42931" y="167088"/>
                    <a:pt x="44402" y="152762"/>
                  </a:cubicBezTo>
                  <a:cubicBezTo>
                    <a:pt x="45532" y="141830"/>
                    <a:pt x="47813" y="131048"/>
                    <a:pt x="51225" y="120605"/>
                  </a:cubicBezTo>
                  <a:cubicBezTo>
                    <a:pt x="59896" y="94988"/>
                    <a:pt x="74448" y="71746"/>
                    <a:pt x="93712" y="52746"/>
                  </a:cubicBezTo>
                  <a:lnTo>
                    <a:pt x="95597" y="50861"/>
                  </a:lnTo>
                  <a:cubicBezTo>
                    <a:pt x="100197" y="46375"/>
                    <a:pt x="104928" y="41756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2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3"/>
                  </a:cubicBezTo>
                  <a:cubicBezTo>
                    <a:pt x="283341" y="13312"/>
                    <a:pt x="301154" y="22586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8"/>
                  </a:cubicBezTo>
                  <a:cubicBezTo>
                    <a:pt x="380794" y="123545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9"/>
                    <a:pt x="359079" y="267764"/>
                    <a:pt x="347976" y="279696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6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49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1"/>
                  </a:cubicBezTo>
                  <a:cubicBezTo>
                    <a:pt x="268129" y="335605"/>
                    <a:pt x="257120" y="338526"/>
                    <a:pt x="244548" y="341354"/>
                  </a:cubicBezTo>
                  <a:cubicBezTo>
                    <a:pt x="240627" y="342240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2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6990"/>
                    <a:pt x="163061" y="370495"/>
                    <a:pt x="159008" y="374284"/>
                  </a:cubicBezTo>
                  <a:cubicBezTo>
                    <a:pt x="157387" y="375717"/>
                    <a:pt x="155765" y="377168"/>
                    <a:pt x="154164" y="378525"/>
                  </a:cubicBezTo>
                  <a:cubicBezTo>
                    <a:pt x="153184" y="379355"/>
                    <a:pt x="152279" y="380222"/>
                    <a:pt x="151506" y="381051"/>
                  </a:cubicBezTo>
                  <a:cubicBezTo>
                    <a:pt x="150299" y="382446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CD3EA997-6669-A107-171A-9A00EBDF01CD}"/>
                </a:ext>
              </a:extLst>
            </p:cNvPr>
            <p:cNvSpPr/>
            <p:nvPr/>
          </p:nvSpPr>
          <p:spPr>
            <a:xfrm>
              <a:off x="5770050" y="6292714"/>
              <a:ext cx="151872" cy="77218"/>
            </a:xfrm>
            <a:custGeom>
              <a:avLst/>
              <a:gdLst>
                <a:gd name="connsiteX0" fmla="*/ 139680 w 151872"/>
                <a:gd name="connsiteY0" fmla="*/ 76899 h 77218"/>
                <a:gd name="connsiteX1" fmla="*/ 133158 w 151872"/>
                <a:gd name="connsiteY1" fmla="*/ 74279 h 77218"/>
                <a:gd name="connsiteX2" fmla="*/ 131367 w 151872"/>
                <a:gd name="connsiteY2" fmla="*/ 73449 h 77218"/>
                <a:gd name="connsiteX3" fmla="*/ 122715 w 151872"/>
                <a:gd name="connsiteY3" fmla="*/ 69359 h 77218"/>
                <a:gd name="connsiteX4" fmla="*/ 116796 w 151872"/>
                <a:gd name="connsiteY4" fmla="*/ 66550 h 77218"/>
                <a:gd name="connsiteX5" fmla="*/ 116418 w 151872"/>
                <a:gd name="connsiteY5" fmla="*/ 66362 h 77218"/>
                <a:gd name="connsiteX6" fmla="*/ 98964 w 151872"/>
                <a:gd name="connsiteY6" fmla="*/ 58332 h 77218"/>
                <a:gd name="connsiteX7" fmla="*/ 90199 w 151872"/>
                <a:gd name="connsiteY7" fmla="*/ 54562 h 77218"/>
                <a:gd name="connsiteX8" fmla="*/ 89973 w 151872"/>
                <a:gd name="connsiteY8" fmla="*/ 54467 h 77218"/>
                <a:gd name="connsiteX9" fmla="*/ 83733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4 w 151872"/>
                <a:gd name="connsiteY12" fmla="*/ 37673 h 77218"/>
                <a:gd name="connsiteX13" fmla="*/ 41114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7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0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7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6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8 w 151872"/>
                <a:gd name="connsiteY40" fmla="*/ 55184 h 77218"/>
                <a:gd name="connsiteX41" fmla="*/ 130782 w 151872"/>
                <a:gd name="connsiteY41" fmla="*/ 56108 h 77218"/>
                <a:gd name="connsiteX42" fmla="*/ 143977 w 151872"/>
                <a:gd name="connsiteY42" fmla="*/ 61763 h 77218"/>
                <a:gd name="connsiteX43" fmla="*/ 146559 w 151872"/>
                <a:gd name="connsiteY43" fmla="*/ 63251 h 77218"/>
                <a:gd name="connsiteX44" fmla="*/ 150838 w 151872"/>
                <a:gd name="connsiteY44" fmla="*/ 71602 h 77218"/>
                <a:gd name="connsiteX45" fmla="*/ 144108 w 151872"/>
                <a:gd name="connsiteY45" fmla="*/ 77539 h 77218"/>
                <a:gd name="connsiteX46" fmla="*/ 139680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99"/>
                  </a:moveTo>
                  <a:cubicBezTo>
                    <a:pt x="137437" y="76201"/>
                    <a:pt x="135268" y="75315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2" y="70735"/>
                    <a:pt x="122715" y="69359"/>
                  </a:cubicBezTo>
                  <a:lnTo>
                    <a:pt x="116796" y="66550"/>
                  </a:lnTo>
                  <a:lnTo>
                    <a:pt x="116418" y="66362"/>
                  </a:lnTo>
                  <a:cubicBezTo>
                    <a:pt x="110632" y="63666"/>
                    <a:pt x="104788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7"/>
                  </a:lnTo>
                  <a:cubicBezTo>
                    <a:pt x="87899" y="53582"/>
                    <a:pt x="85807" y="52715"/>
                    <a:pt x="83733" y="51810"/>
                  </a:cubicBezTo>
                  <a:cubicBezTo>
                    <a:pt x="79586" y="49925"/>
                    <a:pt x="75420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3"/>
                  </a:cubicBezTo>
                  <a:cubicBezTo>
                    <a:pt x="48654" y="35901"/>
                    <a:pt x="44884" y="34072"/>
                    <a:pt x="41114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9"/>
                    <a:pt x="17552" y="21386"/>
                    <a:pt x="12802" y="19501"/>
                  </a:cubicBezTo>
                  <a:cubicBezTo>
                    <a:pt x="9446" y="18238"/>
                    <a:pt x="6298" y="16467"/>
                    <a:pt x="3471" y="14261"/>
                  </a:cubicBezTo>
                  <a:cubicBezTo>
                    <a:pt x="2019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7" y="2951"/>
                  </a:cubicBezTo>
                  <a:cubicBezTo>
                    <a:pt x="2548" y="1518"/>
                    <a:pt x="3962" y="-253"/>
                    <a:pt x="6676" y="501"/>
                  </a:cubicBezTo>
                  <a:cubicBezTo>
                    <a:pt x="7561" y="783"/>
                    <a:pt x="8428" y="1179"/>
                    <a:pt x="9221" y="1650"/>
                  </a:cubicBezTo>
                  <a:cubicBezTo>
                    <a:pt x="12669" y="3535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1"/>
                    <a:pt x="32537" y="11867"/>
                    <a:pt x="34988" y="12960"/>
                  </a:cubicBezTo>
                  <a:cubicBezTo>
                    <a:pt x="38060" y="14317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65" y="24723"/>
                  </a:cubicBezTo>
                  <a:cubicBezTo>
                    <a:pt x="62509" y="25703"/>
                    <a:pt x="64790" y="26607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1"/>
                    <a:pt x="126334" y="54128"/>
                    <a:pt x="128708" y="55184"/>
                  </a:cubicBezTo>
                  <a:lnTo>
                    <a:pt x="130782" y="56108"/>
                  </a:lnTo>
                  <a:cubicBezTo>
                    <a:pt x="135080" y="57993"/>
                    <a:pt x="139509" y="60047"/>
                    <a:pt x="143977" y="61763"/>
                  </a:cubicBezTo>
                  <a:cubicBezTo>
                    <a:pt x="144901" y="62121"/>
                    <a:pt x="145786" y="62630"/>
                    <a:pt x="146559" y="63251"/>
                  </a:cubicBezTo>
                  <a:cubicBezTo>
                    <a:pt x="149198" y="65212"/>
                    <a:pt x="150781" y="68303"/>
                    <a:pt x="150838" y="71602"/>
                  </a:cubicBezTo>
                  <a:cubicBezTo>
                    <a:pt x="150009" y="74769"/>
                    <a:pt x="147351" y="77106"/>
                    <a:pt x="144108" y="77539"/>
                  </a:cubicBezTo>
                  <a:cubicBezTo>
                    <a:pt x="142601" y="77539"/>
                    <a:pt x="141112" y="7733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95F85249-569D-ED6B-9D2C-3B796DE3A324}"/>
                </a:ext>
              </a:extLst>
            </p:cNvPr>
            <p:cNvSpPr/>
            <p:nvPr/>
          </p:nvSpPr>
          <p:spPr>
            <a:xfrm>
              <a:off x="5816062" y="6234976"/>
              <a:ext cx="152109" cy="77468"/>
            </a:xfrm>
            <a:custGeom>
              <a:avLst/>
              <a:gdLst>
                <a:gd name="connsiteX0" fmla="*/ 140810 w 152109"/>
                <a:gd name="connsiteY0" fmla="*/ 77371 h 77468"/>
                <a:gd name="connsiteX1" fmla="*/ 137305 w 152109"/>
                <a:gd name="connsiteY1" fmla="*/ 76070 h 77468"/>
                <a:gd name="connsiteX2" fmla="*/ 123412 w 152109"/>
                <a:gd name="connsiteY2" fmla="*/ 69567 h 77468"/>
                <a:gd name="connsiteX3" fmla="*/ 112423 w 152109"/>
                <a:gd name="connsiteY3" fmla="*/ 64365 h 77468"/>
                <a:gd name="connsiteX4" fmla="*/ 99775 w 152109"/>
                <a:gd name="connsiteY4" fmla="*/ 58710 h 77468"/>
                <a:gd name="connsiteX5" fmla="*/ 87202 w 152109"/>
                <a:gd name="connsiteY5" fmla="*/ 53168 h 77468"/>
                <a:gd name="connsiteX6" fmla="*/ 73442 w 152109"/>
                <a:gd name="connsiteY6" fmla="*/ 46702 h 77468"/>
                <a:gd name="connsiteX7" fmla="*/ 61981 w 152109"/>
                <a:gd name="connsiteY7" fmla="*/ 41293 h 77468"/>
                <a:gd name="connsiteX8" fmla="*/ 54064 w 152109"/>
                <a:gd name="connsiteY8" fmla="*/ 37824 h 77468"/>
                <a:gd name="connsiteX9" fmla="*/ 47749 w 152109"/>
                <a:gd name="connsiteY9" fmla="*/ 35091 h 77468"/>
                <a:gd name="connsiteX10" fmla="*/ 36930 w 152109"/>
                <a:gd name="connsiteY10" fmla="*/ 30096 h 77468"/>
                <a:gd name="connsiteX11" fmla="*/ 27995 w 152109"/>
                <a:gd name="connsiteY11" fmla="*/ 25911 h 77468"/>
                <a:gd name="connsiteX12" fmla="*/ 18400 w 152109"/>
                <a:gd name="connsiteY12" fmla="*/ 21463 h 77468"/>
                <a:gd name="connsiteX13" fmla="*/ 13141 w 152109"/>
                <a:gd name="connsiteY13" fmla="*/ 19276 h 77468"/>
                <a:gd name="connsiteX14" fmla="*/ 4678 w 152109"/>
                <a:gd name="connsiteY14" fmla="*/ 15506 h 77468"/>
                <a:gd name="connsiteX15" fmla="*/ 2699 w 152109"/>
                <a:gd name="connsiteY15" fmla="*/ 14224 h 77468"/>
                <a:gd name="connsiteX16" fmla="*/ -958 w 152109"/>
                <a:gd name="connsiteY16" fmla="*/ 8117 h 77468"/>
                <a:gd name="connsiteX17" fmla="*/ 2981 w 152109"/>
                <a:gd name="connsiteY17" fmla="*/ 1180 h 77468"/>
                <a:gd name="connsiteX18" fmla="*/ 8316 w 152109"/>
                <a:gd name="connsiteY18" fmla="*/ 747 h 77468"/>
                <a:gd name="connsiteX19" fmla="*/ 10483 w 152109"/>
                <a:gd name="connsiteY19" fmla="*/ 1538 h 77468"/>
                <a:gd name="connsiteX20" fmla="*/ 40493 w 152109"/>
                <a:gd name="connsiteY20" fmla="*/ 15242 h 77468"/>
                <a:gd name="connsiteX21" fmla="*/ 52236 w 152109"/>
                <a:gd name="connsiteY21" fmla="*/ 20897 h 77468"/>
                <a:gd name="connsiteX22" fmla="*/ 65016 w 152109"/>
                <a:gd name="connsiteY22" fmla="*/ 26986 h 77468"/>
                <a:gd name="connsiteX23" fmla="*/ 73291 w 152109"/>
                <a:gd name="connsiteY23" fmla="*/ 30548 h 77468"/>
                <a:gd name="connsiteX24" fmla="*/ 80227 w 152109"/>
                <a:gd name="connsiteY24" fmla="*/ 33507 h 77468"/>
                <a:gd name="connsiteX25" fmla="*/ 89652 w 152109"/>
                <a:gd name="connsiteY25" fmla="*/ 37956 h 77468"/>
                <a:gd name="connsiteX26" fmla="*/ 89973 w 152109"/>
                <a:gd name="connsiteY26" fmla="*/ 38107 h 77468"/>
                <a:gd name="connsiteX27" fmla="*/ 94798 w 152109"/>
                <a:gd name="connsiteY27" fmla="*/ 40425 h 77468"/>
                <a:gd name="connsiteX28" fmla="*/ 96929 w 152109"/>
                <a:gd name="connsiteY28" fmla="*/ 41424 h 77468"/>
                <a:gd name="connsiteX29" fmla="*/ 106089 w 152109"/>
                <a:gd name="connsiteY29" fmla="*/ 45684 h 77468"/>
                <a:gd name="connsiteX30" fmla="*/ 113140 w 152109"/>
                <a:gd name="connsiteY30" fmla="*/ 48738 h 77468"/>
                <a:gd name="connsiteX31" fmla="*/ 120943 w 152109"/>
                <a:gd name="connsiteY31" fmla="*/ 52112 h 77468"/>
                <a:gd name="connsiteX32" fmla="*/ 130254 w 152109"/>
                <a:gd name="connsiteY32" fmla="*/ 56447 h 77468"/>
                <a:gd name="connsiteX33" fmla="*/ 135250 w 152109"/>
                <a:gd name="connsiteY33" fmla="*/ 58804 h 77468"/>
                <a:gd name="connsiteX34" fmla="*/ 148162 w 152109"/>
                <a:gd name="connsiteY34" fmla="*/ 64798 h 77468"/>
                <a:gd name="connsiteX35" fmla="*/ 148615 w 152109"/>
                <a:gd name="connsiteY35" fmla="*/ 65137 h 77468"/>
                <a:gd name="connsiteX36" fmla="*/ 151046 w 152109"/>
                <a:gd name="connsiteY36" fmla="*/ 70792 h 77468"/>
                <a:gd name="connsiteX37" fmla="*/ 146918 w 152109"/>
                <a:gd name="connsiteY37" fmla="*/ 76956 h 77468"/>
                <a:gd name="connsiteX38" fmla="*/ 140810 w 152109"/>
                <a:gd name="connsiteY38" fmla="*/ 77371 h 77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68">
                  <a:moveTo>
                    <a:pt x="140810" y="77371"/>
                  </a:moveTo>
                  <a:cubicBezTo>
                    <a:pt x="139604" y="77013"/>
                    <a:pt x="138436" y="76579"/>
                    <a:pt x="137305" y="76070"/>
                  </a:cubicBezTo>
                  <a:cubicBezTo>
                    <a:pt x="132648" y="74016"/>
                    <a:pt x="127880" y="71754"/>
                    <a:pt x="123412" y="69567"/>
                  </a:cubicBezTo>
                  <a:cubicBezTo>
                    <a:pt x="119793" y="67833"/>
                    <a:pt x="116099" y="66042"/>
                    <a:pt x="112423" y="64365"/>
                  </a:cubicBezTo>
                  <a:cubicBezTo>
                    <a:pt x="108219" y="62480"/>
                    <a:pt x="103922" y="60595"/>
                    <a:pt x="99775" y="58710"/>
                  </a:cubicBezTo>
                  <a:cubicBezTo>
                    <a:pt x="95628" y="56825"/>
                    <a:pt x="91330" y="55053"/>
                    <a:pt x="87202" y="53168"/>
                  </a:cubicBezTo>
                  <a:cubicBezTo>
                    <a:pt x="82621" y="51076"/>
                    <a:pt x="77946" y="48851"/>
                    <a:pt x="73442" y="46702"/>
                  </a:cubicBezTo>
                  <a:cubicBezTo>
                    <a:pt x="69672" y="44912"/>
                    <a:pt x="65902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1"/>
                    <a:pt x="49767" y="35939"/>
                    <a:pt x="47749" y="35091"/>
                  </a:cubicBezTo>
                  <a:cubicBezTo>
                    <a:pt x="44130" y="33470"/>
                    <a:pt x="40473" y="31755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6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8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4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5014" y="77899"/>
                    <a:pt x="142828" y="78050"/>
                    <a:pt x="140810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33559A8B-9504-E3DE-F30C-BA9D74AB00AA}"/>
                </a:ext>
              </a:extLst>
            </p:cNvPr>
            <p:cNvSpPr/>
            <p:nvPr/>
          </p:nvSpPr>
          <p:spPr>
            <a:xfrm>
              <a:off x="5792895" y="6264188"/>
              <a:ext cx="152057" cy="77454"/>
            </a:xfrm>
            <a:custGeom>
              <a:avLst/>
              <a:gdLst>
                <a:gd name="connsiteX0" fmla="*/ 140717 w 152057"/>
                <a:gd name="connsiteY0" fmla="*/ 77395 h 77454"/>
                <a:gd name="connsiteX1" fmla="*/ 137192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6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7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3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6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6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3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89 w 152057"/>
                <a:gd name="connsiteY37" fmla="*/ 70684 h 77454"/>
                <a:gd name="connsiteX38" fmla="*/ 146861 w 152057"/>
                <a:gd name="connsiteY38" fmla="*/ 76848 h 77454"/>
                <a:gd name="connsiteX39" fmla="*/ 140717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9" y="51118"/>
                    <a:pt x="77853" y="48894"/>
                    <a:pt x="73347" y="46745"/>
                  </a:cubicBezTo>
                  <a:cubicBezTo>
                    <a:pt x="69577" y="44955"/>
                    <a:pt x="65807" y="43107"/>
                    <a:pt x="61886" y="41336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6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8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5"/>
                  </a:cubicBezTo>
                  <a:cubicBezTo>
                    <a:pt x="75572" y="31496"/>
                    <a:pt x="77946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89" y="70684"/>
                  </a:cubicBezTo>
                  <a:cubicBezTo>
                    <a:pt x="150744" y="73305"/>
                    <a:pt x="149199" y="75623"/>
                    <a:pt x="146861" y="76848"/>
                  </a:cubicBezTo>
                  <a:cubicBezTo>
                    <a:pt x="144976" y="77847"/>
                    <a:pt x="142753" y="78055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1EAEC87E-8A22-DC73-7DC9-2D96BB48E756}"/>
                </a:ext>
              </a:extLst>
            </p:cNvPr>
            <p:cNvSpPr/>
            <p:nvPr/>
          </p:nvSpPr>
          <p:spPr>
            <a:xfrm>
              <a:off x="5776305" y="6337839"/>
              <a:ext cx="79775" cy="63552"/>
            </a:xfrm>
            <a:custGeom>
              <a:avLst/>
              <a:gdLst>
                <a:gd name="connsiteX0" fmla="*/ 47564 w 79775"/>
                <a:gd name="connsiteY0" fmla="*/ 60916 h 63552"/>
                <a:gd name="connsiteX1" fmla="*/ 43587 w 79775"/>
                <a:gd name="connsiteY1" fmla="*/ 59690 h 63552"/>
                <a:gd name="connsiteX2" fmla="*/ 21702 w 79775"/>
                <a:gd name="connsiteY2" fmla="*/ 48513 h 63552"/>
                <a:gd name="connsiteX3" fmla="*/ 7621 w 79775"/>
                <a:gd name="connsiteY3" fmla="*/ 31209 h 63552"/>
                <a:gd name="connsiteX4" fmla="*/ -766 w 79775"/>
                <a:gd name="connsiteY4" fmla="*/ 10832 h 63552"/>
                <a:gd name="connsiteX5" fmla="*/ 2513 w 79775"/>
                <a:gd name="connsiteY5" fmla="*/ 1125 h 63552"/>
                <a:gd name="connsiteX6" fmla="*/ 6905 w 79775"/>
                <a:gd name="connsiteY6" fmla="*/ 597 h 63552"/>
                <a:gd name="connsiteX7" fmla="*/ 9846 w 79775"/>
                <a:gd name="connsiteY7" fmla="*/ 2104 h 63552"/>
                <a:gd name="connsiteX8" fmla="*/ 11976 w 79775"/>
                <a:gd name="connsiteY8" fmla="*/ 4725 h 63552"/>
                <a:gd name="connsiteX9" fmla="*/ 15256 w 79775"/>
                <a:gd name="connsiteY9" fmla="*/ 12114 h 63552"/>
                <a:gd name="connsiteX10" fmla="*/ 19760 w 79775"/>
                <a:gd name="connsiteY10" fmla="*/ 21953 h 63552"/>
                <a:gd name="connsiteX11" fmla="*/ 27169 w 79775"/>
                <a:gd name="connsiteY11" fmla="*/ 32490 h 63552"/>
                <a:gd name="connsiteX12" fmla="*/ 33238 w 79775"/>
                <a:gd name="connsiteY12" fmla="*/ 38145 h 63552"/>
                <a:gd name="connsiteX13" fmla="*/ 45472 w 79775"/>
                <a:gd name="connsiteY13" fmla="*/ 45214 h 63552"/>
                <a:gd name="connsiteX14" fmla="*/ 51485 w 79775"/>
                <a:gd name="connsiteY14" fmla="*/ 47212 h 63552"/>
                <a:gd name="connsiteX15" fmla="*/ 73388 w 79775"/>
                <a:gd name="connsiteY15" fmla="*/ 50002 h 63552"/>
                <a:gd name="connsiteX16" fmla="*/ 73728 w 79775"/>
                <a:gd name="connsiteY16" fmla="*/ 50002 h 63552"/>
                <a:gd name="connsiteX17" fmla="*/ 74199 w 79775"/>
                <a:gd name="connsiteY17" fmla="*/ 50115 h 63552"/>
                <a:gd name="connsiteX18" fmla="*/ 76178 w 79775"/>
                <a:gd name="connsiteY18" fmla="*/ 51189 h 63552"/>
                <a:gd name="connsiteX19" fmla="*/ 78723 w 79775"/>
                <a:gd name="connsiteY19" fmla="*/ 56731 h 63552"/>
                <a:gd name="connsiteX20" fmla="*/ 77309 w 79775"/>
                <a:gd name="connsiteY20" fmla="*/ 61406 h 63552"/>
                <a:gd name="connsiteX21" fmla="*/ 71164 w 79775"/>
                <a:gd name="connsiteY21" fmla="*/ 63837 h 63552"/>
                <a:gd name="connsiteX22" fmla="*/ 47564 w 79775"/>
                <a:gd name="connsiteY22" fmla="*/ 60916 h 6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2">
                  <a:moveTo>
                    <a:pt x="47564" y="60916"/>
                  </a:moveTo>
                  <a:cubicBezTo>
                    <a:pt x="46225" y="60538"/>
                    <a:pt x="44907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3" y="37693"/>
                    <a:pt x="7621" y="31209"/>
                  </a:cubicBezTo>
                  <a:cubicBezTo>
                    <a:pt x="3625" y="24969"/>
                    <a:pt x="779" y="18070"/>
                    <a:pt x="-766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4" y="88"/>
                    <a:pt x="6905" y="597"/>
                  </a:cubicBezTo>
                  <a:cubicBezTo>
                    <a:pt x="7979" y="898"/>
                    <a:pt x="8979" y="1426"/>
                    <a:pt x="9846" y="2104"/>
                  </a:cubicBezTo>
                  <a:cubicBezTo>
                    <a:pt x="10751" y="2802"/>
                    <a:pt x="11467" y="3707"/>
                    <a:pt x="11976" y="4725"/>
                  </a:cubicBezTo>
                  <a:cubicBezTo>
                    <a:pt x="13125" y="7119"/>
                    <a:pt x="14163" y="9550"/>
                    <a:pt x="15256" y="12114"/>
                  </a:cubicBezTo>
                  <a:cubicBezTo>
                    <a:pt x="16688" y="15431"/>
                    <a:pt x="18102" y="18749"/>
                    <a:pt x="19760" y="21953"/>
                  </a:cubicBezTo>
                  <a:cubicBezTo>
                    <a:pt x="21721" y="25799"/>
                    <a:pt x="24210" y="29342"/>
                    <a:pt x="27169" y="32490"/>
                  </a:cubicBezTo>
                  <a:cubicBezTo>
                    <a:pt x="29054" y="34507"/>
                    <a:pt x="31090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8" y="50002"/>
                  </a:lnTo>
                  <a:lnTo>
                    <a:pt x="74199" y="50115"/>
                  </a:lnTo>
                  <a:cubicBezTo>
                    <a:pt x="74915" y="50341"/>
                    <a:pt x="75593" y="50699"/>
                    <a:pt x="76178" y="51189"/>
                  </a:cubicBezTo>
                  <a:cubicBezTo>
                    <a:pt x="77931" y="52471"/>
                    <a:pt x="78892" y="54563"/>
                    <a:pt x="78723" y="56731"/>
                  </a:cubicBezTo>
                  <a:cubicBezTo>
                    <a:pt x="78421" y="58333"/>
                    <a:pt x="77950" y="59898"/>
                    <a:pt x="77309" y="61406"/>
                  </a:cubicBezTo>
                  <a:cubicBezTo>
                    <a:pt x="76442" y="63668"/>
                    <a:pt x="73878" y="63743"/>
                    <a:pt x="71164" y="63837"/>
                  </a:cubicBezTo>
                  <a:cubicBezTo>
                    <a:pt x="63190" y="64082"/>
                    <a:pt x="55236" y="63102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CF79CDFC-91FB-B8B6-43EC-0CF4A588B126}"/>
                </a:ext>
              </a:extLst>
            </p:cNvPr>
            <p:cNvSpPr/>
            <p:nvPr/>
          </p:nvSpPr>
          <p:spPr>
            <a:xfrm>
              <a:off x="6183822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4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3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8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4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EE07BBC3-BA9E-1095-79DA-1A9F77D3A208}"/>
                </a:ext>
              </a:extLst>
            </p:cNvPr>
            <p:cNvSpPr/>
            <p:nvPr/>
          </p:nvSpPr>
          <p:spPr>
            <a:xfrm>
              <a:off x="6075359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3"/>
                    <a:pt x="4999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1" y="16438"/>
                    <a:pt x="23547" y="19152"/>
                  </a:cubicBezTo>
                  <a:cubicBezTo>
                    <a:pt x="20455" y="41527"/>
                    <a:pt x="17289" y="64618"/>
                    <a:pt x="13085" y="87388"/>
                  </a:cubicBezTo>
                  <a:cubicBezTo>
                    <a:pt x="12368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F6A11ADA-5C04-32B3-DC72-02A1708051EC}"/>
                </a:ext>
              </a:extLst>
            </p:cNvPr>
            <p:cNvSpPr/>
            <p:nvPr/>
          </p:nvSpPr>
          <p:spPr>
            <a:xfrm>
              <a:off x="6250888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9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486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3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9" y="736"/>
                  </a:cubicBezTo>
                  <a:cubicBezTo>
                    <a:pt x="81509" y="1131"/>
                    <a:pt x="82753" y="1640"/>
                    <a:pt x="83979" y="2225"/>
                  </a:cubicBezTo>
                  <a:lnTo>
                    <a:pt x="87936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1" y="42676"/>
                  </a:cubicBezTo>
                  <a:lnTo>
                    <a:pt x="8391" y="42997"/>
                  </a:lnTo>
                  <a:lnTo>
                    <a:pt x="7486" y="42997"/>
                  </a:lnTo>
                  <a:cubicBezTo>
                    <a:pt x="6675" y="42978"/>
                    <a:pt x="586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B3688AE0-BF77-53C6-5B84-306814CA4642}"/>
                </a:ext>
              </a:extLst>
            </p:cNvPr>
            <p:cNvSpPr/>
            <p:nvPr/>
          </p:nvSpPr>
          <p:spPr>
            <a:xfrm>
              <a:off x="5929405" y="5783348"/>
              <a:ext cx="41125" cy="88122"/>
            </a:xfrm>
            <a:custGeom>
              <a:avLst/>
              <a:gdLst>
                <a:gd name="connsiteX0" fmla="*/ 32217 w 41125"/>
                <a:gd name="connsiteY0" fmla="*/ 85805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1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7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1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6D59042F-0652-986C-37B8-A31B6C0B86C2}"/>
                </a:ext>
              </a:extLst>
            </p:cNvPr>
            <p:cNvSpPr/>
            <p:nvPr/>
          </p:nvSpPr>
          <p:spPr>
            <a:xfrm>
              <a:off x="6257862" y="6102939"/>
              <a:ext cx="100469" cy="24473"/>
            </a:xfrm>
            <a:custGeom>
              <a:avLst/>
              <a:gdLst>
                <a:gd name="connsiteX0" fmla="*/ 16893 w 100469"/>
                <a:gd name="connsiteY0" fmla="*/ 14333 h 24473"/>
                <a:gd name="connsiteX1" fmla="*/ 9353 w 100469"/>
                <a:gd name="connsiteY1" fmla="*/ 10921 h 24473"/>
                <a:gd name="connsiteX2" fmla="*/ -1034 w 100469"/>
                <a:gd name="connsiteY2" fmla="*/ 5266 h 24473"/>
                <a:gd name="connsiteX3" fmla="*/ 10276 w 100469"/>
                <a:gd name="connsiteY3" fmla="*/ 1892 h 24473"/>
                <a:gd name="connsiteX4" fmla="*/ 20172 w 100469"/>
                <a:gd name="connsiteY4" fmla="*/ 346 h 24473"/>
                <a:gd name="connsiteX5" fmla="*/ 88522 w 100469"/>
                <a:gd name="connsiteY5" fmla="*/ 10600 h 24473"/>
                <a:gd name="connsiteX6" fmla="*/ 88973 w 100469"/>
                <a:gd name="connsiteY6" fmla="*/ 10600 h 24473"/>
                <a:gd name="connsiteX7" fmla="*/ 92518 w 100469"/>
                <a:gd name="connsiteY7" fmla="*/ 12485 h 24473"/>
                <a:gd name="connsiteX8" fmla="*/ 94874 w 100469"/>
                <a:gd name="connsiteY8" fmla="*/ 14615 h 24473"/>
                <a:gd name="connsiteX9" fmla="*/ 99436 w 100469"/>
                <a:gd name="connsiteY9" fmla="*/ 19120 h 24473"/>
                <a:gd name="connsiteX10" fmla="*/ 93894 w 100469"/>
                <a:gd name="connsiteY10" fmla="*/ 22363 h 24473"/>
                <a:gd name="connsiteX11" fmla="*/ 86730 w 100469"/>
                <a:gd name="connsiteY11" fmla="*/ 24757 h 24473"/>
                <a:gd name="connsiteX12" fmla="*/ 18363 w 100469"/>
                <a:gd name="connsiteY12" fmla="*/ 14577 h 24473"/>
                <a:gd name="connsiteX13" fmla="*/ 16893 w 100469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3">
                  <a:moveTo>
                    <a:pt x="16893" y="14333"/>
                  </a:moveTo>
                  <a:cubicBezTo>
                    <a:pt x="14254" y="13484"/>
                    <a:pt x="11727" y="12334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0"/>
                  </a:cubicBezTo>
                  <a:lnTo>
                    <a:pt x="88973" y="10600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5"/>
                  </a:cubicBezTo>
                  <a:lnTo>
                    <a:pt x="99436" y="19120"/>
                  </a:lnTo>
                  <a:lnTo>
                    <a:pt x="93894" y="22363"/>
                  </a:lnTo>
                  <a:cubicBezTo>
                    <a:pt x="90972" y="24059"/>
                    <a:pt x="88861" y="25001"/>
                    <a:pt x="86730" y="24757"/>
                  </a:cubicBezTo>
                  <a:cubicBezTo>
                    <a:pt x="63282" y="22042"/>
                    <a:pt x="40021" y="18253"/>
                    <a:pt x="18363" y="14577"/>
                  </a:cubicBezTo>
                  <a:cubicBezTo>
                    <a:pt x="17911" y="14615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D31C5566-D205-1E3C-EE28-A4554B6FF39F}"/>
                </a:ext>
              </a:extLst>
            </p:cNvPr>
            <p:cNvSpPr/>
            <p:nvPr/>
          </p:nvSpPr>
          <p:spPr>
            <a:xfrm>
              <a:off x="5738496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4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1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49B3343D-1BA3-94DF-6A67-041B4BCC10CD}"/>
                </a:ext>
              </a:extLst>
            </p:cNvPr>
            <p:cNvSpPr/>
            <p:nvPr/>
          </p:nvSpPr>
          <p:spPr>
            <a:xfrm>
              <a:off x="6125462" y="6279624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1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1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38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FB9BDA47-6E22-33FD-26AA-8E2983B31F97}"/>
                </a:ext>
              </a:extLst>
            </p:cNvPr>
            <p:cNvSpPr/>
            <p:nvPr/>
          </p:nvSpPr>
          <p:spPr>
            <a:xfrm>
              <a:off x="5803376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36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7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5" y="7736"/>
                    <a:pt x="-336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7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8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2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id="{0765B697-D7E7-3C0D-AF4F-C7AFBA146AC4}"/>
                </a:ext>
              </a:extLst>
            </p:cNvPr>
            <p:cNvSpPr/>
            <p:nvPr/>
          </p:nvSpPr>
          <p:spPr>
            <a:xfrm>
              <a:off x="6220162" y="6211619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5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8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5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5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A70ABE94-E20C-A3E5-7722-D1D674BAD46E}"/>
                </a:ext>
              </a:extLst>
            </p:cNvPr>
            <p:cNvSpPr/>
            <p:nvPr/>
          </p:nvSpPr>
          <p:spPr>
            <a:xfrm>
              <a:off x="5727489" y="493524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6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4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1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79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599 h 171405"/>
                <a:gd name="connsiteX19" fmla="*/ 292794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6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310" y="130399"/>
                    <a:pt x="105107" y="149399"/>
                    <a:pt x="78454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40" y="94528"/>
                    <a:pt x="15722" y="67761"/>
                    <a:pt x="36061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1" y="193828"/>
                    <a:pt x="129612" y="144762"/>
                    <a:pt x="161731" y="116337"/>
                  </a:cubicBezTo>
                  <a:cubicBezTo>
                    <a:pt x="182466" y="97977"/>
                    <a:pt x="201824" y="78034"/>
                    <a:pt x="222521" y="59599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3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4"/>
                    <a:pt x="165463" y="52700"/>
                  </a:cubicBezTo>
                  <a:cubicBezTo>
                    <a:pt x="145275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FAA156BA-6DCA-42E2-8692-5FA7198CAEA4}"/>
                </a:ext>
              </a:extLst>
            </p:cNvPr>
            <p:cNvSpPr/>
            <p:nvPr/>
          </p:nvSpPr>
          <p:spPr>
            <a:xfrm>
              <a:off x="3872677" y="3532827"/>
              <a:ext cx="386654" cy="171405"/>
            </a:xfrm>
            <a:custGeom>
              <a:avLst/>
              <a:gdLst>
                <a:gd name="connsiteX0" fmla="*/ 97718 w 386654"/>
                <a:gd name="connsiteY0" fmla="*/ 38733 h 171405"/>
                <a:gd name="connsiteX1" fmla="*/ 161505 w 386654"/>
                <a:gd name="connsiteY1" fmla="*/ 63727 h 171405"/>
                <a:gd name="connsiteX2" fmla="*/ 202974 w 386654"/>
                <a:gd name="connsiteY2" fmla="*/ 97902 h 171405"/>
                <a:gd name="connsiteX3" fmla="*/ 288929 w 386654"/>
                <a:gd name="connsiteY3" fmla="*/ 150870 h 171405"/>
                <a:gd name="connsiteX4" fmla="*/ 373489 w 386654"/>
                <a:gd name="connsiteY4" fmla="*/ 109155 h 171405"/>
                <a:gd name="connsiteX5" fmla="*/ 361067 w 386654"/>
                <a:gd name="connsiteY5" fmla="*/ 11137 h 171405"/>
                <a:gd name="connsiteX6" fmla="*/ 275489 w 386654"/>
                <a:gd name="connsiteY6" fmla="*/ 12833 h 171405"/>
                <a:gd name="connsiteX7" fmla="*/ 210892 w 386654"/>
                <a:gd name="connsiteY7" fmla="*/ 54849 h 171405"/>
                <a:gd name="connsiteX8" fmla="*/ 148951 w 386654"/>
                <a:gd name="connsiteY8" fmla="*/ 112529 h 171405"/>
                <a:gd name="connsiteX9" fmla="*/ 78454 w 386654"/>
                <a:gd name="connsiteY9" fmla="*/ 157279 h 171405"/>
                <a:gd name="connsiteX10" fmla="*/ 42639 w 386654"/>
                <a:gd name="connsiteY10" fmla="*/ 156223 h 171405"/>
                <a:gd name="connsiteX11" fmla="*/ 12479 w 386654"/>
                <a:gd name="connsiteY11" fmla="*/ 119353 h 171405"/>
                <a:gd name="connsiteX12" fmla="*/ 36061 w 386654"/>
                <a:gd name="connsiteY12" fmla="*/ 52455 h 171405"/>
                <a:gd name="connsiteX13" fmla="*/ 97812 w 386654"/>
                <a:gd name="connsiteY13" fmla="*/ 38770 h 171405"/>
                <a:gd name="connsiteX14" fmla="*/ 97812 w 386654"/>
                <a:gd name="connsiteY14" fmla="*/ 27461 h 171405"/>
                <a:gd name="connsiteX15" fmla="*/ 6579 w 386654"/>
                <a:gd name="connsiteY15" fmla="*/ 70457 h 171405"/>
                <a:gd name="connsiteX16" fmla="*/ 28219 w 386654"/>
                <a:gd name="connsiteY16" fmla="*/ 160596 h 171405"/>
                <a:gd name="connsiteX17" fmla="*/ 161731 w 386654"/>
                <a:gd name="connsiteY17" fmla="*/ 116337 h 171405"/>
                <a:gd name="connsiteX18" fmla="*/ 222522 w 386654"/>
                <a:gd name="connsiteY18" fmla="*/ 59600 h 171405"/>
                <a:gd name="connsiteX19" fmla="*/ 292794 w 386654"/>
                <a:gd name="connsiteY19" fmla="*/ 18130 h 171405"/>
                <a:gd name="connsiteX20" fmla="*/ 338711 w 386654"/>
                <a:gd name="connsiteY20" fmla="*/ 13022 h 171405"/>
                <a:gd name="connsiteX21" fmla="*/ 373225 w 386654"/>
                <a:gd name="connsiteY21" fmla="*/ 52078 h 171405"/>
                <a:gd name="connsiteX22" fmla="*/ 310908 w 386654"/>
                <a:gd name="connsiteY22" fmla="*/ 140672 h 171405"/>
                <a:gd name="connsiteX23" fmla="*/ 210024 w 386654"/>
                <a:gd name="connsiteY23" fmla="*/ 89099 h 171405"/>
                <a:gd name="connsiteX24" fmla="*/ 165464 w 386654"/>
                <a:gd name="connsiteY24" fmla="*/ 52700 h 171405"/>
                <a:gd name="connsiteX25" fmla="*/ 97812 w 386654"/>
                <a:gd name="connsiteY25" fmla="*/ 27461 h 171405"/>
                <a:gd name="connsiteX26" fmla="*/ 97718 w 386654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4" h="171405">
                  <a:moveTo>
                    <a:pt x="97718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4" y="97902"/>
                  </a:cubicBezTo>
                  <a:cubicBezTo>
                    <a:pt x="227819" y="119429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8" y="78996"/>
                    <a:pt x="391265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6"/>
                    <a:pt x="210892" y="54849"/>
                  </a:cubicBezTo>
                  <a:cubicBezTo>
                    <a:pt x="190025" y="73850"/>
                    <a:pt x="170289" y="94038"/>
                    <a:pt x="148951" y="112529"/>
                  </a:cubicBezTo>
                  <a:cubicBezTo>
                    <a:pt x="128311" y="130399"/>
                    <a:pt x="105107" y="149400"/>
                    <a:pt x="78454" y="157279"/>
                  </a:cubicBezTo>
                  <a:cubicBezTo>
                    <a:pt x="66672" y="160766"/>
                    <a:pt x="53949" y="161558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40" y="94528"/>
                    <a:pt x="15722" y="67761"/>
                    <a:pt x="36061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5"/>
                    <a:pt x="104994" y="28215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1" y="144762"/>
                    <a:pt x="161731" y="116337"/>
                  </a:cubicBezTo>
                  <a:cubicBezTo>
                    <a:pt x="182466" y="97978"/>
                    <a:pt x="201825" y="78034"/>
                    <a:pt x="222522" y="59600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2" y="13154"/>
                    <a:pt x="323500" y="9459"/>
                    <a:pt x="338711" y="13022"/>
                  </a:cubicBezTo>
                  <a:cubicBezTo>
                    <a:pt x="357561" y="17433"/>
                    <a:pt x="369210" y="33756"/>
                    <a:pt x="373225" y="52078"/>
                  </a:cubicBezTo>
                  <a:cubicBezTo>
                    <a:pt x="381783" y="91154"/>
                    <a:pt x="350832" y="135696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5"/>
                    <a:pt x="165464" y="52700"/>
                  </a:cubicBezTo>
                  <a:cubicBezTo>
                    <a:pt x="145276" y="38978"/>
                    <a:pt x="122072" y="30326"/>
                    <a:pt x="97812" y="27461"/>
                  </a:cubicBezTo>
                  <a:cubicBezTo>
                    <a:pt x="90517" y="26537"/>
                    <a:pt x="90517" y="37847"/>
                    <a:pt x="97718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57EC59FB-800B-8970-B2CA-F4A3F509A6D3}"/>
                </a:ext>
              </a:extLst>
            </p:cNvPr>
            <p:cNvSpPr/>
            <p:nvPr/>
          </p:nvSpPr>
          <p:spPr>
            <a:xfrm>
              <a:off x="3401534" y="5456587"/>
              <a:ext cx="115574" cy="262188"/>
            </a:xfrm>
            <a:custGeom>
              <a:avLst/>
              <a:gdLst>
                <a:gd name="connsiteX0" fmla="*/ 96373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1 w 115574"/>
                <a:gd name="connsiteY3" fmla="*/ 261994 h 262188"/>
                <a:gd name="connsiteX4" fmla="*/ 106439 w 115574"/>
                <a:gd name="connsiteY4" fmla="*/ 148726 h 262188"/>
                <a:gd name="connsiteX5" fmla="*/ 107325 w 115574"/>
                <a:gd name="connsiteY5" fmla="*/ 4413 h 262188"/>
                <a:gd name="connsiteX6" fmla="*/ 96411 w 115574"/>
                <a:gd name="connsiteY6" fmla="*/ 7409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3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3"/>
                    <a:pt x="1937" y="252230"/>
                  </a:cubicBezTo>
                  <a:cubicBezTo>
                    <a:pt x="-4736" y="255095"/>
                    <a:pt x="1013" y="264840"/>
                    <a:pt x="7591" y="261994"/>
                  </a:cubicBezTo>
                  <a:cubicBezTo>
                    <a:pt x="57091" y="240712"/>
                    <a:pt x="92566" y="200902"/>
                    <a:pt x="106439" y="148726"/>
                  </a:cubicBezTo>
                  <a:cubicBezTo>
                    <a:pt x="118936" y="101601"/>
                    <a:pt x="115148" y="51895"/>
                    <a:pt x="107325" y="4413"/>
                  </a:cubicBezTo>
                  <a:cubicBezTo>
                    <a:pt x="106138" y="-2750"/>
                    <a:pt x="95243" y="284"/>
                    <a:pt x="96411" y="74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6C802AAE-BE42-AD2E-D1FA-EC4893F24CB6}"/>
                </a:ext>
              </a:extLst>
            </p:cNvPr>
            <p:cNvSpPr/>
            <p:nvPr/>
          </p:nvSpPr>
          <p:spPr>
            <a:xfrm>
              <a:off x="3476624" y="4964962"/>
              <a:ext cx="653161" cy="458210"/>
            </a:xfrm>
            <a:custGeom>
              <a:avLst/>
              <a:gdLst>
                <a:gd name="connsiteX0" fmla="*/ 641534 w 653161"/>
                <a:gd name="connsiteY0" fmla="*/ 3004 h 458210"/>
                <a:gd name="connsiteX1" fmla="*/ 522781 w 653161"/>
                <a:gd name="connsiteY1" fmla="*/ 103661 h 458210"/>
                <a:gd name="connsiteX2" fmla="*/ 332040 w 653161"/>
                <a:gd name="connsiteY2" fmla="*/ 122643 h 458210"/>
                <a:gd name="connsiteX3" fmla="*/ 214776 w 653161"/>
                <a:gd name="connsiteY3" fmla="*/ 121663 h 458210"/>
                <a:gd name="connsiteX4" fmla="*/ 109444 w 653161"/>
                <a:gd name="connsiteY4" fmla="*/ 139664 h 458210"/>
                <a:gd name="connsiteX5" fmla="*/ 14140 w 653161"/>
                <a:gd name="connsiteY5" fmla="*/ 243206 h 458210"/>
                <a:gd name="connsiteX6" fmla="*/ -751 w 653161"/>
                <a:gd name="connsiteY6" fmla="*/ 330951 h 458210"/>
                <a:gd name="connsiteX7" fmla="*/ 13066 w 653161"/>
                <a:gd name="connsiteY7" fmla="*/ 454455 h 458210"/>
                <a:gd name="connsiteX8" fmla="*/ 23980 w 653161"/>
                <a:gd name="connsiteY8" fmla="*/ 451438 h 458210"/>
                <a:gd name="connsiteX9" fmla="*/ 10314 w 653161"/>
                <a:gd name="connsiteY9" fmla="*/ 337379 h 458210"/>
                <a:gd name="connsiteX10" fmla="*/ 21209 w 653161"/>
                <a:gd name="connsiteY10" fmla="*/ 258719 h 458210"/>
                <a:gd name="connsiteX11" fmla="*/ 117342 w 653161"/>
                <a:gd name="connsiteY11" fmla="*/ 148788 h 458210"/>
                <a:gd name="connsiteX12" fmla="*/ 225558 w 653161"/>
                <a:gd name="connsiteY12" fmla="*/ 132539 h 458210"/>
                <a:gd name="connsiteX13" fmla="*/ 339279 w 653161"/>
                <a:gd name="connsiteY13" fmla="*/ 134141 h 458210"/>
                <a:gd name="connsiteX14" fmla="*/ 523591 w 653161"/>
                <a:gd name="connsiteY14" fmla="*/ 115292 h 458210"/>
                <a:gd name="connsiteX15" fmla="*/ 651279 w 653161"/>
                <a:gd name="connsiteY15" fmla="*/ 8715 h 458210"/>
                <a:gd name="connsiteX16" fmla="*/ 641515 w 653161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1" h="458210">
                  <a:moveTo>
                    <a:pt x="641534" y="3004"/>
                  </a:moveTo>
                  <a:cubicBezTo>
                    <a:pt x="613542" y="49619"/>
                    <a:pt x="574938" y="86150"/>
                    <a:pt x="522781" y="103661"/>
                  </a:cubicBezTo>
                  <a:cubicBezTo>
                    <a:pt x="462028" y="124075"/>
                    <a:pt x="395357" y="124283"/>
                    <a:pt x="332040" y="122643"/>
                  </a:cubicBezTo>
                  <a:cubicBezTo>
                    <a:pt x="292965" y="121644"/>
                    <a:pt x="253852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5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3" y="413720"/>
                    <a:pt x="13066" y="454455"/>
                  </a:cubicBezTo>
                  <a:cubicBezTo>
                    <a:pt x="14442" y="461599"/>
                    <a:pt x="25337" y="458564"/>
                    <a:pt x="23980" y="451438"/>
                  </a:cubicBezTo>
                  <a:cubicBezTo>
                    <a:pt x="16760" y="413852"/>
                    <a:pt x="9277" y="375832"/>
                    <a:pt x="10314" y="337379"/>
                  </a:cubicBezTo>
                  <a:cubicBezTo>
                    <a:pt x="10747" y="310820"/>
                    <a:pt x="14404" y="284392"/>
                    <a:pt x="21209" y="258719"/>
                  </a:cubicBezTo>
                  <a:cubicBezTo>
                    <a:pt x="35157" y="208447"/>
                    <a:pt x="66957" y="166355"/>
                    <a:pt x="117342" y="148788"/>
                  </a:cubicBezTo>
                  <a:cubicBezTo>
                    <a:pt x="151668" y="136799"/>
                    <a:pt x="189461" y="133708"/>
                    <a:pt x="225558" y="132539"/>
                  </a:cubicBezTo>
                  <a:cubicBezTo>
                    <a:pt x="263465" y="131352"/>
                    <a:pt x="301391" y="133274"/>
                    <a:pt x="339279" y="134141"/>
                  </a:cubicBezTo>
                  <a:cubicBezTo>
                    <a:pt x="400446" y="135517"/>
                    <a:pt x="464818" y="134462"/>
                    <a:pt x="523591" y="115292"/>
                  </a:cubicBezTo>
                  <a:cubicBezTo>
                    <a:pt x="579537" y="97064"/>
                    <a:pt x="621289" y="58743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535D7256-06B7-37AD-C80F-D40A883246F5}"/>
                </a:ext>
              </a:extLst>
            </p:cNvPr>
            <p:cNvSpPr/>
            <p:nvPr/>
          </p:nvSpPr>
          <p:spPr>
            <a:xfrm>
              <a:off x="3409754" y="5452248"/>
              <a:ext cx="142397" cy="285689"/>
            </a:xfrm>
            <a:custGeom>
              <a:avLst/>
              <a:gdLst>
                <a:gd name="connsiteX0" fmla="*/ 118634 w 142397"/>
                <a:gd name="connsiteY0" fmla="*/ 7413 h 285689"/>
                <a:gd name="connsiteX1" fmla="*/ 113431 w 142397"/>
                <a:gd name="connsiteY1" fmla="*/ 194610 h 285689"/>
                <a:gd name="connsiteX2" fmla="*/ 4366 w 142397"/>
                <a:gd name="connsiteY2" fmla="*/ 274665 h 285689"/>
                <a:gd name="connsiteX3" fmla="*/ 4366 w 142397"/>
                <a:gd name="connsiteY3" fmla="*/ 285975 h 285689"/>
                <a:gd name="connsiteX4" fmla="*/ 105477 w 142397"/>
                <a:gd name="connsiteY4" fmla="*/ 231707 h 285689"/>
                <a:gd name="connsiteX5" fmla="*/ 141291 w 142397"/>
                <a:gd name="connsiteY5" fmla="*/ 110465 h 285689"/>
                <a:gd name="connsiteX6" fmla="*/ 129642 w 142397"/>
                <a:gd name="connsiteY6" fmla="*/ 4398 h 285689"/>
                <a:gd name="connsiteX7" fmla="*/ 118728 w 142397"/>
                <a:gd name="connsiteY7" fmla="*/ 7413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7" h="285689">
                  <a:moveTo>
                    <a:pt x="118634" y="7413"/>
                  </a:moveTo>
                  <a:cubicBezTo>
                    <a:pt x="130339" y="68977"/>
                    <a:pt x="138332" y="135045"/>
                    <a:pt x="113431" y="194610"/>
                  </a:cubicBezTo>
                  <a:cubicBezTo>
                    <a:pt x="94016" y="241056"/>
                    <a:pt x="54281" y="269557"/>
                    <a:pt x="4366" y="274665"/>
                  </a:cubicBezTo>
                  <a:cubicBezTo>
                    <a:pt x="-2797" y="275400"/>
                    <a:pt x="-2872" y="286729"/>
                    <a:pt x="4366" y="285975"/>
                  </a:cubicBezTo>
                  <a:cubicBezTo>
                    <a:pt x="44630" y="281847"/>
                    <a:pt x="81066" y="264694"/>
                    <a:pt x="105477" y="231707"/>
                  </a:cubicBezTo>
                  <a:cubicBezTo>
                    <a:pt x="130886" y="197362"/>
                    <a:pt x="140254" y="152538"/>
                    <a:pt x="141291" y="110465"/>
                  </a:cubicBezTo>
                  <a:cubicBezTo>
                    <a:pt x="142083" y="74801"/>
                    <a:pt x="136277" y="39326"/>
                    <a:pt x="129642" y="4398"/>
                  </a:cubicBezTo>
                  <a:cubicBezTo>
                    <a:pt x="128285" y="-2746"/>
                    <a:pt x="117370" y="289"/>
                    <a:pt x="118728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DB113D83-BF92-8FC3-1538-85255086A15D}"/>
                </a:ext>
              </a:extLst>
            </p:cNvPr>
            <p:cNvSpPr/>
            <p:nvPr/>
          </p:nvSpPr>
          <p:spPr>
            <a:xfrm>
              <a:off x="3508378" y="4972184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8 w 651904"/>
                <a:gd name="connsiteY7" fmla="*/ 169614 h 455079"/>
                <a:gd name="connsiteX8" fmla="*/ 354178 w 651904"/>
                <a:gd name="connsiteY8" fmla="*/ 162753 h 455079"/>
                <a:gd name="connsiteX9" fmla="*/ 535474 w 651904"/>
                <a:gd name="connsiteY9" fmla="*/ 132159 h 455079"/>
                <a:gd name="connsiteX10" fmla="*/ 650457 w 651904"/>
                <a:gd name="connsiteY10" fmla="*/ 7130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3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7"/>
                    <a:pt x="65418" y="123131"/>
                    <a:pt x="14072" y="251968"/>
                  </a:cubicBezTo>
                  <a:cubicBezTo>
                    <a:pt x="-11243" y="315455"/>
                    <a:pt x="161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8" y="169614"/>
                  </a:cubicBezTo>
                  <a:cubicBezTo>
                    <a:pt x="199760" y="150293"/>
                    <a:pt x="278496" y="161188"/>
                    <a:pt x="354178" y="162753"/>
                  </a:cubicBezTo>
                  <a:cubicBezTo>
                    <a:pt x="415722" y="163997"/>
                    <a:pt x="478981" y="158399"/>
                    <a:pt x="535474" y="132159"/>
                  </a:cubicBezTo>
                  <a:cubicBezTo>
                    <a:pt x="589724" y="106976"/>
                    <a:pt x="628761" y="62415"/>
                    <a:pt x="650457" y="7130"/>
                  </a:cubicBezTo>
                  <a:cubicBezTo>
                    <a:pt x="653115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52A09419-AAB4-4EBE-75FA-CDFFB1511342}"/>
                </a:ext>
              </a:extLst>
            </p:cNvPr>
            <p:cNvSpPr/>
            <p:nvPr/>
          </p:nvSpPr>
          <p:spPr>
            <a:xfrm>
              <a:off x="3875039" y="4828213"/>
              <a:ext cx="111273" cy="269457"/>
            </a:xfrm>
            <a:custGeom>
              <a:avLst/>
              <a:gdLst>
                <a:gd name="connsiteX0" fmla="*/ 17167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4 w 111273"/>
                <a:gd name="connsiteY3" fmla="*/ 1038 h 269457"/>
                <a:gd name="connsiteX4" fmla="*/ 11474 w 111273"/>
                <a:gd name="connsiteY4" fmla="*/ 103204 h 269457"/>
                <a:gd name="connsiteX5" fmla="*/ 6310 w 111273"/>
                <a:gd name="connsiteY5" fmla="*/ 265689 h 269457"/>
                <a:gd name="connsiteX6" fmla="*/ 17224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7" y="262673"/>
                  </a:moveTo>
                  <a:cubicBezTo>
                    <a:pt x="9212" y="211778"/>
                    <a:pt x="5027" y="158227"/>
                    <a:pt x="21540" y="108520"/>
                  </a:cubicBezTo>
                  <a:cubicBezTo>
                    <a:pt x="36036" y="64939"/>
                    <a:pt x="67156" y="32065"/>
                    <a:pt x="107419" y="10803"/>
                  </a:cubicBezTo>
                  <a:cubicBezTo>
                    <a:pt x="113847" y="7410"/>
                    <a:pt x="108136" y="-2392"/>
                    <a:pt x="101764" y="1038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2" y="155456"/>
                    <a:pt x="-2060" y="212080"/>
                    <a:pt x="6310" y="265689"/>
                  </a:cubicBezTo>
                  <a:cubicBezTo>
                    <a:pt x="7440" y="272851"/>
                    <a:pt x="18335" y="269817"/>
                    <a:pt x="17224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2F672939-F750-3775-ACD2-CC01BE5C09E5}"/>
                </a:ext>
              </a:extLst>
            </p:cNvPr>
            <p:cNvSpPr/>
            <p:nvPr/>
          </p:nvSpPr>
          <p:spPr>
            <a:xfrm>
              <a:off x="3239570" y="5124530"/>
              <a:ext cx="673163" cy="438327"/>
            </a:xfrm>
            <a:custGeom>
              <a:avLst/>
              <a:gdLst>
                <a:gd name="connsiteX0" fmla="*/ 8201 w 673163"/>
                <a:gd name="connsiteY0" fmla="*/ 436674 h 438327"/>
                <a:gd name="connsiteX1" fmla="*/ 142318 w 673163"/>
                <a:gd name="connsiteY1" fmla="*/ 346422 h 438327"/>
                <a:gd name="connsiteX2" fmla="*/ 342464 w 673163"/>
                <a:gd name="connsiteY2" fmla="*/ 343010 h 438327"/>
                <a:gd name="connsiteX3" fmla="*/ 563326 w 673163"/>
                <a:gd name="connsiteY3" fmla="*/ 328835 h 438327"/>
                <a:gd name="connsiteX4" fmla="*/ 657405 w 673163"/>
                <a:gd name="connsiteY4" fmla="*/ 225821 h 438327"/>
                <a:gd name="connsiteX5" fmla="*/ 659101 w 673163"/>
                <a:gd name="connsiteY5" fmla="*/ 4412 h 438327"/>
                <a:gd name="connsiteX6" fmla="*/ 648206 w 673163"/>
                <a:gd name="connsiteY6" fmla="*/ 7410 h 438327"/>
                <a:gd name="connsiteX7" fmla="*/ 661401 w 673163"/>
                <a:gd name="connsiteY7" fmla="*/ 128387 h 438327"/>
                <a:gd name="connsiteX8" fmla="*/ 650430 w 673163"/>
                <a:gd name="connsiteY8" fmla="*/ 209705 h 438327"/>
                <a:gd name="connsiteX9" fmla="*/ 559217 w 673163"/>
                <a:gd name="connsiteY9" fmla="*/ 318392 h 438327"/>
                <a:gd name="connsiteX10" fmla="*/ 339014 w 673163"/>
                <a:gd name="connsiteY10" fmla="*/ 331417 h 438327"/>
                <a:gd name="connsiteX11" fmla="*/ 145069 w 673163"/>
                <a:gd name="connsiteY11" fmla="*/ 334339 h 438327"/>
                <a:gd name="connsiteX12" fmla="*/ 69765 w 673163"/>
                <a:gd name="connsiteY12" fmla="*/ 363274 h 438327"/>
                <a:gd name="connsiteX13" fmla="*/ 266 w 673163"/>
                <a:gd name="connsiteY13" fmla="*/ 428682 h 438327"/>
                <a:gd name="connsiteX14" fmla="*/ 8258 w 673163"/>
                <a:gd name="connsiteY14" fmla="*/ 436674 h 4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7">
                  <a:moveTo>
                    <a:pt x="8201" y="436674"/>
                  </a:moveTo>
                  <a:cubicBezTo>
                    <a:pt x="43092" y="391944"/>
                    <a:pt x="86221" y="358712"/>
                    <a:pt x="142318" y="346422"/>
                  </a:cubicBezTo>
                  <a:cubicBezTo>
                    <a:pt x="207556" y="332134"/>
                    <a:pt x="276565" y="337562"/>
                    <a:pt x="342464" y="343010"/>
                  </a:cubicBezTo>
                  <a:cubicBezTo>
                    <a:pt x="414752" y="348985"/>
                    <a:pt x="494223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1"/>
                    <a:pt x="646943" y="284"/>
                    <a:pt x="648206" y="7410"/>
                  </a:cubicBezTo>
                  <a:cubicBezTo>
                    <a:pt x="655237" y="47333"/>
                    <a:pt x="662607" y="87672"/>
                    <a:pt x="661401" y="128387"/>
                  </a:cubicBezTo>
                  <a:cubicBezTo>
                    <a:pt x="660835" y="155814"/>
                    <a:pt x="657160" y="183108"/>
                    <a:pt x="650430" y="209705"/>
                  </a:cubicBezTo>
                  <a:cubicBezTo>
                    <a:pt x="637386" y="258921"/>
                    <a:pt x="607547" y="299429"/>
                    <a:pt x="559217" y="318392"/>
                  </a:cubicBezTo>
                  <a:cubicBezTo>
                    <a:pt x="490132" y="345517"/>
                    <a:pt x="411133" y="337374"/>
                    <a:pt x="339014" y="331417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6"/>
                    <a:pt x="92893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8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id="{83874CD9-8D44-74B1-3484-3641A1720E99}"/>
                </a:ext>
              </a:extLst>
            </p:cNvPr>
            <p:cNvSpPr/>
            <p:nvPr/>
          </p:nvSpPr>
          <p:spPr>
            <a:xfrm>
              <a:off x="3839725" y="4809533"/>
              <a:ext cx="138192" cy="289556"/>
            </a:xfrm>
            <a:custGeom>
              <a:avLst/>
              <a:gdLst>
                <a:gd name="connsiteX0" fmla="*/ 20983 w 138192"/>
                <a:gd name="connsiteY0" fmla="*/ 282766 h 289556"/>
                <a:gd name="connsiteX1" fmla="*/ 25412 w 138192"/>
                <a:gd name="connsiteY1" fmla="*/ 92629 h 289556"/>
                <a:gd name="connsiteX2" fmla="*/ 133082 w 138192"/>
                <a:gd name="connsiteY2" fmla="*/ 11349 h 289556"/>
                <a:gd name="connsiteX3" fmla="*/ 130066 w 138192"/>
                <a:gd name="connsiteY3" fmla="*/ 434 h 289556"/>
                <a:gd name="connsiteX4" fmla="*/ 30596 w 138192"/>
                <a:gd name="connsiteY4" fmla="*/ 58869 h 289556"/>
                <a:gd name="connsiteX5" fmla="*/ -921 w 138192"/>
                <a:gd name="connsiteY5" fmla="*/ 176170 h 289556"/>
                <a:gd name="connsiteX6" fmla="*/ 10069 w 138192"/>
                <a:gd name="connsiteY6" fmla="*/ 285801 h 289556"/>
                <a:gd name="connsiteX7" fmla="*/ 20983 w 138192"/>
                <a:gd name="connsiteY7" fmla="*/ 282785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2" h="289556">
                  <a:moveTo>
                    <a:pt x="20983" y="282766"/>
                  </a:moveTo>
                  <a:cubicBezTo>
                    <a:pt x="9918" y="220807"/>
                    <a:pt x="1756" y="152891"/>
                    <a:pt x="25412" y="92629"/>
                  </a:cubicBezTo>
                  <a:cubicBezTo>
                    <a:pt x="43904" y="45504"/>
                    <a:pt x="84732" y="20434"/>
                    <a:pt x="133082" y="11349"/>
                  </a:cubicBezTo>
                  <a:cubicBezTo>
                    <a:pt x="140226" y="10010"/>
                    <a:pt x="137191" y="-904"/>
                    <a:pt x="130066" y="434"/>
                  </a:cubicBezTo>
                  <a:cubicBezTo>
                    <a:pt x="90783" y="7823"/>
                    <a:pt x="53932" y="25335"/>
                    <a:pt x="30596" y="58869"/>
                  </a:cubicBezTo>
                  <a:cubicBezTo>
                    <a:pt x="7260" y="92402"/>
                    <a:pt x="154" y="135964"/>
                    <a:pt x="-921" y="176170"/>
                  </a:cubicBezTo>
                  <a:cubicBezTo>
                    <a:pt x="-1901" y="213003"/>
                    <a:pt x="3622" y="249684"/>
                    <a:pt x="10069" y="285801"/>
                  </a:cubicBezTo>
                  <a:cubicBezTo>
                    <a:pt x="11351" y="292944"/>
                    <a:pt x="22265" y="289910"/>
                    <a:pt x="20983" y="2827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id="{F29D2429-4973-D146-D46C-B82DF1E7A79D}"/>
                </a:ext>
              </a:extLst>
            </p:cNvPr>
            <p:cNvSpPr/>
            <p:nvPr/>
          </p:nvSpPr>
          <p:spPr>
            <a:xfrm>
              <a:off x="3208864" y="5123294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4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4 w 673209"/>
                <a:gd name="connsiteY4" fmla="*/ 4404 h 429445"/>
                <a:gd name="connsiteX5" fmla="*/ 647508 w 673209"/>
                <a:gd name="connsiteY5" fmla="*/ 7402 h 429445"/>
                <a:gd name="connsiteX6" fmla="*/ 650015 w 673209"/>
                <a:gd name="connsiteY6" fmla="*/ 195748 h 429445"/>
                <a:gd name="connsiteX7" fmla="*/ 547077 w 673209"/>
                <a:gd name="connsiteY7" fmla="*/ 292654 h 429445"/>
                <a:gd name="connsiteX8" fmla="*/ 325612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4" y="338478"/>
                    <a:pt x="135324" y="319119"/>
                  </a:cubicBezTo>
                  <a:cubicBezTo>
                    <a:pt x="198564" y="296820"/>
                    <a:pt x="266650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50" y="144740"/>
                    <a:pt x="670806" y="71113"/>
                    <a:pt x="658404" y="4404"/>
                  </a:cubicBezTo>
                  <a:cubicBezTo>
                    <a:pt x="657084" y="-2740"/>
                    <a:pt x="646189" y="276"/>
                    <a:pt x="647508" y="7402"/>
                  </a:cubicBezTo>
                  <a:cubicBezTo>
                    <a:pt x="658912" y="68814"/>
                    <a:pt x="669393" y="134712"/>
                    <a:pt x="650015" y="195748"/>
                  </a:cubicBezTo>
                  <a:cubicBezTo>
                    <a:pt x="634333" y="245172"/>
                    <a:pt x="596727" y="278913"/>
                    <a:pt x="547077" y="292654"/>
                  </a:cubicBezTo>
                  <a:cubicBezTo>
                    <a:pt x="474977" y="312616"/>
                    <a:pt x="398636" y="300646"/>
                    <a:pt x="325612" y="293766"/>
                  </a:cubicBezTo>
                  <a:cubicBezTo>
                    <a:pt x="261956" y="287772"/>
                    <a:pt x="195944" y="286452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id="{3FE26186-0444-DA34-2950-8793ABBF197D}"/>
                </a:ext>
              </a:extLst>
            </p:cNvPr>
            <p:cNvSpPr/>
            <p:nvPr/>
          </p:nvSpPr>
          <p:spPr>
            <a:xfrm>
              <a:off x="3947784" y="4841741"/>
              <a:ext cx="166984" cy="149473"/>
            </a:xfrm>
            <a:custGeom>
              <a:avLst/>
              <a:gdLst>
                <a:gd name="connsiteX0" fmla="*/ 164134 w 166984"/>
                <a:gd name="connsiteY0" fmla="*/ 140306 h 149473"/>
                <a:gd name="connsiteX1" fmla="*/ 8775 w 166984"/>
                <a:gd name="connsiteY1" fmla="*/ 1817 h 149473"/>
                <a:gd name="connsiteX2" fmla="*/ 783 w 166984"/>
                <a:gd name="connsiteY2" fmla="*/ 9809 h 149473"/>
                <a:gd name="connsiteX3" fmla="*/ 156123 w 166984"/>
                <a:gd name="connsiteY3" fmla="*/ 148298 h 149473"/>
                <a:gd name="connsiteX4" fmla="*/ 164134 w 166984"/>
                <a:gd name="connsiteY4" fmla="*/ 140306 h 14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73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298"/>
                  </a:lnTo>
                  <a:cubicBezTo>
                    <a:pt x="161552" y="153124"/>
                    <a:pt x="169582" y="145151"/>
                    <a:pt x="164134" y="1403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3" name="Freeform: Shape 932">
              <a:extLst>
                <a:ext uri="{FF2B5EF4-FFF2-40B4-BE49-F238E27FC236}">
                  <a16:creationId xmlns:a16="http://schemas.microsoft.com/office/drawing/2014/main" id="{B4A4E082-6FF9-E810-9D63-49F8B3339408}"/>
                </a:ext>
              </a:extLst>
            </p:cNvPr>
            <p:cNvSpPr/>
            <p:nvPr/>
          </p:nvSpPr>
          <p:spPr>
            <a:xfrm>
              <a:off x="3906297" y="4898901"/>
              <a:ext cx="167860" cy="140521"/>
            </a:xfrm>
            <a:custGeom>
              <a:avLst/>
              <a:gdLst>
                <a:gd name="connsiteX0" fmla="*/ 165000 w 167860"/>
                <a:gd name="connsiteY0" fmla="*/ 131345 h 140521"/>
                <a:gd name="connsiteX1" fmla="*/ 8924 w 167860"/>
                <a:gd name="connsiteY1" fmla="*/ 1621 h 140521"/>
                <a:gd name="connsiteX2" fmla="*/ 932 w 167860"/>
                <a:gd name="connsiteY2" fmla="*/ 9613 h 140521"/>
                <a:gd name="connsiteX3" fmla="*/ 157008 w 167860"/>
                <a:gd name="connsiteY3" fmla="*/ 139356 h 140521"/>
                <a:gd name="connsiteX4" fmla="*/ 165000 w 167860"/>
                <a:gd name="connsiteY4" fmla="*/ 131345 h 1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1">
                  <a:moveTo>
                    <a:pt x="165000" y="131345"/>
                  </a:moveTo>
                  <a:cubicBezTo>
                    <a:pt x="114369" y="86463"/>
                    <a:pt x="62344" y="43222"/>
                    <a:pt x="8924" y="1621"/>
                  </a:cubicBezTo>
                  <a:cubicBezTo>
                    <a:pt x="3269" y="-2809"/>
                    <a:pt x="-4799" y="5146"/>
                    <a:pt x="932" y="9613"/>
                  </a:cubicBezTo>
                  <a:cubicBezTo>
                    <a:pt x="54314" y="51196"/>
                    <a:pt x="106339" y="94437"/>
                    <a:pt x="157008" y="139356"/>
                  </a:cubicBezTo>
                  <a:cubicBezTo>
                    <a:pt x="162436" y="144163"/>
                    <a:pt x="170466" y="136189"/>
                    <a:pt x="165000" y="131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id="{CC0CE82F-BF62-2FFF-31EA-CD43267B8A3F}"/>
                </a:ext>
              </a:extLst>
            </p:cNvPr>
            <p:cNvSpPr/>
            <p:nvPr/>
          </p:nvSpPr>
          <p:spPr>
            <a:xfrm>
              <a:off x="3882869" y="4969376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1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50" y="60304"/>
                    <a:pt x="47828" y="29202"/>
                    <a:pt x="7188" y="1323"/>
                  </a:cubicBezTo>
                  <a:cubicBezTo>
                    <a:pt x="1175" y="-2824"/>
                    <a:pt x="-4480" y="6978"/>
                    <a:pt x="1533" y="11087"/>
                  </a:cubicBezTo>
                  <a:cubicBezTo>
                    <a:pt x="41363" y="38438"/>
                    <a:pt x="78930" y="68956"/>
                    <a:pt x="113859" y="102339"/>
                  </a:cubicBezTo>
                  <a:cubicBezTo>
                    <a:pt x="119118" y="107372"/>
                    <a:pt x="127053" y="99398"/>
                    <a:pt x="121851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D636BF69-F9B2-8EEF-CAF3-4C70C7766814}"/>
                </a:ext>
              </a:extLst>
            </p:cNvPr>
            <p:cNvSpPr/>
            <p:nvPr/>
          </p:nvSpPr>
          <p:spPr>
            <a:xfrm>
              <a:off x="3765125" y="5119085"/>
              <a:ext cx="111257" cy="106536"/>
            </a:xfrm>
            <a:custGeom>
              <a:avLst/>
              <a:gdLst>
                <a:gd name="connsiteX0" fmla="*/ 108495 w 111257"/>
                <a:gd name="connsiteY0" fmla="*/ 97264 h 106536"/>
                <a:gd name="connsiteX1" fmla="*/ 8705 w 111257"/>
                <a:gd name="connsiteY1" fmla="*/ 1922 h 106536"/>
                <a:gd name="connsiteX2" fmla="*/ 694 w 111257"/>
                <a:gd name="connsiteY2" fmla="*/ 9914 h 106536"/>
                <a:gd name="connsiteX3" fmla="*/ 100484 w 111257"/>
                <a:gd name="connsiteY3" fmla="*/ 105256 h 106536"/>
                <a:gd name="connsiteX4" fmla="*/ 108495 w 111257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7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2"/>
                    <a:pt x="694" y="9914"/>
                  </a:cubicBezTo>
                  <a:lnTo>
                    <a:pt x="100484" y="105256"/>
                  </a:lnTo>
                  <a:cubicBezTo>
                    <a:pt x="105762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id="{6AA98AF7-4911-A931-AB3E-27860E5BAD9B}"/>
                </a:ext>
              </a:extLst>
            </p:cNvPr>
            <p:cNvSpPr/>
            <p:nvPr/>
          </p:nvSpPr>
          <p:spPr>
            <a:xfrm>
              <a:off x="3666719" y="5120571"/>
              <a:ext cx="204172" cy="190845"/>
            </a:xfrm>
            <a:custGeom>
              <a:avLst/>
              <a:gdLst>
                <a:gd name="connsiteX0" fmla="*/ 201623 w 204172"/>
                <a:gd name="connsiteY0" fmla="*/ 181374 h 190845"/>
                <a:gd name="connsiteX1" fmla="*/ 7037 w 204172"/>
                <a:gd name="connsiteY1" fmla="*/ 1435 h 190845"/>
                <a:gd name="connsiteX2" fmla="*/ 1382 w 204172"/>
                <a:gd name="connsiteY2" fmla="*/ 11199 h 190845"/>
                <a:gd name="connsiteX3" fmla="*/ 193650 w 204172"/>
                <a:gd name="connsiteY3" fmla="*/ 189348 h 190845"/>
                <a:gd name="connsiteX4" fmla="*/ 201642 w 204172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2" h="190845">
                  <a:moveTo>
                    <a:pt x="201623" y="181374"/>
                  </a:moveTo>
                  <a:cubicBezTo>
                    <a:pt x="142661" y="115306"/>
                    <a:pt x="77498" y="55043"/>
                    <a:pt x="7037" y="1435"/>
                  </a:cubicBezTo>
                  <a:cubicBezTo>
                    <a:pt x="1250" y="-2976"/>
                    <a:pt x="-4386" y="6845"/>
                    <a:pt x="1382" y="11199"/>
                  </a:cubicBezTo>
                  <a:cubicBezTo>
                    <a:pt x="71013" y="64299"/>
                    <a:pt x="135404" y="123958"/>
                    <a:pt x="193650" y="189348"/>
                  </a:cubicBezTo>
                  <a:cubicBezTo>
                    <a:pt x="198494" y="194795"/>
                    <a:pt x="206468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id="{5259C809-688E-B624-46ED-4F042E099BA3}"/>
                </a:ext>
              </a:extLst>
            </p:cNvPr>
            <p:cNvSpPr/>
            <p:nvPr/>
          </p:nvSpPr>
          <p:spPr>
            <a:xfrm>
              <a:off x="3582556" y="5154466"/>
              <a:ext cx="251160" cy="226148"/>
            </a:xfrm>
            <a:custGeom>
              <a:avLst/>
              <a:gdLst>
                <a:gd name="connsiteX0" fmla="*/ 248445 w 251160"/>
                <a:gd name="connsiteY0" fmla="*/ 216846 h 226148"/>
                <a:gd name="connsiteX1" fmla="*/ 8865 w 251160"/>
                <a:gd name="connsiteY1" fmla="*/ 1714 h 226148"/>
                <a:gd name="connsiteX2" fmla="*/ 872 w 251160"/>
                <a:gd name="connsiteY2" fmla="*/ 9707 h 226148"/>
                <a:gd name="connsiteX3" fmla="*/ 240434 w 251160"/>
                <a:gd name="connsiteY3" fmla="*/ 224839 h 226148"/>
                <a:gd name="connsiteX4" fmla="*/ 248445 w 251160"/>
                <a:gd name="connsiteY4" fmla="*/ 216846 h 22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60" h="226148">
                  <a:moveTo>
                    <a:pt x="248445" y="216846"/>
                  </a:moveTo>
                  <a:cubicBezTo>
                    <a:pt x="171519" y="141919"/>
                    <a:pt x="91652" y="70214"/>
                    <a:pt x="8865" y="1714"/>
                  </a:cubicBezTo>
                  <a:cubicBezTo>
                    <a:pt x="3304" y="-2904"/>
                    <a:pt x="-4745" y="5051"/>
                    <a:pt x="872" y="9707"/>
                  </a:cubicBezTo>
                  <a:cubicBezTo>
                    <a:pt x="83604" y="78150"/>
                    <a:pt x="163451" y="149873"/>
                    <a:pt x="240434" y="224839"/>
                  </a:cubicBezTo>
                  <a:cubicBezTo>
                    <a:pt x="245655" y="229928"/>
                    <a:pt x="253628" y="221936"/>
                    <a:pt x="248445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id="{D097C52D-5042-2DCC-F854-DDEEBB4FBC09}"/>
                </a:ext>
              </a:extLst>
            </p:cNvPr>
            <p:cNvSpPr/>
            <p:nvPr/>
          </p:nvSpPr>
          <p:spPr>
            <a:xfrm>
              <a:off x="3527706" y="5218027"/>
              <a:ext cx="242263" cy="199380"/>
            </a:xfrm>
            <a:custGeom>
              <a:avLst/>
              <a:gdLst>
                <a:gd name="connsiteX0" fmla="*/ 239451 w 242263"/>
                <a:gd name="connsiteY0" fmla="*/ 190174 h 199380"/>
                <a:gd name="connsiteX1" fmla="*/ 7128 w 242263"/>
                <a:gd name="connsiteY1" fmla="*/ 1356 h 199380"/>
                <a:gd name="connsiteX2" fmla="*/ 1473 w 242263"/>
                <a:gd name="connsiteY2" fmla="*/ 11121 h 199380"/>
                <a:gd name="connsiteX3" fmla="*/ 231440 w 242263"/>
                <a:gd name="connsiteY3" fmla="*/ 198166 h 199380"/>
                <a:gd name="connsiteX4" fmla="*/ 239451 w 242263"/>
                <a:gd name="connsiteY4" fmla="*/ 190174 h 19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0">
                  <a:moveTo>
                    <a:pt x="239451" y="190174"/>
                  </a:moveTo>
                  <a:cubicBezTo>
                    <a:pt x="165786" y="122711"/>
                    <a:pt x="88220" y="59678"/>
                    <a:pt x="7128" y="1356"/>
                  </a:cubicBezTo>
                  <a:cubicBezTo>
                    <a:pt x="1210" y="-2885"/>
                    <a:pt x="-4445" y="7011"/>
                    <a:pt x="1473" y="11121"/>
                  </a:cubicBezTo>
                  <a:cubicBezTo>
                    <a:pt x="81736" y="68895"/>
                    <a:pt x="158529" y="131344"/>
                    <a:pt x="231440" y="198166"/>
                  </a:cubicBezTo>
                  <a:cubicBezTo>
                    <a:pt x="236812" y="203067"/>
                    <a:pt x="244823" y="195094"/>
                    <a:pt x="239451" y="190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id="{8F92A1E1-9A2A-2F9F-44A2-24939D8724DD}"/>
                </a:ext>
              </a:extLst>
            </p:cNvPr>
            <p:cNvSpPr/>
            <p:nvPr/>
          </p:nvSpPr>
          <p:spPr>
            <a:xfrm>
              <a:off x="3506911" y="5294550"/>
              <a:ext cx="173848" cy="143770"/>
            </a:xfrm>
            <a:custGeom>
              <a:avLst/>
              <a:gdLst>
                <a:gd name="connsiteX0" fmla="*/ 170899 w 173848"/>
                <a:gd name="connsiteY0" fmla="*/ 134706 h 143770"/>
                <a:gd name="connsiteX1" fmla="*/ 8885 w 173848"/>
                <a:gd name="connsiteY1" fmla="*/ 1703 h 143770"/>
                <a:gd name="connsiteX2" fmla="*/ 893 w 173848"/>
                <a:gd name="connsiteY2" fmla="*/ 9695 h 143770"/>
                <a:gd name="connsiteX3" fmla="*/ 162887 w 173848"/>
                <a:gd name="connsiteY3" fmla="*/ 142718 h 143770"/>
                <a:gd name="connsiteX4" fmla="*/ 170899 w 173848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8" h="143770">
                  <a:moveTo>
                    <a:pt x="170899" y="134706"/>
                  </a:moveTo>
                  <a:lnTo>
                    <a:pt x="8885" y="1703"/>
                  </a:lnTo>
                  <a:cubicBezTo>
                    <a:pt x="3230" y="-2897"/>
                    <a:pt x="-4744" y="5077"/>
                    <a:pt x="893" y="9695"/>
                  </a:cubicBezTo>
                  <a:cubicBezTo>
                    <a:pt x="54935" y="54030"/>
                    <a:pt x="108920" y="98364"/>
                    <a:pt x="162887" y="142718"/>
                  </a:cubicBezTo>
                  <a:cubicBezTo>
                    <a:pt x="168542" y="147298"/>
                    <a:pt x="176516" y="139343"/>
                    <a:pt x="170899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0" name="Freeform: Shape 939">
              <a:extLst>
                <a:ext uri="{FF2B5EF4-FFF2-40B4-BE49-F238E27FC236}">
                  <a16:creationId xmlns:a16="http://schemas.microsoft.com/office/drawing/2014/main" id="{DA06ED7C-A74B-55E3-A732-B14EA155DEB0}"/>
                </a:ext>
              </a:extLst>
            </p:cNvPr>
            <p:cNvSpPr/>
            <p:nvPr/>
          </p:nvSpPr>
          <p:spPr>
            <a:xfrm>
              <a:off x="3383590" y="5459387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4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1" name="Freeform: Shape 940">
              <a:extLst>
                <a:ext uri="{FF2B5EF4-FFF2-40B4-BE49-F238E27FC236}">
                  <a16:creationId xmlns:a16="http://schemas.microsoft.com/office/drawing/2014/main" id="{B4259385-B5F5-92B8-5ECE-B077BAD1EE9E}"/>
                </a:ext>
              </a:extLst>
            </p:cNvPr>
            <p:cNvSpPr/>
            <p:nvPr/>
          </p:nvSpPr>
          <p:spPr>
            <a:xfrm>
              <a:off x="3296000" y="5497526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2" name="Freeform: Shape 941">
              <a:extLst>
                <a:ext uri="{FF2B5EF4-FFF2-40B4-BE49-F238E27FC236}">
                  <a16:creationId xmlns:a16="http://schemas.microsoft.com/office/drawing/2014/main" id="{9E0E1E39-2AA1-135C-F718-CE9360DFD1C2}"/>
                </a:ext>
              </a:extLst>
            </p:cNvPr>
            <p:cNvSpPr/>
            <p:nvPr/>
          </p:nvSpPr>
          <p:spPr>
            <a:xfrm>
              <a:off x="3248382" y="5548237"/>
              <a:ext cx="186874" cy="150662"/>
            </a:xfrm>
            <a:custGeom>
              <a:avLst/>
              <a:gdLst>
                <a:gd name="connsiteX0" fmla="*/ 183891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1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1" y="141579"/>
                  </a:moveTo>
                  <a:lnTo>
                    <a:pt x="8908" y="1658"/>
                  </a:lnTo>
                  <a:cubicBezTo>
                    <a:pt x="3253" y="-2847"/>
                    <a:pt x="-4777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7"/>
                    <a:pt x="183891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3" name="Freeform: Shape 942">
              <a:extLst>
                <a:ext uri="{FF2B5EF4-FFF2-40B4-BE49-F238E27FC236}">
                  <a16:creationId xmlns:a16="http://schemas.microsoft.com/office/drawing/2014/main" id="{5CC7A173-8CDF-B51A-99D3-3F592FCB982E}"/>
                </a:ext>
              </a:extLst>
            </p:cNvPr>
            <p:cNvSpPr/>
            <p:nvPr/>
          </p:nvSpPr>
          <p:spPr>
            <a:xfrm>
              <a:off x="5654843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6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2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7 w 882465"/>
                <a:gd name="connsiteY38" fmla="*/ 13574 h 610293"/>
                <a:gd name="connsiteX39" fmla="*/ 10744 w 882465"/>
                <a:gd name="connsiteY39" fmla="*/ 5544 h 610293"/>
                <a:gd name="connsiteX40" fmla="*/ 10311 w 882465"/>
                <a:gd name="connsiteY40" fmla="*/ 4508 h 610293"/>
                <a:gd name="connsiteX41" fmla="*/ 3355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508" y="128237"/>
                    <a:pt x="40263" y="78379"/>
                  </a:cubicBezTo>
                  <a:cubicBezTo>
                    <a:pt x="33628" y="61980"/>
                    <a:pt x="26993" y="45581"/>
                    <a:pt x="20339" y="29201"/>
                  </a:cubicBezTo>
                  <a:lnTo>
                    <a:pt x="13987" y="13574"/>
                  </a:lnTo>
                  <a:cubicBezTo>
                    <a:pt x="13044" y="11256"/>
                    <a:pt x="12309" y="7542"/>
                    <a:pt x="10744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5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4" name="Freeform: Shape 943">
              <a:extLst>
                <a:ext uri="{FF2B5EF4-FFF2-40B4-BE49-F238E27FC236}">
                  <a16:creationId xmlns:a16="http://schemas.microsoft.com/office/drawing/2014/main" id="{F60F7B88-F370-6E08-FB7E-81FF07800C61}"/>
                </a:ext>
              </a:extLst>
            </p:cNvPr>
            <p:cNvSpPr/>
            <p:nvPr/>
          </p:nvSpPr>
          <p:spPr>
            <a:xfrm>
              <a:off x="5913168" y="4393354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5" name="Freeform: Shape 944">
              <a:extLst>
                <a:ext uri="{FF2B5EF4-FFF2-40B4-BE49-F238E27FC236}">
                  <a16:creationId xmlns:a16="http://schemas.microsoft.com/office/drawing/2014/main" id="{A6742643-8788-7951-4499-DFB1A0C8C67C}"/>
                </a:ext>
              </a:extLst>
            </p:cNvPr>
            <p:cNvSpPr/>
            <p:nvPr/>
          </p:nvSpPr>
          <p:spPr>
            <a:xfrm>
              <a:off x="5695463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6" name="Freeform: Shape 945">
              <a:extLst>
                <a:ext uri="{FF2B5EF4-FFF2-40B4-BE49-F238E27FC236}">
                  <a16:creationId xmlns:a16="http://schemas.microsoft.com/office/drawing/2014/main" id="{DD7B4B1A-9824-A775-3EAA-CA3CF2E720D7}"/>
                </a:ext>
              </a:extLst>
            </p:cNvPr>
            <p:cNvSpPr/>
            <p:nvPr/>
          </p:nvSpPr>
          <p:spPr>
            <a:xfrm>
              <a:off x="5738704" y="4346588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7" name="Freeform: Shape 946">
              <a:extLst>
                <a:ext uri="{FF2B5EF4-FFF2-40B4-BE49-F238E27FC236}">
                  <a16:creationId xmlns:a16="http://schemas.microsoft.com/office/drawing/2014/main" id="{03E4DAC4-B6BC-3228-E5D2-EF262E06019E}"/>
                </a:ext>
              </a:extLst>
            </p:cNvPr>
            <p:cNvSpPr/>
            <p:nvPr/>
          </p:nvSpPr>
          <p:spPr>
            <a:xfrm>
              <a:off x="5778685" y="4446397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8" name="Freeform: Shape 947">
              <a:extLst>
                <a:ext uri="{FF2B5EF4-FFF2-40B4-BE49-F238E27FC236}">
                  <a16:creationId xmlns:a16="http://schemas.microsoft.com/office/drawing/2014/main" id="{3D376958-0F04-4220-E3C7-B14A25DABE36}"/>
                </a:ext>
              </a:extLst>
            </p:cNvPr>
            <p:cNvSpPr/>
            <p:nvPr/>
          </p:nvSpPr>
          <p:spPr>
            <a:xfrm>
              <a:off x="5818627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9" name="Freeform: Shape 948">
              <a:extLst>
                <a:ext uri="{FF2B5EF4-FFF2-40B4-BE49-F238E27FC236}">
                  <a16:creationId xmlns:a16="http://schemas.microsoft.com/office/drawing/2014/main" id="{F85EE886-5F2C-1C7C-0F77-9229C3BED22F}"/>
                </a:ext>
              </a:extLst>
            </p:cNvPr>
            <p:cNvSpPr/>
            <p:nvPr/>
          </p:nvSpPr>
          <p:spPr>
            <a:xfrm>
              <a:off x="5861906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0" name="Freeform: Shape 949">
              <a:extLst>
                <a:ext uri="{FF2B5EF4-FFF2-40B4-BE49-F238E27FC236}">
                  <a16:creationId xmlns:a16="http://schemas.microsoft.com/office/drawing/2014/main" id="{B81BD771-3817-D8ED-C6D0-B507FA0224C7}"/>
                </a:ext>
              </a:extLst>
            </p:cNvPr>
            <p:cNvSpPr/>
            <p:nvPr/>
          </p:nvSpPr>
          <p:spPr>
            <a:xfrm>
              <a:off x="5999679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1" name="Freeform: Shape 950">
              <a:extLst>
                <a:ext uri="{FF2B5EF4-FFF2-40B4-BE49-F238E27FC236}">
                  <a16:creationId xmlns:a16="http://schemas.microsoft.com/office/drawing/2014/main" id="{E1B78B9D-3AEF-4D63-CAE6-46FC4D2DEA38}"/>
                </a:ext>
              </a:extLst>
            </p:cNvPr>
            <p:cNvSpPr/>
            <p:nvPr/>
          </p:nvSpPr>
          <p:spPr>
            <a:xfrm>
              <a:off x="6097811" y="4641263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2" name="Freeform: Shape 951">
              <a:extLst>
                <a:ext uri="{FF2B5EF4-FFF2-40B4-BE49-F238E27FC236}">
                  <a16:creationId xmlns:a16="http://schemas.microsoft.com/office/drawing/2014/main" id="{1F49578C-E6AC-F2FD-FC66-7CFBC14CFD03}"/>
                </a:ext>
              </a:extLst>
            </p:cNvPr>
            <p:cNvSpPr/>
            <p:nvPr/>
          </p:nvSpPr>
          <p:spPr>
            <a:xfrm>
              <a:off x="6195000" y="4595244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3" name="Freeform: Shape 952">
              <a:extLst>
                <a:ext uri="{FF2B5EF4-FFF2-40B4-BE49-F238E27FC236}">
                  <a16:creationId xmlns:a16="http://schemas.microsoft.com/office/drawing/2014/main" id="{863FEB48-DD65-E953-ADFC-36D868512282}"/>
                </a:ext>
              </a:extLst>
            </p:cNvPr>
            <p:cNvSpPr/>
            <p:nvPr/>
          </p:nvSpPr>
          <p:spPr>
            <a:xfrm>
              <a:off x="6292905" y="4550212"/>
              <a:ext cx="16471" cy="24679"/>
            </a:xfrm>
            <a:custGeom>
              <a:avLst/>
              <a:gdLst>
                <a:gd name="connsiteX0" fmla="*/ -828 w 16471"/>
                <a:gd name="connsiteY0" fmla="*/ 7453 h 24679"/>
                <a:gd name="connsiteX1" fmla="*/ 4337 w 16471"/>
                <a:gd name="connsiteY1" fmla="*/ 20874 h 24679"/>
                <a:gd name="connsiteX2" fmla="*/ 11292 w 16471"/>
                <a:gd name="connsiteY2" fmla="*/ 24832 h 24679"/>
                <a:gd name="connsiteX3" fmla="*/ 15232 w 16471"/>
                <a:gd name="connsiteY3" fmla="*/ 17876 h 24679"/>
                <a:gd name="connsiteX4" fmla="*/ 10066 w 16471"/>
                <a:gd name="connsiteY4" fmla="*/ 4437 h 24679"/>
                <a:gd name="connsiteX5" fmla="*/ 3111 w 16471"/>
                <a:gd name="connsiteY5" fmla="*/ 497 h 24679"/>
                <a:gd name="connsiteX6" fmla="*/ -828 w 16471"/>
                <a:gd name="connsiteY6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1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61" y="20892"/>
                    <a:pt x="15232" y="17876"/>
                  </a:cubicBezTo>
                  <a:cubicBezTo>
                    <a:pt x="13516" y="13390"/>
                    <a:pt x="11801" y="8923"/>
                    <a:pt x="10066" y="4437"/>
                  </a:cubicBez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4" name="Freeform: Shape 953">
              <a:extLst>
                <a:ext uri="{FF2B5EF4-FFF2-40B4-BE49-F238E27FC236}">
                  <a16:creationId xmlns:a16="http://schemas.microsoft.com/office/drawing/2014/main" id="{EF9FE04F-B134-99E7-20CA-EFDF08FFAC66}"/>
                </a:ext>
              </a:extLst>
            </p:cNvPr>
            <p:cNvSpPr/>
            <p:nvPr/>
          </p:nvSpPr>
          <p:spPr>
            <a:xfrm>
              <a:off x="6390661" y="4503936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5" name="Freeform: Shape 954">
              <a:extLst>
                <a:ext uri="{FF2B5EF4-FFF2-40B4-BE49-F238E27FC236}">
                  <a16:creationId xmlns:a16="http://schemas.microsoft.com/office/drawing/2014/main" id="{B426ABBD-1E69-15BF-8735-3F41E29AC9A0}"/>
                </a:ext>
              </a:extLst>
            </p:cNvPr>
            <p:cNvSpPr/>
            <p:nvPr/>
          </p:nvSpPr>
          <p:spPr>
            <a:xfrm>
              <a:off x="2906026" y="4147475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6" name="Freeform: Shape 955">
              <a:extLst>
                <a:ext uri="{FF2B5EF4-FFF2-40B4-BE49-F238E27FC236}">
                  <a16:creationId xmlns:a16="http://schemas.microsoft.com/office/drawing/2014/main" id="{30768248-BBA4-C9F4-8707-4C9AF0577E42}"/>
                </a:ext>
              </a:extLst>
            </p:cNvPr>
            <p:cNvSpPr/>
            <p:nvPr/>
          </p:nvSpPr>
          <p:spPr>
            <a:xfrm>
              <a:off x="2742720" y="4026933"/>
              <a:ext cx="177511" cy="279752"/>
            </a:xfrm>
            <a:custGeom>
              <a:avLst/>
              <a:gdLst>
                <a:gd name="connsiteX0" fmla="*/ 8267 w 177511"/>
                <a:gd name="connsiteY0" fmla="*/ 278221 h 279752"/>
                <a:gd name="connsiteX1" fmla="*/ 115164 w 177511"/>
                <a:gd name="connsiteY1" fmla="*/ 151928 h 279752"/>
                <a:gd name="connsiteX2" fmla="*/ 108322 w 177511"/>
                <a:gd name="connsiteY2" fmla="*/ 152795 h 279752"/>
                <a:gd name="connsiteX3" fmla="*/ 127944 w 177511"/>
                <a:gd name="connsiteY3" fmla="*/ 167875 h 279752"/>
                <a:gd name="connsiteX4" fmla="*/ 135955 w 177511"/>
                <a:gd name="connsiteY4" fmla="*/ 167875 h 279752"/>
                <a:gd name="connsiteX5" fmla="*/ 174823 w 177511"/>
                <a:gd name="connsiteY5" fmla="*/ 129365 h 279752"/>
                <a:gd name="connsiteX6" fmla="*/ 174823 w 177511"/>
                <a:gd name="connsiteY6" fmla="*/ 121372 h 279752"/>
                <a:gd name="connsiteX7" fmla="*/ 173673 w 177511"/>
                <a:gd name="connsiteY7" fmla="*/ 120486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7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7" y="278221"/>
                  </a:moveTo>
                  <a:cubicBezTo>
                    <a:pt x="42291" y="234810"/>
                    <a:pt x="77936" y="192700"/>
                    <a:pt x="115164" y="151928"/>
                  </a:cubicBezTo>
                  <a:lnTo>
                    <a:pt x="108322" y="152795"/>
                  </a:lnTo>
                  <a:cubicBezTo>
                    <a:pt x="114994" y="157620"/>
                    <a:pt x="121762" y="162427"/>
                    <a:pt x="127944" y="167875"/>
                  </a:cubicBezTo>
                  <a:cubicBezTo>
                    <a:pt x="130187" y="170005"/>
                    <a:pt x="133712" y="170005"/>
                    <a:pt x="135955" y="167875"/>
                  </a:cubicBezTo>
                  <a:lnTo>
                    <a:pt x="174823" y="129365"/>
                  </a:lnTo>
                  <a:cubicBezTo>
                    <a:pt x="177029" y="127159"/>
                    <a:pt x="177029" y="123578"/>
                    <a:pt x="174823" y="121372"/>
                  </a:cubicBezTo>
                  <a:cubicBezTo>
                    <a:pt x="174465" y="121033"/>
                    <a:pt x="174088" y="120731"/>
                    <a:pt x="173673" y="120486"/>
                  </a:cubicBezTo>
                  <a:cubicBezTo>
                    <a:pt x="118821" y="83843"/>
                    <a:pt x="66042" y="44202"/>
                    <a:pt x="15562" y="1733"/>
                  </a:cubicBezTo>
                  <a:cubicBezTo>
                    <a:pt x="10021" y="-2923"/>
                    <a:pt x="1972" y="5032"/>
                    <a:pt x="7551" y="9725"/>
                  </a:cubicBezTo>
                  <a:cubicBezTo>
                    <a:pt x="58766" y="52797"/>
                    <a:pt x="112318" y="93004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2" y="141994"/>
                    <a:pt x="107172" y="143822"/>
                  </a:cubicBezTo>
                  <a:cubicBezTo>
                    <a:pt x="69943" y="184538"/>
                    <a:pt x="34318" y="226629"/>
                    <a:pt x="275" y="270115"/>
                  </a:cubicBezTo>
                  <a:cubicBezTo>
                    <a:pt x="-4173" y="275770"/>
                    <a:pt x="3781" y="283838"/>
                    <a:pt x="8267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7" name="Freeform: Shape 956">
              <a:extLst>
                <a:ext uri="{FF2B5EF4-FFF2-40B4-BE49-F238E27FC236}">
                  <a16:creationId xmlns:a16="http://schemas.microsoft.com/office/drawing/2014/main" id="{E85C8F38-90C6-F35D-646F-C20263F89D05}"/>
                </a:ext>
              </a:extLst>
            </p:cNvPr>
            <p:cNvSpPr/>
            <p:nvPr/>
          </p:nvSpPr>
          <p:spPr>
            <a:xfrm>
              <a:off x="2199238" y="4024757"/>
              <a:ext cx="559540" cy="712330"/>
            </a:xfrm>
            <a:custGeom>
              <a:avLst/>
              <a:gdLst>
                <a:gd name="connsiteX0" fmla="*/ 543512 w 559540"/>
                <a:gd name="connsiteY0" fmla="*/ 273234 h 712330"/>
                <a:gd name="connsiteX1" fmla="*/ 424872 w 559540"/>
                <a:gd name="connsiteY1" fmla="*/ 668154 h 712330"/>
                <a:gd name="connsiteX2" fmla="*/ 413430 w 559540"/>
                <a:gd name="connsiteY2" fmla="*/ 705495 h 712330"/>
                <a:gd name="connsiteX3" fmla="*/ 421743 w 559540"/>
                <a:gd name="connsiteY3" fmla="*/ 702121 h 712330"/>
                <a:gd name="connsiteX4" fmla="*/ 89724 w 559540"/>
                <a:gd name="connsiteY4" fmla="*/ 431176 h 712330"/>
                <a:gd name="connsiteX5" fmla="*/ 8670 w 559540"/>
                <a:gd name="connsiteY5" fmla="*/ 342092 h 712330"/>
                <a:gd name="connsiteX6" fmla="*/ 6182 w 559540"/>
                <a:gd name="connsiteY6" fmla="*/ 351517 h 712330"/>
                <a:gd name="connsiteX7" fmla="*/ 184991 w 559540"/>
                <a:gd name="connsiteY7" fmla="*/ 285109 h 712330"/>
                <a:gd name="connsiteX8" fmla="*/ 428152 w 559540"/>
                <a:gd name="connsiteY8" fmla="*/ 194800 h 712330"/>
                <a:gd name="connsiteX9" fmla="*/ 447869 w 559540"/>
                <a:gd name="connsiteY9" fmla="*/ 187467 h 712330"/>
                <a:gd name="connsiteX10" fmla="*/ 467774 w 559540"/>
                <a:gd name="connsiteY10" fmla="*/ 166884 h 712330"/>
                <a:gd name="connsiteX11" fmla="*/ 496294 w 559540"/>
                <a:gd name="connsiteY11" fmla="*/ 135499 h 712330"/>
                <a:gd name="connsiteX12" fmla="*/ 554596 w 559540"/>
                <a:gd name="connsiteY12" fmla="*/ 71410 h 712330"/>
                <a:gd name="connsiteX13" fmla="*/ 554596 w 559540"/>
                <a:gd name="connsiteY13" fmla="*/ 63399 h 712330"/>
                <a:gd name="connsiteX14" fmla="*/ 530751 w 559540"/>
                <a:gd name="connsiteY14" fmla="*/ 34803 h 712330"/>
                <a:gd name="connsiteX15" fmla="*/ 531637 w 559540"/>
                <a:gd name="connsiteY15" fmla="*/ 41646 h 712330"/>
                <a:gd name="connsiteX16" fmla="*/ 556669 w 559540"/>
                <a:gd name="connsiteY16" fmla="*/ 9809 h 712330"/>
                <a:gd name="connsiteX17" fmla="*/ 548677 w 559540"/>
                <a:gd name="connsiteY17" fmla="*/ 1798 h 712330"/>
                <a:gd name="connsiteX18" fmla="*/ 521760 w 559540"/>
                <a:gd name="connsiteY18" fmla="*/ 36010 h 712330"/>
                <a:gd name="connsiteX19" fmla="*/ 522645 w 559540"/>
                <a:gd name="connsiteY19" fmla="*/ 42852 h 712330"/>
                <a:gd name="connsiteX20" fmla="*/ 546491 w 559540"/>
                <a:gd name="connsiteY20" fmla="*/ 71466 h 712330"/>
                <a:gd name="connsiteX21" fmla="*/ 546491 w 559540"/>
                <a:gd name="connsiteY21" fmla="*/ 63455 h 712330"/>
                <a:gd name="connsiteX22" fmla="*/ 494390 w 559540"/>
                <a:gd name="connsiteY22" fmla="*/ 120796 h 712330"/>
                <a:gd name="connsiteX23" fmla="*/ 472071 w 559540"/>
                <a:gd name="connsiteY23" fmla="*/ 145301 h 712330"/>
                <a:gd name="connsiteX24" fmla="*/ 459669 w 559540"/>
                <a:gd name="connsiteY24" fmla="*/ 158948 h 712330"/>
                <a:gd name="connsiteX25" fmla="*/ 444777 w 559540"/>
                <a:gd name="connsiteY25" fmla="*/ 175328 h 712330"/>
                <a:gd name="connsiteX26" fmla="*/ 443872 w 559540"/>
                <a:gd name="connsiteY26" fmla="*/ 176949 h 712330"/>
                <a:gd name="connsiteX27" fmla="*/ 441177 w 559540"/>
                <a:gd name="connsiteY27" fmla="*/ 177948 h 712330"/>
                <a:gd name="connsiteX28" fmla="*/ 430187 w 559540"/>
                <a:gd name="connsiteY28" fmla="*/ 182039 h 712330"/>
                <a:gd name="connsiteX29" fmla="*/ 335449 w 559540"/>
                <a:gd name="connsiteY29" fmla="*/ 217212 h 712330"/>
                <a:gd name="connsiteX30" fmla="*/ 68763 w 559540"/>
                <a:gd name="connsiteY30" fmla="*/ 316249 h 712330"/>
                <a:gd name="connsiteX31" fmla="*/ 3015 w 559540"/>
                <a:gd name="connsiteY31" fmla="*/ 340659 h 712330"/>
                <a:gd name="connsiteX32" fmla="*/ -774 w 559540"/>
                <a:gd name="connsiteY32" fmla="*/ 347860 h 712330"/>
                <a:gd name="connsiteX33" fmla="*/ 527 w 559540"/>
                <a:gd name="connsiteY33" fmla="*/ 350084 h 712330"/>
                <a:gd name="connsiteX34" fmla="*/ 315317 w 559540"/>
                <a:gd name="connsiteY34" fmla="*/ 642745 h 712330"/>
                <a:gd name="connsiteX35" fmla="*/ 416031 w 559540"/>
                <a:gd name="connsiteY35" fmla="*/ 711886 h 712330"/>
                <a:gd name="connsiteX36" fmla="*/ 423760 w 559540"/>
                <a:gd name="connsiteY36" fmla="*/ 709850 h 712330"/>
                <a:gd name="connsiteX37" fmla="*/ 424325 w 559540"/>
                <a:gd name="connsiteY37" fmla="*/ 708511 h 712330"/>
                <a:gd name="connsiteX38" fmla="*/ 521778 w 559540"/>
                <a:gd name="connsiteY38" fmla="*/ 387124 h 712330"/>
                <a:gd name="connsiteX39" fmla="*/ 554407 w 559540"/>
                <a:gd name="connsiteY39" fmla="*/ 276250 h 712330"/>
                <a:gd name="connsiteX40" fmla="*/ 543512 w 559540"/>
                <a:gd name="connsiteY40" fmla="*/ 273234 h 71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330">
                  <a:moveTo>
                    <a:pt x="543512" y="273234"/>
                  </a:moveTo>
                  <a:cubicBezTo>
                    <a:pt x="505417" y="405295"/>
                    <a:pt x="465078" y="536715"/>
                    <a:pt x="424872" y="668154"/>
                  </a:cubicBezTo>
                  <a:cubicBezTo>
                    <a:pt x="421102" y="680595"/>
                    <a:pt x="417295" y="693036"/>
                    <a:pt x="413430" y="705495"/>
                  </a:cubicBezTo>
                  <a:lnTo>
                    <a:pt x="421743" y="702121"/>
                  </a:lnTo>
                  <a:cubicBezTo>
                    <a:pt x="301048" y="624837"/>
                    <a:pt x="189646" y="533925"/>
                    <a:pt x="89724" y="431176"/>
                  </a:cubicBezTo>
                  <a:cubicBezTo>
                    <a:pt x="61732" y="402373"/>
                    <a:pt x="34702" y="372685"/>
                    <a:pt x="8670" y="342092"/>
                  </a:cubicBezTo>
                  <a:lnTo>
                    <a:pt x="6182" y="351517"/>
                  </a:lnTo>
                  <a:lnTo>
                    <a:pt x="184991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9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67"/>
                    <a:pt x="556707" y="65642"/>
                    <a:pt x="554596" y="63399"/>
                  </a:cubicBezTo>
                  <a:lnTo>
                    <a:pt x="530751" y="34803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4" y="29563"/>
                    <a:pt x="546415" y="18762"/>
                    <a:pt x="556669" y="9809"/>
                  </a:cubicBezTo>
                  <a:cubicBezTo>
                    <a:pt x="562154" y="4983"/>
                    <a:pt x="554124" y="-2990"/>
                    <a:pt x="548677" y="1798"/>
                  </a:cubicBezTo>
                  <a:cubicBezTo>
                    <a:pt x="537650" y="11411"/>
                    <a:pt x="528508" y="23022"/>
                    <a:pt x="521760" y="36010"/>
                  </a:cubicBezTo>
                  <a:cubicBezTo>
                    <a:pt x="520553" y="38234"/>
                    <a:pt x="520911" y="41005"/>
                    <a:pt x="522645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1" y="145301"/>
                  </a:lnTo>
                  <a:cubicBezTo>
                    <a:pt x="467925" y="149843"/>
                    <a:pt x="463797" y="154386"/>
                    <a:pt x="459669" y="158948"/>
                  </a:cubicBezTo>
                  <a:cubicBezTo>
                    <a:pt x="455032" y="164037"/>
                    <a:pt x="450244" y="171125"/>
                    <a:pt x="444777" y="175328"/>
                  </a:cubicBezTo>
                  <a:cubicBezTo>
                    <a:pt x="443891" y="176007"/>
                    <a:pt x="444947" y="176252"/>
                    <a:pt x="443872" y="176949"/>
                  </a:cubicBezTo>
                  <a:cubicBezTo>
                    <a:pt x="443005" y="177364"/>
                    <a:pt x="442101" y="177703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659"/>
                  </a:lnTo>
                  <a:cubicBezTo>
                    <a:pt x="-20" y="341602"/>
                    <a:pt x="-1716" y="344825"/>
                    <a:pt x="-774" y="347860"/>
                  </a:cubicBezTo>
                  <a:cubicBezTo>
                    <a:pt x="-510" y="348689"/>
                    <a:pt x="-76" y="349443"/>
                    <a:pt x="527" y="350084"/>
                  </a:cubicBezTo>
                  <a:cubicBezTo>
                    <a:pt x="93927" y="459356"/>
                    <a:pt x="199543" y="557544"/>
                    <a:pt x="315317" y="642745"/>
                  </a:cubicBezTo>
                  <a:cubicBezTo>
                    <a:pt x="348116" y="666891"/>
                    <a:pt x="381687" y="689944"/>
                    <a:pt x="416031" y="711886"/>
                  </a:cubicBezTo>
                  <a:cubicBezTo>
                    <a:pt x="418727" y="713450"/>
                    <a:pt x="422195" y="712545"/>
                    <a:pt x="423760" y="709850"/>
                  </a:cubicBezTo>
                  <a:cubicBezTo>
                    <a:pt x="424005" y="709416"/>
                    <a:pt x="424193" y="708983"/>
                    <a:pt x="424325" y="708511"/>
                  </a:cubicBezTo>
                  <a:cubicBezTo>
                    <a:pt x="457199" y="601502"/>
                    <a:pt x="489677" y="494360"/>
                    <a:pt x="521778" y="387124"/>
                  </a:cubicBezTo>
                  <a:cubicBezTo>
                    <a:pt x="532787" y="350197"/>
                    <a:pt x="543663" y="313252"/>
                    <a:pt x="554407" y="276250"/>
                  </a:cubicBezTo>
                  <a:cubicBezTo>
                    <a:pt x="556443" y="269237"/>
                    <a:pt x="545529" y="266240"/>
                    <a:pt x="543512" y="2732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8" name="Freeform: Shape 957">
              <a:extLst>
                <a:ext uri="{FF2B5EF4-FFF2-40B4-BE49-F238E27FC236}">
                  <a16:creationId xmlns:a16="http://schemas.microsoft.com/office/drawing/2014/main" id="{6736B46A-C9CD-5B42-CC57-FD4E910B6B38}"/>
                </a:ext>
              </a:extLst>
            </p:cNvPr>
            <p:cNvSpPr/>
            <p:nvPr/>
          </p:nvSpPr>
          <p:spPr>
            <a:xfrm>
              <a:off x="2308126" y="4321282"/>
              <a:ext cx="424637" cy="76425"/>
            </a:xfrm>
            <a:custGeom>
              <a:avLst/>
              <a:gdLst>
                <a:gd name="connsiteX0" fmla="*/ 413833 w 424637"/>
                <a:gd name="connsiteY0" fmla="*/ 44548 h 76425"/>
                <a:gd name="connsiteX1" fmla="*/ 378772 w 424637"/>
                <a:gd name="connsiteY1" fmla="*/ 60872 h 76425"/>
                <a:gd name="connsiteX2" fmla="*/ 336267 w 424637"/>
                <a:gd name="connsiteY2" fmla="*/ 65208 h 76425"/>
                <a:gd name="connsiteX3" fmla="*/ 261188 w 424637"/>
                <a:gd name="connsiteY3" fmla="*/ 31599 h 76425"/>
                <a:gd name="connsiteX4" fmla="*/ 195534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8 w 424637"/>
                <a:gd name="connsiteY8" fmla="*/ 16123 h 76425"/>
                <a:gd name="connsiteX9" fmla="*/ 94519 w 424637"/>
                <a:gd name="connsiteY9" fmla="*/ 24700 h 76425"/>
                <a:gd name="connsiteX10" fmla="*/ 188240 w 424637"/>
                <a:gd name="connsiteY10" fmla="*/ 11769 h 76425"/>
                <a:gd name="connsiteX11" fmla="*/ 262715 w 424637"/>
                <a:gd name="connsiteY11" fmla="*/ 46848 h 76425"/>
                <a:gd name="connsiteX12" fmla="*/ 339339 w 424637"/>
                <a:gd name="connsiteY12" fmla="*/ 76706 h 76425"/>
                <a:gd name="connsiteX13" fmla="*/ 384578 w 424637"/>
                <a:gd name="connsiteY13" fmla="*/ 71277 h 76425"/>
                <a:gd name="connsiteX14" fmla="*/ 421825 w 424637"/>
                <a:gd name="connsiteY14" fmla="*/ 52616 h 76425"/>
                <a:gd name="connsiteX15" fmla="*/ 413833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3" y="44548"/>
                  </a:moveTo>
                  <a:cubicBezTo>
                    <a:pt x="403862" y="53672"/>
                    <a:pt x="391873" y="58290"/>
                    <a:pt x="378772" y="60872"/>
                  </a:cubicBezTo>
                  <a:cubicBezTo>
                    <a:pt x="364635" y="63643"/>
                    <a:pt x="350705" y="65943"/>
                    <a:pt x="336267" y="65208"/>
                  </a:cubicBezTo>
                  <a:cubicBezTo>
                    <a:pt x="306333" y="63719"/>
                    <a:pt x="284411" y="48884"/>
                    <a:pt x="261188" y="31599"/>
                  </a:cubicBezTo>
                  <a:cubicBezTo>
                    <a:pt x="241622" y="17047"/>
                    <a:pt x="220586" y="2532"/>
                    <a:pt x="195534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6" y="6529"/>
                    <a:pt x="124999" y="9167"/>
                    <a:pt x="110126" y="11335"/>
                  </a:cubicBezTo>
                  <a:cubicBezTo>
                    <a:pt x="75047" y="16444"/>
                    <a:pt x="39402" y="18347"/>
                    <a:pt x="5774" y="5209"/>
                  </a:cubicBezTo>
                  <a:cubicBezTo>
                    <a:pt x="-1012" y="2551"/>
                    <a:pt x="-3952" y="13484"/>
                    <a:pt x="2758" y="16123"/>
                  </a:cubicBezTo>
                  <a:cubicBezTo>
                    <a:pt x="32145" y="27584"/>
                    <a:pt x="63530" y="28206"/>
                    <a:pt x="94519" y="24700"/>
                  </a:cubicBezTo>
                  <a:cubicBezTo>
                    <a:pt x="125508" y="21193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5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70" y="77102"/>
                    <a:pt x="369762" y="74519"/>
                    <a:pt x="384578" y="71277"/>
                  </a:cubicBezTo>
                  <a:cubicBezTo>
                    <a:pt x="398452" y="68525"/>
                    <a:pt x="411326" y="62079"/>
                    <a:pt x="421825" y="52616"/>
                  </a:cubicBezTo>
                  <a:cubicBezTo>
                    <a:pt x="427198" y="47677"/>
                    <a:pt x="419187" y="39704"/>
                    <a:pt x="413833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9" name="Freeform: Shape 958">
              <a:extLst>
                <a:ext uri="{FF2B5EF4-FFF2-40B4-BE49-F238E27FC236}">
                  <a16:creationId xmlns:a16="http://schemas.microsoft.com/office/drawing/2014/main" id="{BE1603BE-E0A7-7F6C-DA59-28273FDB1EAF}"/>
                </a:ext>
              </a:extLst>
            </p:cNvPr>
            <p:cNvSpPr/>
            <p:nvPr/>
          </p:nvSpPr>
          <p:spPr>
            <a:xfrm>
              <a:off x="2569104" y="4457757"/>
              <a:ext cx="61618" cy="61669"/>
            </a:xfrm>
            <a:custGeom>
              <a:avLst/>
              <a:gdLst>
                <a:gd name="connsiteX0" fmla="*/ 54232 w 61618"/>
                <a:gd name="connsiteY0" fmla="*/ 11784 h 61669"/>
                <a:gd name="connsiteX1" fmla="*/ 10482 w 61618"/>
                <a:gd name="connsiteY1" fmla="*/ 6676 h 61669"/>
                <a:gd name="connsiteX2" fmla="*/ 4827 w 61618"/>
                <a:gd name="connsiteY2" fmla="*/ 49823 h 61669"/>
                <a:gd name="connsiteX3" fmla="*/ 47843 w 61618"/>
                <a:gd name="connsiteY3" fmla="*/ 56628 h 61669"/>
                <a:gd name="connsiteX4" fmla="*/ 55382 w 61618"/>
                <a:gd name="connsiteY4" fmla="*/ 13274 h 61669"/>
                <a:gd name="connsiteX5" fmla="*/ 45618 w 61618"/>
                <a:gd name="connsiteY5" fmla="*/ 18929 h 61669"/>
                <a:gd name="connsiteX6" fmla="*/ 42678 w 61618"/>
                <a:gd name="connsiteY6" fmla="*/ 46449 h 61669"/>
                <a:gd name="connsiteX7" fmla="*/ 13856 w 61618"/>
                <a:gd name="connsiteY7" fmla="*/ 42943 h 61669"/>
                <a:gd name="connsiteX8" fmla="*/ 18041 w 61618"/>
                <a:gd name="connsiteY8" fmla="*/ 15215 h 61669"/>
                <a:gd name="connsiteX9" fmla="*/ 46316 w 61618"/>
                <a:gd name="connsiteY9" fmla="*/ 19796 h 61669"/>
                <a:gd name="connsiteX10" fmla="*/ 54327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2" y="11784"/>
                  </a:moveTo>
                  <a:cubicBezTo>
                    <a:pt x="43733" y="-864"/>
                    <a:pt x="23564" y="-3748"/>
                    <a:pt x="10482" y="6676"/>
                  </a:cubicBezTo>
                  <a:cubicBezTo>
                    <a:pt x="-2185" y="16780"/>
                    <a:pt x="-4899" y="36836"/>
                    <a:pt x="4827" y="49823"/>
                  </a:cubicBezTo>
                  <a:cubicBezTo>
                    <a:pt x="14554" y="62810"/>
                    <a:pt x="34591" y="65921"/>
                    <a:pt x="47843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6" y="7223"/>
                    <a:pt x="41584" y="12896"/>
                    <a:pt x="45618" y="18929"/>
                  </a:cubicBezTo>
                  <a:cubicBezTo>
                    <a:pt x="51273" y="27373"/>
                    <a:pt x="50727" y="39531"/>
                    <a:pt x="42678" y="46449"/>
                  </a:cubicBezTo>
                  <a:cubicBezTo>
                    <a:pt x="34629" y="53367"/>
                    <a:pt x="20227" y="51614"/>
                    <a:pt x="13856" y="42943"/>
                  </a:cubicBezTo>
                  <a:cubicBezTo>
                    <a:pt x="7843" y="34008"/>
                    <a:pt x="9653" y="21963"/>
                    <a:pt x="18041" y="15215"/>
                  </a:cubicBezTo>
                  <a:cubicBezTo>
                    <a:pt x="27051" y="8523"/>
                    <a:pt x="39529" y="11634"/>
                    <a:pt x="46316" y="19796"/>
                  </a:cubicBezTo>
                  <a:cubicBezTo>
                    <a:pt x="50971" y="25451"/>
                    <a:pt x="58926" y="17364"/>
                    <a:pt x="54327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0" name="Freeform: Shape 959">
              <a:extLst>
                <a:ext uri="{FF2B5EF4-FFF2-40B4-BE49-F238E27FC236}">
                  <a16:creationId xmlns:a16="http://schemas.microsoft.com/office/drawing/2014/main" id="{83D74804-F761-64E2-C3EE-E62E4B57CBA2}"/>
                </a:ext>
              </a:extLst>
            </p:cNvPr>
            <p:cNvSpPr/>
            <p:nvPr/>
          </p:nvSpPr>
          <p:spPr>
            <a:xfrm>
              <a:off x="2411976" y="4403547"/>
              <a:ext cx="70555" cy="67364"/>
            </a:xfrm>
            <a:custGeom>
              <a:avLst/>
              <a:gdLst>
                <a:gd name="connsiteX0" fmla="*/ 67217 w 70555"/>
                <a:gd name="connsiteY0" fmla="*/ 21283 h 67364"/>
                <a:gd name="connsiteX1" fmla="*/ 16323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0 w 70555"/>
                <a:gd name="connsiteY6" fmla="*/ 18512 h 67364"/>
                <a:gd name="connsiteX7" fmla="*/ 39490 w 70555"/>
                <a:gd name="connsiteY7" fmla="*/ 12028 h 67364"/>
                <a:gd name="connsiteX8" fmla="*/ 56247 w 70555"/>
                <a:gd name="connsiteY8" fmla="*/ 24280 h 67364"/>
                <a:gd name="connsiteX9" fmla="*/ 67217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7" y="21283"/>
                  </a:moveTo>
                  <a:cubicBezTo>
                    <a:pt x="60092" y="2132"/>
                    <a:pt x="33062" y="-5314"/>
                    <a:pt x="16323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0" y="18512"/>
                  </a:cubicBezTo>
                  <a:cubicBezTo>
                    <a:pt x="22996" y="12744"/>
                    <a:pt x="31460" y="9596"/>
                    <a:pt x="39490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1" y="31047"/>
                    <a:pt x="69762" y="28126"/>
                    <a:pt x="67217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1" name="Freeform: Shape 960">
              <a:extLst>
                <a:ext uri="{FF2B5EF4-FFF2-40B4-BE49-F238E27FC236}">
                  <a16:creationId xmlns:a16="http://schemas.microsoft.com/office/drawing/2014/main" id="{A3A3BE4F-AAB6-2C4A-D4EA-117AEA033DCD}"/>
                </a:ext>
              </a:extLst>
            </p:cNvPr>
            <p:cNvSpPr/>
            <p:nvPr/>
          </p:nvSpPr>
          <p:spPr>
            <a:xfrm>
              <a:off x="2467192" y="4520047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7 w 63118"/>
                <a:gd name="connsiteY5" fmla="*/ 20163 h 60745"/>
                <a:gd name="connsiteX6" fmla="*/ 42877 w 63118"/>
                <a:gd name="connsiteY6" fmla="*/ 46552 h 60745"/>
                <a:gd name="connsiteX7" fmla="*/ 14339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9" y="-3645"/>
                    <a:pt x="7854" y="7967"/>
                  </a:cubicBezTo>
                  <a:cubicBezTo>
                    <a:pt x="-4040" y="19578"/>
                    <a:pt x="-4097" y="40822"/>
                    <a:pt x="8288" y="52301"/>
                  </a:cubicBezTo>
                  <a:cubicBezTo>
                    <a:pt x="20672" y="63781"/>
                    <a:pt x="41464" y="64252"/>
                    <a:pt x="53772" y="52132"/>
                  </a:cubicBezTo>
                  <a:cubicBezTo>
                    <a:pt x="67174" y="38937"/>
                    <a:pt x="63404" y="20803"/>
                    <a:pt x="49361" y="10398"/>
                  </a:cubicBezTo>
                  <a:cubicBezTo>
                    <a:pt x="43518" y="6063"/>
                    <a:pt x="37863" y="15865"/>
                    <a:pt x="43707" y="20163"/>
                  </a:cubicBezTo>
                  <a:cubicBezTo>
                    <a:pt x="53301" y="27269"/>
                    <a:pt x="53131" y="39861"/>
                    <a:pt x="42877" y="46552"/>
                  </a:cubicBezTo>
                  <a:cubicBezTo>
                    <a:pt x="33603" y="52358"/>
                    <a:pt x="21464" y="50511"/>
                    <a:pt x="14339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8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2" name="Freeform: Shape 961">
              <a:extLst>
                <a:ext uri="{FF2B5EF4-FFF2-40B4-BE49-F238E27FC236}">
                  <a16:creationId xmlns:a16="http://schemas.microsoft.com/office/drawing/2014/main" id="{9D16D6E5-CA7D-557A-5BBF-22C4FD7DB703}"/>
                </a:ext>
              </a:extLst>
            </p:cNvPr>
            <p:cNvSpPr/>
            <p:nvPr/>
          </p:nvSpPr>
          <p:spPr>
            <a:xfrm>
              <a:off x="4490835" y="5093731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3" name="Freeform: Shape 962">
              <a:extLst>
                <a:ext uri="{FF2B5EF4-FFF2-40B4-BE49-F238E27FC236}">
                  <a16:creationId xmlns:a16="http://schemas.microsoft.com/office/drawing/2014/main" id="{E0CA27AB-C8D4-B40F-E3A5-0D0244DF186B}"/>
                </a:ext>
              </a:extLst>
            </p:cNvPr>
            <p:cNvSpPr/>
            <p:nvPr/>
          </p:nvSpPr>
          <p:spPr>
            <a:xfrm>
              <a:off x="4487565" y="4973302"/>
              <a:ext cx="177523" cy="279739"/>
            </a:xfrm>
            <a:custGeom>
              <a:avLst/>
              <a:gdLst>
                <a:gd name="connsiteX0" fmla="*/ 175181 w 177523"/>
                <a:gd name="connsiteY0" fmla="*/ 270115 h 279739"/>
                <a:gd name="connsiteX1" fmla="*/ 68283 w 177523"/>
                <a:gd name="connsiteY1" fmla="*/ 143822 h 279739"/>
                <a:gd name="connsiteX2" fmla="*/ 61422 w 177523"/>
                <a:gd name="connsiteY2" fmla="*/ 142936 h 279739"/>
                <a:gd name="connsiteX3" fmla="*/ 39500 w 177523"/>
                <a:gd name="connsiteY3" fmla="*/ 159769 h 279739"/>
                <a:gd name="connsiteX4" fmla="*/ 47492 w 177523"/>
                <a:gd name="connsiteY4" fmla="*/ 159769 h 279739"/>
                <a:gd name="connsiteX5" fmla="*/ 8624 w 177523"/>
                <a:gd name="connsiteY5" fmla="*/ 121278 h 279739"/>
                <a:gd name="connsiteX6" fmla="*/ 7474 w 177523"/>
                <a:gd name="connsiteY6" fmla="*/ 130156 h 279739"/>
                <a:gd name="connsiteX7" fmla="*/ 167885 w 177523"/>
                <a:gd name="connsiteY7" fmla="*/ 9725 h 279739"/>
                <a:gd name="connsiteX8" fmla="*/ 159893 w 177523"/>
                <a:gd name="connsiteY8" fmla="*/ 1733 h 279739"/>
                <a:gd name="connsiteX9" fmla="*/ 1763 w 177523"/>
                <a:gd name="connsiteY9" fmla="*/ 120392 h 279739"/>
                <a:gd name="connsiteX10" fmla="*/ -254 w 177523"/>
                <a:gd name="connsiteY10" fmla="*/ 128139 h 279739"/>
                <a:gd name="connsiteX11" fmla="*/ 632 w 177523"/>
                <a:gd name="connsiteY11" fmla="*/ 129270 h 279739"/>
                <a:gd name="connsiteX12" fmla="*/ 39500 w 177523"/>
                <a:gd name="connsiteY12" fmla="*/ 167780 h 279739"/>
                <a:gd name="connsiteX13" fmla="*/ 47492 w 177523"/>
                <a:gd name="connsiteY13" fmla="*/ 167780 h 279739"/>
                <a:gd name="connsiteX14" fmla="*/ 67134 w 177523"/>
                <a:gd name="connsiteY14" fmla="*/ 152701 h 279739"/>
                <a:gd name="connsiteX15" fmla="*/ 60272 w 177523"/>
                <a:gd name="connsiteY15" fmla="*/ 151833 h 279739"/>
                <a:gd name="connsiteX16" fmla="*/ 167188 w 177523"/>
                <a:gd name="connsiteY16" fmla="*/ 278126 h 279739"/>
                <a:gd name="connsiteX17" fmla="*/ 175181 w 177523"/>
                <a:gd name="connsiteY17" fmla="*/ 270134 h 2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739">
                  <a:moveTo>
                    <a:pt x="175181" y="270115"/>
                  </a:moveTo>
                  <a:cubicBezTo>
                    <a:pt x="141157" y="226704"/>
                    <a:pt x="105530" y="184613"/>
                    <a:pt x="68283" y="143822"/>
                  </a:cubicBezTo>
                  <a:cubicBezTo>
                    <a:pt x="66474" y="141994"/>
                    <a:pt x="63646" y="141636"/>
                    <a:pt x="61422" y="142936"/>
                  </a:cubicBezTo>
                  <a:cubicBezTo>
                    <a:pt x="53977" y="148327"/>
                    <a:pt x="46342" y="153699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7" y="93003"/>
                    <a:pt x="116690" y="52797"/>
                    <a:pt x="167885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64"/>
                    <a:pt x="56615" y="83786"/>
                    <a:pt x="1763" y="120392"/>
                  </a:cubicBezTo>
                  <a:cubicBezTo>
                    <a:pt x="-933" y="121976"/>
                    <a:pt x="-1838" y="125444"/>
                    <a:pt x="-254" y="128139"/>
                  </a:cubicBezTo>
                  <a:cubicBezTo>
                    <a:pt x="-9" y="128554"/>
                    <a:pt x="293" y="128931"/>
                    <a:pt x="632" y="129270"/>
                  </a:cubicBezTo>
                  <a:lnTo>
                    <a:pt x="39500" y="167780"/>
                  </a:lnTo>
                  <a:cubicBezTo>
                    <a:pt x="41743" y="169910"/>
                    <a:pt x="45249" y="169910"/>
                    <a:pt x="47492" y="167780"/>
                  </a:cubicBezTo>
                  <a:cubicBezTo>
                    <a:pt x="53694" y="162333"/>
                    <a:pt x="60461" y="157526"/>
                    <a:pt x="67134" y="152701"/>
                  </a:cubicBezTo>
                  <a:lnTo>
                    <a:pt x="60272" y="151833"/>
                  </a:lnTo>
                  <a:cubicBezTo>
                    <a:pt x="97500" y="192530"/>
                    <a:pt x="133146" y="234640"/>
                    <a:pt x="167188" y="278126"/>
                  </a:cubicBezTo>
                  <a:cubicBezTo>
                    <a:pt x="171674" y="283781"/>
                    <a:pt x="179629" y="275789"/>
                    <a:pt x="175181" y="2701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4" name="Freeform: Shape 963">
              <a:extLst>
                <a:ext uri="{FF2B5EF4-FFF2-40B4-BE49-F238E27FC236}">
                  <a16:creationId xmlns:a16="http://schemas.microsoft.com/office/drawing/2014/main" id="{23D8D8AD-9749-A08A-0E66-478CC4795BB8}"/>
                </a:ext>
              </a:extLst>
            </p:cNvPr>
            <p:cNvSpPr/>
            <p:nvPr/>
          </p:nvSpPr>
          <p:spPr>
            <a:xfrm>
              <a:off x="4649067" y="4970983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0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5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4 h 712365"/>
                <a:gd name="connsiteX8" fmla="*/ 554344 w 559419"/>
                <a:gd name="connsiteY8" fmla="*/ 340783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89 w 559419"/>
                <a:gd name="connsiteY11" fmla="*/ 176678 h 712365"/>
                <a:gd name="connsiteX12" fmla="*/ 110094 w 559419"/>
                <a:gd name="connsiteY12" fmla="*/ 172587 h 712365"/>
                <a:gd name="connsiteX13" fmla="*/ 97691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4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6 w 559419"/>
                <a:gd name="connsiteY21" fmla="*/ 41638 h 712365"/>
                <a:gd name="connsiteX22" fmla="*/ 26722 w 559419"/>
                <a:gd name="connsiteY22" fmla="*/ 34796 h 712365"/>
                <a:gd name="connsiteX23" fmla="*/ 2876 w 559419"/>
                <a:gd name="connsiteY23" fmla="*/ 63391 h 712365"/>
                <a:gd name="connsiteX24" fmla="*/ 2876 w 559419"/>
                <a:gd name="connsiteY24" fmla="*/ 71402 h 712365"/>
                <a:gd name="connsiteX25" fmla="*/ 104665 w 559419"/>
                <a:gd name="connsiteY25" fmla="*/ 183313 h 712365"/>
                <a:gd name="connsiteX26" fmla="*/ 122271 w 559419"/>
                <a:gd name="connsiteY26" fmla="*/ 192191 h 712365"/>
                <a:gd name="connsiteX27" fmla="*/ 215916 w 559419"/>
                <a:gd name="connsiteY27" fmla="*/ 226969 h 712365"/>
                <a:gd name="connsiteX28" fmla="*/ 485015 w 559419"/>
                <a:gd name="connsiteY28" fmla="*/ 326872 h 712365"/>
                <a:gd name="connsiteX29" fmla="*/ 551422 w 559419"/>
                <a:gd name="connsiteY29" fmla="*/ 351528 h 712365"/>
                <a:gd name="connsiteX30" fmla="*/ 548934 w 559419"/>
                <a:gd name="connsiteY30" fmla="*/ 342103 h 712365"/>
                <a:gd name="connsiteX31" fmla="*/ 235162 w 559419"/>
                <a:gd name="connsiteY31" fmla="*/ 633972 h 712365"/>
                <a:gd name="connsiteX32" fmla="*/ 135786 w 559419"/>
                <a:gd name="connsiteY32" fmla="*/ 702133 h 712365"/>
                <a:gd name="connsiteX33" fmla="*/ 144099 w 559419"/>
                <a:gd name="connsiteY33" fmla="*/ 705507 h 712365"/>
                <a:gd name="connsiteX34" fmla="*/ 46665 w 559419"/>
                <a:gd name="connsiteY34" fmla="*/ 384138 h 712365"/>
                <a:gd name="connsiteX35" fmla="*/ 14017 w 559419"/>
                <a:gd name="connsiteY35" fmla="*/ 273245 h 712365"/>
                <a:gd name="connsiteX36" fmla="*/ 3103 w 559419"/>
                <a:gd name="connsiteY36" fmla="*/ 276261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0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5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0"/>
                    <a:pt x="558887" y="344252"/>
                    <a:pt x="556568" y="342084"/>
                  </a:cubicBezTo>
                  <a:cubicBezTo>
                    <a:pt x="555946" y="341481"/>
                    <a:pt x="555173" y="341047"/>
                    <a:pt x="554344" y="340783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89" y="176678"/>
                  </a:cubicBezTo>
                  <a:cubicBezTo>
                    <a:pt x="112940" y="176791"/>
                    <a:pt x="109019" y="171192"/>
                    <a:pt x="110094" y="172587"/>
                  </a:cubicBezTo>
                  <a:cubicBezTo>
                    <a:pt x="106192" y="167837"/>
                    <a:pt x="102064" y="163276"/>
                    <a:pt x="97691" y="158940"/>
                  </a:cubicBezTo>
                  <a:cubicBezTo>
                    <a:pt x="87776" y="148026"/>
                    <a:pt x="77861" y="137112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4" y="42788"/>
                  </a:lnTo>
                  <a:cubicBezTo>
                    <a:pt x="36448" y="40941"/>
                    <a:pt x="36806" y="38189"/>
                    <a:pt x="35600" y="35946"/>
                  </a:cubicBezTo>
                  <a:cubicBezTo>
                    <a:pt x="28870" y="22996"/>
                    <a:pt x="19766" y="11403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57" y="18755"/>
                    <a:pt x="19559" y="29556"/>
                    <a:pt x="25836" y="41638"/>
                  </a:cubicBezTo>
                  <a:cubicBezTo>
                    <a:pt x="26137" y="39358"/>
                    <a:pt x="26420" y="37077"/>
                    <a:pt x="26722" y="34796"/>
                  </a:cubicBezTo>
                  <a:cubicBezTo>
                    <a:pt x="18767" y="44334"/>
                    <a:pt x="10812" y="53872"/>
                    <a:pt x="2876" y="63391"/>
                  </a:cubicBezTo>
                  <a:cubicBezTo>
                    <a:pt x="747" y="65634"/>
                    <a:pt x="747" y="69159"/>
                    <a:pt x="2876" y="71402"/>
                  </a:cubicBezTo>
                  <a:cubicBezTo>
                    <a:pt x="36806" y="108649"/>
                    <a:pt x="69680" y="147046"/>
                    <a:pt x="104665" y="183313"/>
                  </a:cubicBezTo>
                  <a:cubicBezTo>
                    <a:pt x="109528" y="188365"/>
                    <a:pt x="115749" y="189778"/>
                    <a:pt x="122271" y="192191"/>
                  </a:cubicBezTo>
                  <a:lnTo>
                    <a:pt x="215916" y="226969"/>
                  </a:lnTo>
                  <a:lnTo>
                    <a:pt x="485015" y="326872"/>
                  </a:lnTo>
                  <a:lnTo>
                    <a:pt x="551422" y="351528"/>
                  </a:lnTo>
                  <a:lnTo>
                    <a:pt x="548934" y="342103"/>
                  </a:lnTo>
                  <a:cubicBezTo>
                    <a:pt x="455873" y="451092"/>
                    <a:pt x="350598" y="549035"/>
                    <a:pt x="235162" y="633972"/>
                  </a:cubicBezTo>
                  <a:cubicBezTo>
                    <a:pt x="202778" y="657761"/>
                    <a:pt x="169659" y="680474"/>
                    <a:pt x="135786" y="702133"/>
                  </a:cubicBezTo>
                  <a:lnTo>
                    <a:pt x="144099" y="705507"/>
                  </a:lnTo>
                  <a:cubicBezTo>
                    <a:pt x="111225" y="598497"/>
                    <a:pt x="78746" y="491374"/>
                    <a:pt x="46665" y="384138"/>
                  </a:cubicBezTo>
                  <a:cubicBezTo>
                    <a:pt x="35637" y="347211"/>
                    <a:pt x="24742" y="310247"/>
                    <a:pt x="14017" y="273245"/>
                  </a:cubicBezTo>
                  <a:cubicBezTo>
                    <a:pt x="12000" y="266270"/>
                    <a:pt x="1086" y="269230"/>
                    <a:pt x="3103" y="27626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5" name="Freeform: Shape 964">
              <a:extLst>
                <a:ext uri="{FF2B5EF4-FFF2-40B4-BE49-F238E27FC236}">
                  <a16:creationId xmlns:a16="http://schemas.microsoft.com/office/drawing/2014/main" id="{067B5C79-2946-CB75-80DA-B983937FDD35}"/>
                </a:ext>
              </a:extLst>
            </p:cNvPr>
            <p:cNvSpPr/>
            <p:nvPr/>
          </p:nvSpPr>
          <p:spPr>
            <a:xfrm>
              <a:off x="4674915" y="5267572"/>
              <a:ext cx="424608" cy="76339"/>
            </a:xfrm>
            <a:custGeom>
              <a:avLst/>
              <a:gdLst>
                <a:gd name="connsiteX0" fmla="*/ 798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6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5 h 76339"/>
                <a:gd name="connsiteX11" fmla="*/ 49563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98" y="52507"/>
                  </a:moveTo>
                  <a:cubicBezTo>
                    <a:pt x="19799" y="69924"/>
                    <a:pt x="47489" y="75127"/>
                    <a:pt x="72427" y="76446"/>
                  </a:cubicBezTo>
                  <a:cubicBezTo>
                    <a:pt x="100155" y="78105"/>
                    <a:pt x="127619" y="70112"/>
                    <a:pt x="150126" y="53826"/>
                  </a:cubicBezTo>
                  <a:cubicBezTo>
                    <a:pt x="172104" y="38124"/>
                    <a:pt x="193951" y="17446"/>
                    <a:pt x="221453" y="12545"/>
                  </a:cubicBezTo>
                  <a:cubicBezTo>
                    <a:pt x="237268" y="9718"/>
                    <a:pt x="254327" y="13432"/>
                    <a:pt x="269991" y="15863"/>
                  </a:cubicBezTo>
                  <a:cubicBezTo>
                    <a:pt x="285656" y="18295"/>
                    <a:pt x="301282" y="21046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2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6" y="482"/>
                  </a:cubicBezTo>
                  <a:cubicBezTo>
                    <a:pt x="212142" y="-1234"/>
                    <a:pt x="189767" y="11038"/>
                    <a:pt x="169805" y="25344"/>
                  </a:cubicBezTo>
                  <a:cubicBezTo>
                    <a:pt x="147185" y="41536"/>
                    <a:pt x="126959" y="59104"/>
                    <a:pt x="98572" y="63855"/>
                  </a:cubicBezTo>
                  <a:cubicBezTo>
                    <a:pt x="82041" y="66644"/>
                    <a:pt x="65830" y="64891"/>
                    <a:pt x="49563" y="61800"/>
                  </a:cubicBezTo>
                  <a:cubicBezTo>
                    <a:pt x="34483" y="58935"/>
                    <a:pt x="20440" y="55202"/>
                    <a:pt x="8753" y="44477"/>
                  </a:cubicBezTo>
                  <a:cubicBezTo>
                    <a:pt x="3399" y="39557"/>
                    <a:pt x="-4630" y="47530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6" name="Freeform: Shape 965">
              <a:extLst>
                <a:ext uri="{FF2B5EF4-FFF2-40B4-BE49-F238E27FC236}">
                  <a16:creationId xmlns:a16="http://schemas.microsoft.com/office/drawing/2014/main" id="{7559FEF6-681D-9B19-7C40-E0554BFF7C98}"/>
                </a:ext>
              </a:extLst>
            </p:cNvPr>
            <p:cNvSpPr/>
            <p:nvPr/>
          </p:nvSpPr>
          <p:spPr>
            <a:xfrm>
              <a:off x="4777120" y="5404032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8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5 w 61623"/>
                <a:gd name="connsiteY7" fmla="*/ 49823 h 61678"/>
                <a:gd name="connsiteX8" fmla="*/ 49090 w 61623"/>
                <a:gd name="connsiteY8" fmla="*/ 6676 h 61678"/>
                <a:gd name="connsiteX9" fmla="*/ 5339 w 61623"/>
                <a:gd name="connsiteY9" fmla="*/ 11785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4" y="34216"/>
                    <a:pt x="45734" y="42905"/>
                  </a:cubicBezTo>
                  <a:cubicBezTo>
                    <a:pt x="39005" y="51313"/>
                    <a:pt x="26979" y="53179"/>
                    <a:pt x="18025" y="47203"/>
                  </a:cubicBezTo>
                  <a:cubicBezTo>
                    <a:pt x="9015" y="40625"/>
                    <a:pt x="8091" y="27750"/>
                    <a:pt x="13972" y="18928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9" y="26958"/>
                    <a:pt x="-2050" y="47053"/>
                    <a:pt x="11748" y="56628"/>
                  </a:cubicBezTo>
                  <a:cubicBezTo>
                    <a:pt x="24943" y="65940"/>
                    <a:pt x="45055" y="62811"/>
                    <a:pt x="54745" y="49823"/>
                  </a:cubicBezTo>
                  <a:cubicBezTo>
                    <a:pt x="64433" y="36836"/>
                    <a:pt x="61757" y="16780"/>
                    <a:pt x="49090" y="6676"/>
                  </a:cubicBezTo>
                  <a:cubicBezTo>
                    <a:pt x="36008" y="-3748"/>
                    <a:pt x="15820" y="-864"/>
                    <a:pt x="5339" y="11785"/>
                  </a:cubicBezTo>
                  <a:cubicBezTo>
                    <a:pt x="721" y="17345"/>
                    <a:pt x="8694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7" name="Freeform: Shape 966">
              <a:extLst>
                <a:ext uri="{FF2B5EF4-FFF2-40B4-BE49-F238E27FC236}">
                  <a16:creationId xmlns:a16="http://schemas.microsoft.com/office/drawing/2014/main" id="{73DF1751-F370-4F1F-BD61-7DACD9DC3336}"/>
                </a:ext>
              </a:extLst>
            </p:cNvPr>
            <p:cNvSpPr/>
            <p:nvPr/>
          </p:nvSpPr>
          <p:spPr>
            <a:xfrm>
              <a:off x="4925242" y="5349803"/>
              <a:ext cx="70528" cy="67364"/>
            </a:xfrm>
            <a:custGeom>
              <a:avLst/>
              <a:gdLst>
                <a:gd name="connsiteX0" fmla="*/ 12219 w 70528"/>
                <a:gd name="connsiteY0" fmla="*/ 24280 h 67364"/>
                <a:gd name="connsiteX1" fmla="*/ 28072 w 70528"/>
                <a:gd name="connsiteY1" fmla="*/ 12329 h 67364"/>
                <a:gd name="connsiteX2" fmla="*/ 50333 w 70528"/>
                <a:gd name="connsiteY2" fmla="*/ 17664 h 67364"/>
                <a:gd name="connsiteX3" fmla="*/ 42982 w 70528"/>
                <a:gd name="connsiteY3" fmla="*/ 55137 h 67364"/>
                <a:gd name="connsiteX4" fmla="*/ 12219 w 70528"/>
                <a:gd name="connsiteY4" fmla="*/ 24280 h 67364"/>
                <a:gd name="connsiteX5" fmla="*/ 1305 w 70528"/>
                <a:gd name="connsiteY5" fmla="*/ 21283 h 67364"/>
                <a:gd name="connsiteX6" fmla="*/ 60060 w 70528"/>
                <a:gd name="connsiteY6" fmla="*/ 57248 h 67364"/>
                <a:gd name="connsiteX7" fmla="*/ 52143 w 70528"/>
                <a:gd name="connsiteY7" fmla="*/ 4922 h 67364"/>
                <a:gd name="connsiteX8" fmla="*/ 1249 w 70528"/>
                <a:gd name="connsiteY8" fmla="*/ 21283 h 67364"/>
                <a:gd name="connsiteX9" fmla="*/ 12219 w 70528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8" h="67364">
                  <a:moveTo>
                    <a:pt x="12219" y="24280"/>
                  </a:moveTo>
                  <a:cubicBezTo>
                    <a:pt x="14292" y="18625"/>
                    <a:pt x="22756" y="14195"/>
                    <a:pt x="28072" y="12329"/>
                  </a:cubicBezTo>
                  <a:cubicBezTo>
                    <a:pt x="35951" y="9540"/>
                    <a:pt x="44283" y="12217"/>
                    <a:pt x="50333" y="17664"/>
                  </a:cubicBezTo>
                  <a:cubicBezTo>
                    <a:pt x="63528" y="29577"/>
                    <a:pt x="59117" y="48785"/>
                    <a:pt x="42982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0" y="57248"/>
                  </a:cubicBezTo>
                  <a:cubicBezTo>
                    <a:pt x="76044" y="41396"/>
                    <a:pt x="70597" y="16269"/>
                    <a:pt x="52143" y="4922"/>
                  </a:cubicBezTo>
                  <a:cubicBezTo>
                    <a:pt x="35461" y="-5314"/>
                    <a:pt x="8430" y="2132"/>
                    <a:pt x="1249" y="21283"/>
                  </a:cubicBezTo>
                  <a:cubicBezTo>
                    <a:pt x="-1240" y="28107"/>
                    <a:pt x="9693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8" name="Freeform: Shape 967">
              <a:extLst>
                <a:ext uri="{FF2B5EF4-FFF2-40B4-BE49-F238E27FC236}">
                  <a16:creationId xmlns:a16="http://schemas.microsoft.com/office/drawing/2014/main" id="{7F7A95D6-6DCC-9055-4F59-FD1C7621BA4B}"/>
                </a:ext>
              </a:extLst>
            </p:cNvPr>
            <p:cNvSpPr/>
            <p:nvPr/>
          </p:nvSpPr>
          <p:spPr>
            <a:xfrm>
              <a:off x="4877684" y="5466303"/>
              <a:ext cx="63182" cy="60795"/>
            </a:xfrm>
            <a:custGeom>
              <a:avLst/>
              <a:gdLst>
                <a:gd name="connsiteX0" fmla="*/ 18345 w 63182"/>
                <a:gd name="connsiteY0" fmla="*/ 19277 h 60795"/>
                <a:gd name="connsiteX1" fmla="*/ 46619 w 63182"/>
                <a:gd name="connsiteY1" fmla="*/ 42141 h 60795"/>
                <a:gd name="connsiteX2" fmla="*/ 19212 w 63182"/>
                <a:gd name="connsiteY2" fmla="*/ 47155 h 60795"/>
                <a:gd name="connsiteX3" fmla="*/ 17327 w 63182"/>
                <a:gd name="connsiteY3" fmla="*/ 20163 h 60795"/>
                <a:gd name="connsiteX4" fmla="*/ 11672 w 63182"/>
                <a:gd name="connsiteY4" fmla="*/ 10398 h 60795"/>
                <a:gd name="connsiteX5" fmla="*/ 7280 w 63182"/>
                <a:gd name="connsiteY5" fmla="*/ 52132 h 60795"/>
                <a:gd name="connsiteX6" fmla="*/ 52745 w 63182"/>
                <a:gd name="connsiteY6" fmla="*/ 52301 h 60795"/>
                <a:gd name="connsiteX7" fmla="*/ 53198 w 63182"/>
                <a:gd name="connsiteY7" fmla="*/ 7967 h 60795"/>
                <a:gd name="connsiteX8" fmla="*/ 10541 w 63182"/>
                <a:gd name="connsiteY8" fmla="*/ 11284 h 60795"/>
                <a:gd name="connsiteX9" fmla="*/ 18345 w 63182"/>
                <a:gd name="connsiteY9" fmla="*/ 19277 h 6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5">
                  <a:moveTo>
                    <a:pt x="18345" y="19277"/>
                  </a:moveTo>
                  <a:cubicBezTo>
                    <a:pt x="33670" y="-478"/>
                    <a:pt x="61963" y="23254"/>
                    <a:pt x="46619" y="42141"/>
                  </a:cubicBezTo>
                  <a:cubicBezTo>
                    <a:pt x="39815" y="50096"/>
                    <a:pt x="28392" y="52189"/>
                    <a:pt x="19212" y="47155"/>
                  </a:cubicBezTo>
                  <a:cubicBezTo>
                    <a:pt x="8204" y="40822"/>
                    <a:pt x="7129" y="27684"/>
                    <a:pt x="17327" y="20163"/>
                  </a:cubicBezTo>
                  <a:cubicBezTo>
                    <a:pt x="23114" y="15884"/>
                    <a:pt x="17478" y="6063"/>
                    <a:pt x="11672" y="10398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1" y="11284"/>
                  </a:cubicBezTo>
                  <a:cubicBezTo>
                    <a:pt x="5942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9" name="Freeform: Shape 968">
              <a:extLst>
                <a:ext uri="{FF2B5EF4-FFF2-40B4-BE49-F238E27FC236}">
                  <a16:creationId xmlns:a16="http://schemas.microsoft.com/office/drawing/2014/main" id="{51E1F47A-312D-069A-1E63-CAFC7B209E87}"/>
                </a:ext>
              </a:extLst>
            </p:cNvPr>
            <p:cNvSpPr/>
            <p:nvPr/>
          </p:nvSpPr>
          <p:spPr>
            <a:xfrm>
              <a:off x="8860293" y="3758987"/>
              <a:ext cx="622715" cy="302568"/>
            </a:xfrm>
            <a:custGeom>
              <a:avLst/>
              <a:gdLst>
                <a:gd name="connsiteX0" fmla="*/ 610319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1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9 w 622715"/>
                <a:gd name="connsiteY8" fmla="*/ 286040 h 302568"/>
                <a:gd name="connsiteX9" fmla="*/ 7372 w 622715"/>
                <a:gd name="connsiteY9" fmla="*/ 270961 h 302568"/>
                <a:gd name="connsiteX10" fmla="*/ 1718 w 622715"/>
                <a:gd name="connsiteY10" fmla="*/ 280725 h 302568"/>
                <a:gd name="connsiteX11" fmla="*/ 84242 w 622715"/>
                <a:gd name="connsiteY11" fmla="*/ 302685 h 302568"/>
                <a:gd name="connsiteX12" fmla="*/ 152289 w 622715"/>
                <a:gd name="connsiteY12" fmla="*/ 280065 h 302568"/>
                <a:gd name="connsiteX13" fmla="*/ 214324 w 622715"/>
                <a:gd name="connsiteY13" fmla="*/ 236334 h 302568"/>
                <a:gd name="connsiteX14" fmla="*/ 288648 w 622715"/>
                <a:gd name="connsiteY14" fmla="*/ 206966 h 302568"/>
                <a:gd name="connsiteX15" fmla="*/ 351550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6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9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4" y="115601"/>
                    <a:pt x="381295" y="126854"/>
                    <a:pt x="357601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6" y="283571"/>
                    <a:pt x="363369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7" y="192150"/>
                    <a:pt x="248046" y="203309"/>
                  </a:cubicBezTo>
                  <a:cubicBezTo>
                    <a:pt x="199037" y="224458"/>
                    <a:pt x="163769" y="269886"/>
                    <a:pt x="112159" y="286040"/>
                  </a:cubicBezTo>
                  <a:cubicBezTo>
                    <a:pt x="76344" y="297237"/>
                    <a:pt x="39154" y="289697"/>
                    <a:pt x="7372" y="270961"/>
                  </a:cubicBezTo>
                  <a:cubicBezTo>
                    <a:pt x="1095" y="267191"/>
                    <a:pt x="-4597" y="277011"/>
                    <a:pt x="1718" y="280725"/>
                  </a:cubicBezTo>
                  <a:cubicBezTo>
                    <a:pt x="26542" y="295428"/>
                    <a:pt x="55176" y="304381"/>
                    <a:pt x="84242" y="302685"/>
                  </a:cubicBezTo>
                  <a:cubicBezTo>
                    <a:pt x="108614" y="301252"/>
                    <a:pt x="131480" y="292393"/>
                    <a:pt x="152289" y="280065"/>
                  </a:cubicBezTo>
                  <a:cubicBezTo>
                    <a:pt x="174042" y="267078"/>
                    <a:pt x="193589" y="250829"/>
                    <a:pt x="214324" y="236334"/>
                  </a:cubicBezTo>
                  <a:cubicBezTo>
                    <a:pt x="235925" y="221254"/>
                    <a:pt x="261128" y="204760"/>
                    <a:pt x="288648" y="206966"/>
                  </a:cubicBezTo>
                  <a:cubicBezTo>
                    <a:pt x="322069" y="209624"/>
                    <a:pt x="348817" y="244665"/>
                    <a:pt x="351550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3" y="154224"/>
                    <a:pt x="402407" y="139540"/>
                    <a:pt x="427118" y="131454"/>
                  </a:cubicBezTo>
                  <a:cubicBezTo>
                    <a:pt x="477579" y="114979"/>
                    <a:pt x="537314" y="122802"/>
                    <a:pt x="581366" y="88967"/>
                  </a:cubicBezTo>
                  <a:cubicBezTo>
                    <a:pt x="607416" y="68948"/>
                    <a:pt x="619461" y="37789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0" name="Freeform: Shape 969">
              <a:extLst>
                <a:ext uri="{FF2B5EF4-FFF2-40B4-BE49-F238E27FC236}">
                  <a16:creationId xmlns:a16="http://schemas.microsoft.com/office/drawing/2014/main" id="{91192FFF-7BC7-8DD3-66CC-D3ADEC99B0EC}"/>
                </a:ext>
              </a:extLst>
            </p:cNvPr>
            <p:cNvSpPr/>
            <p:nvPr/>
          </p:nvSpPr>
          <p:spPr>
            <a:xfrm>
              <a:off x="6450866" y="4005227"/>
              <a:ext cx="134319" cy="56663"/>
            </a:xfrm>
            <a:custGeom>
              <a:avLst/>
              <a:gdLst>
                <a:gd name="connsiteX0" fmla="*/ 126445 w 134319"/>
                <a:gd name="connsiteY0" fmla="*/ 687 h 56663"/>
                <a:gd name="connsiteX1" fmla="*/ 2791 w 134319"/>
                <a:gd name="connsiteY1" fmla="*/ 45700 h 56663"/>
                <a:gd name="connsiteX2" fmla="*/ 5806 w 134319"/>
                <a:gd name="connsiteY2" fmla="*/ 56614 h 56663"/>
                <a:gd name="connsiteX3" fmla="*/ 129461 w 134319"/>
                <a:gd name="connsiteY3" fmla="*/ 11601 h 56663"/>
                <a:gd name="connsiteX4" fmla="*/ 126445 w 134319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9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6" y="56614"/>
                  </a:cubicBezTo>
                  <a:lnTo>
                    <a:pt x="129461" y="11601"/>
                  </a:lnTo>
                  <a:cubicBezTo>
                    <a:pt x="136247" y="9131"/>
                    <a:pt x="133231" y="-1802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1" name="Freeform: Shape 970">
              <a:extLst>
                <a:ext uri="{FF2B5EF4-FFF2-40B4-BE49-F238E27FC236}">
                  <a16:creationId xmlns:a16="http://schemas.microsoft.com/office/drawing/2014/main" id="{402462EB-EA39-302D-4715-782DA9F5CACC}"/>
                </a:ext>
              </a:extLst>
            </p:cNvPr>
            <p:cNvSpPr/>
            <p:nvPr/>
          </p:nvSpPr>
          <p:spPr>
            <a:xfrm>
              <a:off x="6495878" y="3969920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5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9"/>
                    <a:pt x="15609" y="83457"/>
                    <a:pt x="23865" y="121477"/>
                  </a:cubicBezTo>
                  <a:cubicBezTo>
                    <a:pt x="25392" y="128584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2" name="Freeform: Shape 971">
              <a:extLst>
                <a:ext uri="{FF2B5EF4-FFF2-40B4-BE49-F238E27FC236}">
                  <a16:creationId xmlns:a16="http://schemas.microsoft.com/office/drawing/2014/main" id="{998E1F61-F5BD-FBF0-9B01-F36C129F335E}"/>
                </a:ext>
              </a:extLst>
            </p:cNvPr>
            <p:cNvSpPr/>
            <p:nvPr/>
          </p:nvSpPr>
          <p:spPr>
            <a:xfrm>
              <a:off x="6614906" y="3865950"/>
              <a:ext cx="150452" cy="253754"/>
            </a:xfrm>
            <a:custGeom>
              <a:avLst/>
              <a:gdLst>
                <a:gd name="connsiteX0" fmla="*/ 10264 w 150452"/>
                <a:gd name="connsiteY0" fmla="*/ 70239 h 253754"/>
                <a:gd name="connsiteX1" fmla="*/ 21103 w 150452"/>
                <a:gd name="connsiteY1" fmla="*/ 35650 h 253754"/>
                <a:gd name="connsiteX2" fmla="*/ 47606 w 150452"/>
                <a:gd name="connsiteY2" fmla="*/ 11768 h 253754"/>
                <a:gd name="connsiteX3" fmla="*/ 55937 w 150452"/>
                <a:gd name="connsiteY3" fmla="*/ 49260 h 253754"/>
                <a:gd name="connsiteX4" fmla="*/ 47662 w 150452"/>
                <a:gd name="connsiteY4" fmla="*/ 89504 h 253754"/>
                <a:gd name="connsiteX5" fmla="*/ 15297 w 150452"/>
                <a:gd name="connsiteY5" fmla="*/ 246824 h 253754"/>
                <a:gd name="connsiteX6" fmla="*/ 22253 w 150452"/>
                <a:gd name="connsiteY6" fmla="*/ 253779 h 253754"/>
                <a:gd name="connsiteX7" fmla="*/ 145530 w 150452"/>
                <a:gd name="connsiteY7" fmla="*/ 210971 h 253754"/>
                <a:gd name="connsiteX8" fmla="*/ 142533 w 150452"/>
                <a:gd name="connsiteY8" fmla="*/ 200058 h 253754"/>
                <a:gd name="connsiteX9" fmla="*/ 19293 w 150452"/>
                <a:gd name="connsiteY9" fmla="*/ 242884 h 253754"/>
                <a:gd name="connsiteX10" fmla="*/ 26249 w 150452"/>
                <a:gd name="connsiteY10" fmla="*/ 249839 h 253754"/>
                <a:gd name="connsiteX11" fmla="*/ 68378 w 150452"/>
                <a:gd name="connsiteY11" fmla="*/ 44943 h 253754"/>
                <a:gd name="connsiteX12" fmla="*/ 64306 w 150452"/>
                <a:gd name="connsiteY12" fmla="*/ 8224 h 253754"/>
                <a:gd name="connsiteX13" fmla="*/ 35391 w 150452"/>
                <a:gd name="connsiteY13" fmla="*/ 3681 h 253754"/>
                <a:gd name="connsiteX14" fmla="*/ -1008 w 150452"/>
                <a:gd name="connsiteY14" fmla="*/ 70239 h 253754"/>
                <a:gd name="connsiteX15" fmla="*/ 10302 w 150452"/>
                <a:gd name="connsiteY15" fmla="*/ 70239 h 253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54">
                  <a:moveTo>
                    <a:pt x="10264" y="70239"/>
                  </a:moveTo>
                  <a:cubicBezTo>
                    <a:pt x="11320" y="58062"/>
                    <a:pt x="15015" y="46262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102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8" y="255287"/>
                    <a:pt x="22253" y="253779"/>
                  </a:cubicBezTo>
                  <a:lnTo>
                    <a:pt x="145530" y="210971"/>
                  </a:lnTo>
                  <a:cubicBezTo>
                    <a:pt x="152373" y="208596"/>
                    <a:pt x="149432" y="197664"/>
                    <a:pt x="142533" y="200058"/>
                  </a:cubicBezTo>
                  <a:lnTo>
                    <a:pt x="19293" y="242884"/>
                  </a:lnTo>
                  <a:lnTo>
                    <a:pt x="26249" y="249839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6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3" name="Freeform: Shape 972">
              <a:extLst>
                <a:ext uri="{FF2B5EF4-FFF2-40B4-BE49-F238E27FC236}">
                  <a16:creationId xmlns:a16="http://schemas.microsoft.com/office/drawing/2014/main" id="{FC29656B-6422-321A-1C14-83DE90AB4C94}"/>
                </a:ext>
              </a:extLst>
            </p:cNvPr>
            <p:cNvSpPr/>
            <p:nvPr/>
          </p:nvSpPr>
          <p:spPr>
            <a:xfrm>
              <a:off x="6320077" y="3962121"/>
              <a:ext cx="150490" cy="253760"/>
            </a:xfrm>
            <a:custGeom>
              <a:avLst/>
              <a:gdLst>
                <a:gd name="connsiteX0" fmla="*/ 10302 w 150490"/>
                <a:gd name="connsiteY0" fmla="*/ 70240 h 253760"/>
                <a:gd name="connsiteX1" fmla="*/ 21141 w 150490"/>
                <a:gd name="connsiteY1" fmla="*/ 35650 h 253760"/>
                <a:gd name="connsiteX2" fmla="*/ 47644 w 150490"/>
                <a:gd name="connsiteY2" fmla="*/ 11768 h 253760"/>
                <a:gd name="connsiteX3" fmla="*/ 55975 w 150490"/>
                <a:gd name="connsiteY3" fmla="*/ 49260 h 253760"/>
                <a:gd name="connsiteX4" fmla="*/ 47701 w 150490"/>
                <a:gd name="connsiteY4" fmla="*/ 89504 h 253760"/>
                <a:gd name="connsiteX5" fmla="*/ 15336 w 150490"/>
                <a:gd name="connsiteY5" fmla="*/ 246824 h 253760"/>
                <a:gd name="connsiteX6" fmla="*/ 22291 w 150490"/>
                <a:gd name="connsiteY6" fmla="*/ 253779 h 253760"/>
                <a:gd name="connsiteX7" fmla="*/ 145568 w 150490"/>
                <a:gd name="connsiteY7" fmla="*/ 210971 h 253760"/>
                <a:gd name="connsiteX8" fmla="*/ 142571 w 150490"/>
                <a:gd name="connsiteY8" fmla="*/ 200058 h 253760"/>
                <a:gd name="connsiteX9" fmla="*/ 19293 w 150490"/>
                <a:gd name="connsiteY9" fmla="*/ 242884 h 253760"/>
                <a:gd name="connsiteX10" fmla="*/ 26249 w 150490"/>
                <a:gd name="connsiteY10" fmla="*/ 249840 h 253760"/>
                <a:gd name="connsiteX11" fmla="*/ 68378 w 150490"/>
                <a:gd name="connsiteY11" fmla="*/ 44943 h 253760"/>
                <a:gd name="connsiteX12" fmla="*/ 64307 w 150490"/>
                <a:gd name="connsiteY12" fmla="*/ 8224 h 253760"/>
                <a:gd name="connsiteX13" fmla="*/ 35391 w 150490"/>
                <a:gd name="connsiteY13" fmla="*/ 3681 h 253760"/>
                <a:gd name="connsiteX14" fmla="*/ -1008 w 150490"/>
                <a:gd name="connsiteY14" fmla="*/ 70240 h 253760"/>
                <a:gd name="connsiteX15" fmla="*/ 10302 w 150490"/>
                <a:gd name="connsiteY15" fmla="*/ 70240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90" h="253760">
                  <a:moveTo>
                    <a:pt x="10302" y="70240"/>
                  </a:moveTo>
                  <a:cubicBezTo>
                    <a:pt x="11358" y="58063"/>
                    <a:pt x="15052" y="46263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6" y="38911"/>
                    <a:pt x="55975" y="49260"/>
                  </a:cubicBezTo>
                  <a:cubicBezTo>
                    <a:pt x="53223" y="62681"/>
                    <a:pt x="50471" y="76102"/>
                    <a:pt x="47701" y="89504"/>
                  </a:cubicBezTo>
                  <a:cubicBezTo>
                    <a:pt x="36918" y="141944"/>
                    <a:pt x="26137" y="194384"/>
                    <a:pt x="15336" y="246824"/>
                  </a:cubicBezTo>
                  <a:cubicBezTo>
                    <a:pt x="14543" y="250744"/>
                    <a:pt x="17937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8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7" y="-1842"/>
                    <a:pt x="35391" y="3681"/>
                  </a:cubicBezTo>
                  <a:cubicBezTo>
                    <a:pt x="12885" y="16254"/>
                    <a:pt x="1198" y="45942"/>
                    <a:pt x="-1008" y="70240"/>
                  </a:cubicBezTo>
                  <a:cubicBezTo>
                    <a:pt x="-1648" y="77497"/>
                    <a:pt x="9662" y="77440"/>
                    <a:pt x="10302" y="702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4" name="Freeform: Shape 973">
              <a:extLst>
                <a:ext uri="{FF2B5EF4-FFF2-40B4-BE49-F238E27FC236}">
                  <a16:creationId xmlns:a16="http://schemas.microsoft.com/office/drawing/2014/main" id="{E6FB3BE8-2B18-E1E5-9659-ED2F9BA42FB9}"/>
                </a:ext>
              </a:extLst>
            </p:cNvPr>
            <p:cNvSpPr/>
            <p:nvPr/>
          </p:nvSpPr>
          <p:spPr>
            <a:xfrm>
              <a:off x="6771417" y="3903073"/>
              <a:ext cx="114102" cy="42051"/>
            </a:xfrm>
            <a:custGeom>
              <a:avLst/>
              <a:gdLst>
                <a:gd name="connsiteX0" fmla="*/ 106095 w 114102"/>
                <a:gd name="connsiteY0" fmla="*/ 582 h 42051"/>
                <a:gd name="connsiteX1" fmla="*/ 2930 w 114102"/>
                <a:gd name="connsiteY1" fmla="*/ 31212 h 42051"/>
                <a:gd name="connsiteX2" fmla="*/ 5927 w 114102"/>
                <a:gd name="connsiteY2" fmla="*/ 42108 h 42051"/>
                <a:gd name="connsiteX3" fmla="*/ 109091 w 114102"/>
                <a:gd name="connsiteY3" fmla="*/ 11495 h 42051"/>
                <a:gd name="connsiteX4" fmla="*/ 106095 w 114102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02" h="42051">
                  <a:moveTo>
                    <a:pt x="106095" y="582"/>
                  </a:moveTo>
                  <a:lnTo>
                    <a:pt x="2930" y="31212"/>
                  </a:lnTo>
                  <a:cubicBezTo>
                    <a:pt x="-4025" y="33267"/>
                    <a:pt x="-1066" y="44200"/>
                    <a:pt x="5927" y="42108"/>
                  </a:cubicBezTo>
                  <a:lnTo>
                    <a:pt x="109091" y="11495"/>
                  </a:lnTo>
                  <a:cubicBezTo>
                    <a:pt x="116066" y="9422"/>
                    <a:pt x="113106" y="-1492"/>
                    <a:pt x="106095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5" name="Freeform: Shape 974">
              <a:extLst>
                <a:ext uri="{FF2B5EF4-FFF2-40B4-BE49-F238E27FC236}">
                  <a16:creationId xmlns:a16="http://schemas.microsoft.com/office/drawing/2014/main" id="{2377C065-01D9-0D45-EFDC-57AAE3120FC5}"/>
                </a:ext>
              </a:extLst>
            </p:cNvPr>
            <p:cNvSpPr/>
            <p:nvPr/>
          </p:nvSpPr>
          <p:spPr>
            <a:xfrm>
              <a:off x="6774040" y="3928408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90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90" y="33944"/>
                  </a:lnTo>
                  <a:cubicBezTo>
                    <a:pt x="-4010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6" name="Freeform: Shape 975">
              <a:extLst>
                <a:ext uri="{FF2B5EF4-FFF2-40B4-BE49-F238E27FC236}">
                  <a16:creationId xmlns:a16="http://schemas.microsoft.com/office/drawing/2014/main" id="{A273B448-F162-999E-1B9A-23D5CB12AFEF}"/>
                </a:ext>
              </a:extLst>
            </p:cNvPr>
            <p:cNvSpPr/>
            <p:nvPr/>
          </p:nvSpPr>
          <p:spPr>
            <a:xfrm>
              <a:off x="6919582" y="3756977"/>
              <a:ext cx="141284" cy="165941"/>
            </a:xfrm>
            <a:custGeom>
              <a:avLst/>
              <a:gdLst>
                <a:gd name="connsiteX0" fmla="*/ -1016 w 141284"/>
                <a:gd name="connsiteY0" fmla="*/ 5757 h 165941"/>
                <a:gd name="connsiteX1" fmla="*/ 10049 w 141284"/>
                <a:gd name="connsiteY1" fmla="*/ 160607 h 165941"/>
                <a:gd name="connsiteX2" fmla="*/ 15704 w 141284"/>
                <a:gd name="connsiteY2" fmla="*/ 166262 h 165941"/>
                <a:gd name="connsiteX3" fmla="*/ 17211 w 141284"/>
                <a:gd name="connsiteY3" fmla="*/ 166055 h 165941"/>
                <a:gd name="connsiteX4" fmla="*/ 136267 w 141284"/>
                <a:gd name="connsiteY4" fmla="*/ 132917 h 165941"/>
                <a:gd name="connsiteX5" fmla="*/ 133250 w 141284"/>
                <a:gd name="connsiteY5" fmla="*/ 122003 h 165941"/>
                <a:gd name="connsiteX6" fmla="*/ 14215 w 141284"/>
                <a:gd name="connsiteY6" fmla="*/ 155141 h 165941"/>
                <a:gd name="connsiteX7" fmla="*/ 21359 w 141284"/>
                <a:gd name="connsiteY7" fmla="*/ 160607 h 165941"/>
                <a:gd name="connsiteX8" fmla="*/ 10294 w 141284"/>
                <a:gd name="connsiteY8" fmla="*/ 5757 h 165941"/>
                <a:gd name="connsiteX9" fmla="*/ -1016 w 141284"/>
                <a:gd name="connsiteY9" fmla="*/ 5757 h 16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41">
                  <a:moveTo>
                    <a:pt x="-1016" y="5757"/>
                  </a:moveTo>
                  <a:cubicBezTo>
                    <a:pt x="2678" y="57367"/>
                    <a:pt x="6373" y="108978"/>
                    <a:pt x="10049" y="160607"/>
                  </a:cubicBezTo>
                  <a:cubicBezTo>
                    <a:pt x="10049" y="163736"/>
                    <a:pt x="12575" y="166262"/>
                    <a:pt x="15704" y="166262"/>
                  </a:cubicBezTo>
                  <a:cubicBezTo>
                    <a:pt x="16213" y="166262"/>
                    <a:pt x="16722" y="166187"/>
                    <a:pt x="17211" y="166055"/>
                  </a:cubicBezTo>
                  <a:lnTo>
                    <a:pt x="136267" y="132917"/>
                  </a:lnTo>
                  <a:cubicBezTo>
                    <a:pt x="143260" y="131032"/>
                    <a:pt x="140281" y="120061"/>
                    <a:pt x="133250" y="122003"/>
                  </a:cubicBezTo>
                  <a:lnTo>
                    <a:pt x="14215" y="155141"/>
                  </a:lnTo>
                  <a:lnTo>
                    <a:pt x="21359" y="160607"/>
                  </a:lnTo>
                  <a:cubicBezTo>
                    <a:pt x="17683" y="108978"/>
                    <a:pt x="14008" y="57367"/>
                    <a:pt x="10294" y="5757"/>
                  </a:cubicBezTo>
                  <a:cubicBezTo>
                    <a:pt x="9766" y="-1463"/>
                    <a:pt x="-1543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7" name="Freeform: Shape 976">
              <a:extLst>
                <a:ext uri="{FF2B5EF4-FFF2-40B4-BE49-F238E27FC236}">
                  <a16:creationId xmlns:a16="http://schemas.microsoft.com/office/drawing/2014/main" id="{132B1351-5C46-3A02-ECFA-29583C4C7611}"/>
                </a:ext>
              </a:extLst>
            </p:cNvPr>
            <p:cNvSpPr/>
            <p:nvPr/>
          </p:nvSpPr>
          <p:spPr>
            <a:xfrm>
              <a:off x="7022763" y="3814730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796"/>
                    <a:pt x="12276" y="125870"/>
                    <a:pt x="18930" y="185925"/>
                  </a:cubicBezTo>
                  <a:cubicBezTo>
                    <a:pt x="19722" y="193088"/>
                    <a:pt x="31032" y="193163"/>
                    <a:pt x="30240" y="185925"/>
                  </a:cubicBezTo>
                  <a:cubicBezTo>
                    <a:pt x="23605" y="125870"/>
                    <a:pt x="16970" y="65796"/>
                    <a:pt x="10316" y="5721"/>
                  </a:cubicBezTo>
                  <a:cubicBezTo>
                    <a:pt x="9524" y="-1442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8" name="Freeform: Shape 977">
              <a:extLst>
                <a:ext uri="{FF2B5EF4-FFF2-40B4-BE49-F238E27FC236}">
                  <a16:creationId xmlns:a16="http://schemas.microsoft.com/office/drawing/2014/main" id="{C9F45368-F385-8B74-E33F-1A74207F83A1}"/>
                </a:ext>
              </a:extLst>
            </p:cNvPr>
            <p:cNvSpPr/>
            <p:nvPr/>
          </p:nvSpPr>
          <p:spPr>
            <a:xfrm>
              <a:off x="7063581" y="4903081"/>
              <a:ext cx="251188" cy="314640"/>
            </a:xfrm>
            <a:custGeom>
              <a:avLst/>
              <a:gdLst>
                <a:gd name="connsiteX0" fmla="*/ 159484 w 251188"/>
                <a:gd name="connsiteY0" fmla="*/ 816 h 314640"/>
                <a:gd name="connsiteX1" fmla="*/ 22767 w 251188"/>
                <a:gd name="connsiteY1" fmla="*/ 51710 h 314640"/>
                <a:gd name="connsiteX2" fmla="*/ 3107 w 251188"/>
                <a:gd name="connsiteY2" fmla="*/ 59023 h 314640"/>
                <a:gd name="connsiteX3" fmla="*/ -852 w 251188"/>
                <a:gd name="connsiteY3" fmla="*/ 65979 h 314640"/>
                <a:gd name="connsiteX4" fmla="*/ 71550 w 251188"/>
                <a:gd name="connsiteY4" fmla="*/ 280866 h 314640"/>
                <a:gd name="connsiteX5" fmla="*/ 81653 w 251188"/>
                <a:gd name="connsiteY5" fmla="*/ 310799 h 314640"/>
                <a:gd name="connsiteX6" fmla="*/ 88609 w 251188"/>
                <a:gd name="connsiteY6" fmla="*/ 314758 h 314640"/>
                <a:gd name="connsiteX7" fmla="*/ 88609 w 251188"/>
                <a:gd name="connsiteY7" fmla="*/ 314758 h 314640"/>
                <a:gd name="connsiteX8" fmla="*/ 226438 w 251188"/>
                <a:gd name="connsiteY8" fmla="*/ 267501 h 314640"/>
                <a:gd name="connsiteX9" fmla="*/ 246268 w 251188"/>
                <a:gd name="connsiteY9" fmla="*/ 260696 h 314640"/>
                <a:gd name="connsiteX10" fmla="*/ 243252 w 251188"/>
                <a:gd name="connsiteY10" fmla="*/ 249783 h 314640"/>
                <a:gd name="connsiteX11" fmla="*/ 105424 w 251188"/>
                <a:gd name="connsiteY11" fmla="*/ 297039 h 314640"/>
                <a:gd name="connsiteX12" fmla="*/ 85594 w 251188"/>
                <a:gd name="connsiteY12" fmla="*/ 303749 h 314640"/>
                <a:gd name="connsiteX13" fmla="*/ 92549 w 251188"/>
                <a:gd name="connsiteY13" fmla="*/ 307689 h 314640"/>
                <a:gd name="connsiteX14" fmla="*/ 20147 w 251188"/>
                <a:gd name="connsiteY14" fmla="*/ 92802 h 314640"/>
                <a:gd name="connsiteX15" fmla="*/ 10062 w 251188"/>
                <a:gd name="connsiteY15" fmla="*/ 62869 h 314640"/>
                <a:gd name="connsiteX16" fmla="*/ 6104 w 251188"/>
                <a:gd name="connsiteY16" fmla="*/ 69824 h 314640"/>
                <a:gd name="connsiteX17" fmla="*/ 142821 w 251188"/>
                <a:gd name="connsiteY17" fmla="*/ 18930 h 314640"/>
                <a:gd name="connsiteX18" fmla="*/ 162482 w 251188"/>
                <a:gd name="connsiteY18" fmla="*/ 11598 h 314640"/>
                <a:gd name="connsiteX19" fmla="*/ 159484 w 251188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640">
                  <a:moveTo>
                    <a:pt x="159484" y="816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8" y="59890"/>
                    <a:pt x="-1624" y="62963"/>
                    <a:pt x="-852" y="65979"/>
                  </a:cubicBezTo>
                  <a:lnTo>
                    <a:pt x="71550" y="280866"/>
                  </a:lnTo>
                  <a:lnTo>
                    <a:pt x="81653" y="310799"/>
                  </a:lnTo>
                  <a:cubicBezTo>
                    <a:pt x="82483" y="313815"/>
                    <a:pt x="85594" y="315587"/>
                    <a:pt x="88609" y="314758"/>
                  </a:cubicBezTo>
                  <a:cubicBezTo>
                    <a:pt x="88609" y="314758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0" y="258359"/>
                    <a:pt x="250170" y="247502"/>
                    <a:pt x="243252" y="249783"/>
                  </a:cubicBezTo>
                  <a:lnTo>
                    <a:pt x="105424" y="297039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8"/>
                  </a:lnTo>
                  <a:cubicBezTo>
                    <a:pt x="169248" y="9090"/>
                    <a:pt x="166252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9" name="Freeform: Shape 978">
              <a:extLst>
                <a:ext uri="{FF2B5EF4-FFF2-40B4-BE49-F238E27FC236}">
                  <a16:creationId xmlns:a16="http://schemas.microsoft.com/office/drawing/2014/main" id="{503EBDAE-2D16-35F5-4A18-FFA8EDBE3F56}"/>
                </a:ext>
              </a:extLst>
            </p:cNvPr>
            <p:cNvSpPr/>
            <p:nvPr/>
          </p:nvSpPr>
          <p:spPr>
            <a:xfrm>
              <a:off x="7104345" y="5048306"/>
              <a:ext cx="132157" cy="54465"/>
            </a:xfrm>
            <a:custGeom>
              <a:avLst/>
              <a:gdLst>
                <a:gd name="connsiteX0" fmla="*/ 124243 w 132157"/>
                <a:gd name="connsiteY0" fmla="*/ 601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01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0" name="Freeform: Shape 979">
              <a:extLst>
                <a:ext uri="{FF2B5EF4-FFF2-40B4-BE49-F238E27FC236}">
                  <a16:creationId xmlns:a16="http://schemas.microsoft.com/office/drawing/2014/main" id="{62AE6827-D2A7-A275-05CC-2E6ABD780619}"/>
                </a:ext>
              </a:extLst>
            </p:cNvPr>
            <p:cNvSpPr/>
            <p:nvPr/>
          </p:nvSpPr>
          <p:spPr>
            <a:xfrm>
              <a:off x="7315429" y="50068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1" name="Freeform: Shape 980">
              <a:extLst>
                <a:ext uri="{FF2B5EF4-FFF2-40B4-BE49-F238E27FC236}">
                  <a16:creationId xmlns:a16="http://schemas.microsoft.com/office/drawing/2014/main" id="{D30649B3-147C-E1E5-F596-E2969D20A95D}"/>
                </a:ext>
              </a:extLst>
            </p:cNvPr>
            <p:cNvSpPr/>
            <p:nvPr/>
          </p:nvSpPr>
          <p:spPr>
            <a:xfrm>
              <a:off x="7323992" y="5040617"/>
              <a:ext cx="87497" cy="34878"/>
            </a:xfrm>
            <a:custGeom>
              <a:avLst/>
              <a:gdLst>
                <a:gd name="connsiteX0" fmla="*/ 79503 w 87497"/>
                <a:gd name="connsiteY0" fmla="*/ 599 h 34878"/>
                <a:gd name="connsiteX1" fmla="*/ 2917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503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2" name="Freeform: Shape 981">
              <a:extLst>
                <a:ext uri="{FF2B5EF4-FFF2-40B4-BE49-F238E27FC236}">
                  <a16:creationId xmlns:a16="http://schemas.microsoft.com/office/drawing/2014/main" id="{470692C4-6E3D-6306-672C-284079DA6800}"/>
                </a:ext>
              </a:extLst>
            </p:cNvPr>
            <p:cNvSpPr/>
            <p:nvPr/>
          </p:nvSpPr>
          <p:spPr>
            <a:xfrm>
              <a:off x="7434240" y="4877245"/>
              <a:ext cx="245381" cy="213932"/>
            </a:xfrm>
            <a:custGeom>
              <a:avLst/>
              <a:gdLst>
                <a:gd name="connsiteX0" fmla="*/ -605 w 245381"/>
                <a:gd name="connsiteY0" fmla="*/ 54850 h 213932"/>
                <a:gd name="connsiteX1" fmla="*/ 54059 w 245381"/>
                <a:gd name="connsiteY1" fmla="*/ 191134 h 213932"/>
                <a:gd name="connsiteX2" fmla="*/ 61788 w 245381"/>
                <a:gd name="connsiteY2" fmla="*/ 210436 h 213932"/>
                <a:gd name="connsiteX3" fmla="*/ 72683 w 245381"/>
                <a:gd name="connsiteY3" fmla="*/ 207439 h 213932"/>
                <a:gd name="connsiteX4" fmla="*/ 53946 w 245381"/>
                <a:gd name="connsiteY4" fmla="*/ 97903 h 213932"/>
                <a:gd name="connsiteX5" fmla="*/ 61486 w 245381"/>
                <a:gd name="connsiteY5" fmla="*/ 63125 h 213932"/>
                <a:gd name="connsiteX6" fmla="*/ 97866 w 245381"/>
                <a:gd name="connsiteY6" fmla="*/ 46933 h 213932"/>
                <a:gd name="connsiteX7" fmla="*/ 117677 w 245381"/>
                <a:gd name="connsiteY7" fmla="*/ 77941 h 213932"/>
                <a:gd name="connsiteX8" fmla="*/ 130571 w 245381"/>
                <a:gd name="connsiteY8" fmla="*/ 113096 h 213932"/>
                <a:gd name="connsiteX9" fmla="*/ 147365 w 245381"/>
                <a:gd name="connsiteY9" fmla="*/ 166855 h 213932"/>
                <a:gd name="connsiteX10" fmla="*/ 158279 w 245381"/>
                <a:gd name="connsiteY10" fmla="*/ 163858 h 213932"/>
                <a:gd name="connsiteX11" fmla="*/ 142239 w 245381"/>
                <a:gd name="connsiteY11" fmla="*/ 52060 h 213932"/>
                <a:gd name="connsiteX12" fmla="*/ 159392 w 245381"/>
                <a:gd name="connsiteY12" fmla="*/ 18131 h 213932"/>
                <a:gd name="connsiteX13" fmla="*/ 196054 w 245381"/>
                <a:gd name="connsiteY13" fmla="*/ 28347 h 213932"/>
                <a:gd name="connsiteX14" fmla="*/ 215055 w 245381"/>
                <a:gd name="connsiteY14" fmla="*/ 81786 h 213932"/>
                <a:gd name="connsiteX15" fmla="*/ 233151 w 245381"/>
                <a:gd name="connsiteY15" fmla="*/ 137751 h 213932"/>
                <a:gd name="connsiteX16" fmla="*/ 244065 w 245381"/>
                <a:gd name="connsiteY16" fmla="*/ 134735 h 213932"/>
                <a:gd name="connsiteX17" fmla="*/ 209532 w 245381"/>
                <a:gd name="connsiteY17" fmla="*/ 31948 h 213932"/>
                <a:gd name="connsiteX18" fmla="*/ 193265 w 245381"/>
                <a:gd name="connsiteY18" fmla="*/ 6011 h 213932"/>
                <a:gd name="connsiteX19" fmla="*/ 161484 w 245381"/>
                <a:gd name="connsiteY19" fmla="*/ 3541 h 213932"/>
                <a:gd name="connsiteX20" fmla="*/ 136376 w 245381"/>
                <a:gd name="connsiteY20" fmla="*/ 124839 h 213932"/>
                <a:gd name="connsiteX21" fmla="*/ 147365 w 245381"/>
                <a:gd name="connsiteY21" fmla="*/ 166798 h 213932"/>
                <a:gd name="connsiteX22" fmla="*/ 158279 w 245381"/>
                <a:gd name="connsiteY22" fmla="*/ 163802 h 213932"/>
                <a:gd name="connsiteX23" fmla="*/ 141070 w 245381"/>
                <a:gd name="connsiteY23" fmla="*/ 108854 h 213932"/>
                <a:gd name="connsiteX24" fmla="*/ 126330 w 245381"/>
                <a:gd name="connsiteY24" fmla="*/ 69496 h 213932"/>
                <a:gd name="connsiteX25" fmla="*/ 104558 w 245381"/>
                <a:gd name="connsiteY25" fmla="*/ 37753 h 213932"/>
                <a:gd name="connsiteX26" fmla="*/ 46030 w 245381"/>
                <a:gd name="connsiteY26" fmla="*/ 72550 h 213932"/>
                <a:gd name="connsiteX27" fmla="*/ 47744 w 245381"/>
                <a:gd name="connsiteY27" fmla="*/ 154094 h 213932"/>
                <a:gd name="connsiteX28" fmla="*/ 61825 w 245381"/>
                <a:gd name="connsiteY28" fmla="*/ 210379 h 213932"/>
                <a:gd name="connsiteX29" fmla="*/ 72720 w 245381"/>
                <a:gd name="connsiteY29" fmla="*/ 207382 h 213932"/>
                <a:gd name="connsiteX30" fmla="*/ 18038 w 245381"/>
                <a:gd name="connsiteY30" fmla="*/ 71136 h 213932"/>
                <a:gd name="connsiteX31" fmla="*/ 10309 w 245381"/>
                <a:gd name="connsiteY31" fmla="*/ 51834 h 213932"/>
                <a:gd name="connsiteX32" fmla="*/ -605 w 245381"/>
                <a:gd name="connsiteY32" fmla="*/ 54850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381" h="213932">
                  <a:moveTo>
                    <a:pt x="-605" y="54850"/>
                  </a:moveTo>
                  <a:cubicBezTo>
                    <a:pt x="17585" y="100278"/>
                    <a:pt x="35813" y="145706"/>
                    <a:pt x="54059" y="191134"/>
                  </a:cubicBezTo>
                  <a:cubicBezTo>
                    <a:pt x="56566" y="197561"/>
                    <a:pt x="59149" y="203989"/>
                    <a:pt x="61788" y="210436"/>
                  </a:cubicBezTo>
                  <a:cubicBezTo>
                    <a:pt x="64426" y="217014"/>
                    <a:pt x="74983" y="214488"/>
                    <a:pt x="72683" y="207439"/>
                  </a:cubicBezTo>
                  <a:cubicBezTo>
                    <a:pt x="61185" y="172755"/>
                    <a:pt x="52608" y="134528"/>
                    <a:pt x="53946" y="97903"/>
                  </a:cubicBezTo>
                  <a:cubicBezTo>
                    <a:pt x="54379" y="86028"/>
                    <a:pt x="56133" y="73889"/>
                    <a:pt x="61486" y="63125"/>
                  </a:cubicBezTo>
                  <a:cubicBezTo>
                    <a:pt x="68065" y="49780"/>
                    <a:pt x="82900" y="37169"/>
                    <a:pt x="97866" y="46933"/>
                  </a:cubicBezTo>
                  <a:cubicBezTo>
                    <a:pt x="108158" y="53644"/>
                    <a:pt x="113210" y="67027"/>
                    <a:pt x="117677" y="77941"/>
                  </a:cubicBezTo>
                  <a:cubicBezTo>
                    <a:pt x="122409" y="89496"/>
                    <a:pt x="126574" y="101277"/>
                    <a:pt x="130571" y="113096"/>
                  </a:cubicBezTo>
                  <a:cubicBezTo>
                    <a:pt x="136564" y="130871"/>
                    <a:pt x="142163" y="148778"/>
                    <a:pt x="147365" y="166855"/>
                  </a:cubicBezTo>
                  <a:lnTo>
                    <a:pt x="158279" y="163858"/>
                  </a:lnTo>
                  <a:cubicBezTo>
                    <a:pt x="146800" y="129231"/>
                    <a:pt x="136866" y="88553"/>
                    <a:pt x="142239" y="52060"/>
                  </a:cubicBezTo>
                  <a:cubicBezTo>
                    <a:pt x="144124" y="39224"/>
                    <a:pt x="149099" y="26632"/>
                    <a:pt x="159392" y="18131"/>
                  </a:cubicBezTo>
                  <a:cubicBezTo>
                    <a:pt x="173944" y="6161"/>
                    <a:pt x="188948" y="12476"/>
                    <a:pt x="196054" y="28347"/>
                  </a:cubicBezTo>
                  <a:cubicBezTo>
                    <a:pt x="203763" y="45425"/>
                    <a:pt x="209060" y="64049"/>
                    <a:pt x="215055" y="81786"/>
                  </a:cubicBezTo>
                  <a:cubicBezTo>
                    <a:pt x="221332" y="100353"/>
                    <a:pt x="227363" y="119015"/>
                    <a:pt x="233151" y="137751"/>
                  </a:cubicBezTo>
                  <a:cubicBezTo>
                    <a:pt x="235299" y="144669"/>
                    <a:pt x="246232" y="141710"/>
                    <a:pt x="244065" y="134735"/>
                  </a:cubicBezTo>
                  <a:cubicBezTo>
                    <a:pt x="233358" y="100222"/>
                    <a:pt x="221973" y="65877"/>
                    <a:pt x="209532" y="31948"/>
                  </a:cubicBezTo>
                  <a:cubicBezTo>
                    <a:pt x="206007" y="22297"/>
                    <a:pt x="201785" y="12344"/>
                    <a:pt x="193265" y="6011"/>
                  </a:cubicBezTo>
                  <a:cubicBezTo>
                    <a:pt x="183915" y="-568"/>
                    <a:pt x="171738" y="-1510"/>
                    <a:pt x="161484" y="3541"/>
                  </a:cubicBezTo>
                  <a:cubicBezTo>
                    <a:pt x="118130" y="23673"/>
                    <a:pt x="128704" y="87875"/>
                    <a:pt x="136376" y="124839"/>
                  </a:cubicBezTo>
                  <a:cubicBezTo>
                    <a:pt x="139241" y="139033"/>
                    <a:pt x="142899" y="153039"/>
                    <a:pt x="147365" y="166798"/>
                  </a:cubicBezTo>
                  <a:cubicBezTo>
                    <a:pt x="149646" y="173660"/>
                    <a:pt x="160297" y="170851"/>
                    <a:pt x="158279" y="163802"/>
                  </a:cubicBezTo>
                  <a:cubicBezTo>
                    <a:pt x="153002" y="145348"/>
                    <a:pt x="147271" y="127045"/>
                    <a:pt x="141070" y="108854"/>
                  </a:cubicBezTo>
                  <a:cubicBezTo>
                    <a:pt x="136564" y="95660"/>
                    <a:pt x="131834" y="82465"/>
                    <a:pt x="126330" y="69496"/>
                  </a:cubicBezTo>
                  <a:cubicBezTo>
                    <a:pt x="121315" y="57715"/>
                    <a:pt x="115453" y="45237"/>
                    <a:pt x="104558" y="37753"/>
                  </a:cubicBezTo>
                  <a:cubicBezTo>
                    <a:pt x="77527" y="19130"/>
                    <a:pt x="52457" y="47914"/>
                    <a:pt x="46030" y="72550"/>
                  </a:cubicBezTo>
                  <a:cubicBezTo>
                    <a:pt x="39168" y="98939"/>
                    <a:pt x="42957" y="127742"/>
                    <a:pt x="47744" y="154094"/>
                  </a:cubicBezTo>
                  <a:cubicBezTo>
                    <a:pt x="51118" y="173151"/>
                    <a:pt x="55831" y="191963"/>
                    <a:pt x="61825" y="210379"/>
                  </a:cubicBezTo>
                  <a:lnTo>
                    <a:pt x="72720" y="207382"/>
                  </a:lnTo>
                  <a:lnTo>
                    <a:pt x="18038" y="71136"/>
                  </a:lnTo>
                  <a:cubicBezTo>
                    <a:pt x="15455" y="64709"/>
                    <a:pt x="12872" y="58281"/>
                    <a:pt x="10309" y="51834"/>
                  </a:cubicBezTo>
                  <a:cubicBezTo>
                    <a:pt x="7632" y="45162"/>
                    <a:pt x="-3319" y="48064"/>
                    <a:pt x="-605" y="548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3" name="Freeform: Shape 982">
              <a:extLst>
                <a:ext uri="{FF2B5EF4-FFF2-40B4-BE49-F238E27FC236}">
                  <a16:creationId xmlns:a16="http://schemas.microsoft.com/office/drawing/2014/main" id="{6253FC49-E3D3-7321-BA9B-B8D66D3E7042}"/>
                </a:ext>
              </a:extLst>
            </p:cNvPr>
            <p:cNvSpPr/>
            <p:nvPr/>
          </p:nvSpPr>
          <p:spPr>
            <a:xfrm>
              <a:off x="7689115" y="4823421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1 h 162495"/>
                <a:gd name="connsiteX5" fmla="*/ 140855 w 143481"/>
                <a:gd name="connsiteY5" fmla="*/ 118269 h 162495"/>
                <a:gd name="connsiteX6" fmla="*/ 132862 w 143481"/>
                <a:gd name="connsiteY6" fmla="*/ 110277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3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7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4" name="Freeform: Shape 983">
              <a:extLst>
                <a:ext uri="{FF2B5EF4-FFF2-40B4-BE49-F238E27FC236}">
                  <a16:creationId xmlns:a16="http://schemas.microsoft.com/office/drawing/2014/main" id="{30DE0CEF-EDDF-9031-C200-ECBEBBE7B705}"/>
                </a:ext>
              </a:extLst>
            </p:cNvPr>
            <p:cNvSpPr/>
            <p:nvPr/>
          </p:nvSpPr>
          <p:spPr>
            <a:xfrm>
              <a:off x="7735237" y="46948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5" name="Freeform: Shape 984">
              <a:extLst>
                <a:ext uri="{FF2B5EF4-FFF2-40B4-BE49-F238E27FC236}">
                  <a16:creationId xmlns:a16="http://schemas.microsoft.com/office/drawing/2014/main" id="{829FA539-58B1-FEA7-D20A-ECA0A6CB4C89}"/>
                </a:ext>
              </a:extLst>
            </p:cNvPr>
            <p:cNvSpPr/>
            <p:nvPr/>
          </p:nvSpPr>
          <p:spPr>
            <a:xfrm>
              <a:off x="10808078" y="5554433"/>
              <a:ext cx="251188" cy="314546"/>
            </a:xfrm>
            <a:custGeom>
              <a:avLst/>
              <a:gdLst>
                <a:gd name="connsiteX0" fmla="*/ 159484 w 251188"/>
                <a:gd name="connsiteY0" fmla="*/ 721 h 314546"/>
                <a:gd name="connsiteX1" fmla="*/ 22767 w 251188"/>
                <a:gd name="connsiteY1" fmla="*/ 51615 h 314546"/>
                <a:gd name="connsiteX2" fmla="*/ 3107 w 251188"/>
                <a:gd name="connsiteY2" fmla="*/ 58929 h 314546"/>
                <a:gd name="connsiteX3" fmla="*/ -852 w 251188"/>
                <a:gd name="connsiteY3" fmla="*/ 65885 h 314546"/>
                <a:gd name="connsiteX4" fmla="*/ 71550 w 251188"/>
                <a:gd name="connsiteY4" fmla="*/ 280772 h 314546"/>
                <a:gd name="connsiteX5" fmla="*/ 81653 w 251188"/>
                <a:gd name="connsiteY5" fmla="*/ 310705 h 314546"/>
                <a:gd name="connsiteX6" fmla="*/ 88609 w 251188"/>
                <a:gd name="connsiteY6" fmla="*/ 314663 h 314546"/>
                <a:gd name="connsiteX7" fmla="*/ 88609 w 251188"/>
                <a:gd name="connsiteY7" fmla="*/ 314663 h 314546"/>
                <a:gd name="connsiteX8" fmla="*/ 226438 w 251188"/>
                <a:gd name="connsiteY8" fmla="*/ 267407 h 314546"/>
                <a:gd name="connsiteX9" fmla="*/ 246268 w 251188"/>
                <a:gd name="connsiteY9" fmla="*/ 260602 h 314546"/>
                <a:gd name="connsiteX10" fmla="*/ 243252 w 251188"/>
                <a:gd name="connsiteY10" fmla="*/ 249688 h 314546"/>
                <a:gd name="connsiteX11" fmla="*/ 105424 w 251188"/>
                <a:gd name="connsiteY11" fmla="*/ 296944 h 314546"/>
                <a:gd name="connsiteX12" fmla="*/ 85594 w 251188"/>
                <a:gd name="connsiteY12" fmla="*/ 303749 h 314546"/>
                <a:gd name="connsiteX13" fmla="*/ 92549 w 251188"/>
                <a:gd name="connsiteY13" fmla="*/ 307689 h 314546"/>
                <a:gd name="connsiteX14" fmla="*/ 20147 w 251188"/>
                <a:gd name="connsiteY14" fmla="*/ 92802 h 314546"/>
                <a:gd name="connsiteX15" fmla="*/ 10062 w 251188"/>
                <a:gd name="connsiteY15" fmla="*/ 62869 h 314546"/>
                <a:gd name="connsiteX16" fmla="*/ 6104 w 251188"/>
                <a:gd name="connsiteY16" fmla="*/ 69824 h 314546"/>
                <a:gd name="connsiteX17" fmla="*/ 142821 w 251188"/>
                <a:gd name="connsiteY17" fmla="*/ 18930 h 314546"/>
                <a:gd name="connsiteX18" fmla="*/ 162482 w 251188"/>
                <a:gd name="connsiteY18" fmla="*/ 11598 h 314546"/>
                <a:gd name="connsiteX19" fmla="*/ 159484 w 251188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8" y="59796"/>
                    <a:pt x="-1624" y="62869"/>
                    <a:pt x="-852" y="65885"/>
                  </a:cubicBezTo>
                  <a:lnTo>
                    <a:pt x="71550" y="280772"/>
                  </a:lnTo>
                  <a:lnTo>
                    <a:pt x="81653" y="310705"/>
                  </a:lnTo>
                  <a:cubicBezTo>
                    <a:pt x="82483" y="313721"/>
                    <a:pt x="85594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0" y="258265"/>
                    <a:pt x="250170" y="247407"/>
                    <a:pt x="243252" y="249688"/>
                  </a:cubicBezTo>
                  <a:lnTo>
                    <a:pt x="105424" y="296944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8"/>
                  </a:lnTo>
                  <a:cubicBezTo>
                    <a:pt x="169248" y="9090"/>
                    <a:pt x="166252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6" name="Freeform: Shape 985">
              <a:extLst>
                <a:ext uri="{FF2B5EF4-FFF2-40B4-BE49-F238E27FC236}">
                  <a16:creationId xmlns:a16="http://schemas.microsoft.com/office/drawing/2014/main" id="{AD10E949-3471-4CB1-55FC-39B0544F0B78}"/>
                </a:ext>
              </a:extLst>
            </p:cNvPr>
            <p:cNvSpPr/>
            <p:nvPr/>
          </p:nvSpPr>
          <p:spPr>
            <a:xfrm>
              <a:off x="10848843" y="5699488"/>
              <a:ext cx="132157" cy="54465"/>
            </a:xfrm>
            <a:custGeom>
              <a:avLst/>
              <a:gdLst>
                <a:gd name="connsiteX0" fmla="*/ 124243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7" name="Freeform: Shape 986">
              <a:extLst>
                <a:ext uri="{FF2B5EF4-FFF2-40B4-BE49-F238E27FC236}">
                  <a16:creationId xmlns:a16="http://schemas.microsoft.com/office/drawing/2014/main" id="{280DA401-4351-FB18-1B35-13FE6B588EF0}"/>
                </a:ext>
              </a:extLst>
            </p:cNvPr>
            <p:cNvSpPr/>
            <p:nvPr/>
          </p:nvSpPr>
          <p:spPr>
            <a:xfrm>
              <a:off x="11059926" y="5658118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8" name="Freeform: Shape 987">
              <a:extLst>
                <a:ext uri="{FF2B5EF4-FFF2-40B4-BE49-F238E27FC236}">
                  <a16:creationId xmlns:a16="http://schemas.microsoft.com/office/drawing/2014/main" id="{432C5024-2878-EBFF-5FCE-39CAFAAD5254}"/>
                </a:ext>
              </a:extLst>
            </p:cNvPr>
            <p:cNvSpPr/>
            <p:nvPr/>
          </p:nvSpPr>
          <p:spPr>
            <a:xfrm>
              <a:off x="11068507" y="5691875"/>
              <a:ext cx="87498" cy="34878"/>
            </a:xfrm>
            <a:custGeom>
              <a:avLst/>
              <a:gdLst>
                <a:gd name="connsiteX0" fmla="*/ 79484 w 87498"/>
                <a:gd name="connsiteY0" fmla="*/ 599 h 34878"/>
                <a:gd name="connsiteX1" fmla="*/ 2917 w 87498"/>
                <a:gd name="connsiteY1" fmla="*/ 24011 h 34878"/>
                <a:gd name="connsiteX2" fmla="*/ 5913 w 87498"/>
                <a:gd name="connsiteY2" fmla="*/ 34925 h 34878"/>
                <a:gd name="connsiteX3" fmla="*/ 82501 w 87498"/>
                <a:gd name="connsiteY3" fmla="*/ 11494 h 34878"/>
                <a:gd name="connsiteX4" fmla="*/ 79503 w 87498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8" h="34878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0" y="37055"/>
                    <a:pt x="5913" y="34925"/>
                  </a:cubicBezTo>
                  <a:lnTo>
                    <a:pt x="82501" y="11494"/>
                  </a:lnTo>
                  <a:cubicBezTo>
                    <a:pt x="89456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9" name="Freeform: Shape 988">
              <a:extLst>
                <a:ext uri="{FF2B5EF4-FFF2-40B4-BE49-F238E27FC236}">
                  <a16:creationId xmlns:a16="http://schemas.microsoft.com/office/drawing/2014/main" id="{1A0E5545-6633-75C1-5908-738CE92B71A6}"/>
                </a:ext>
              </a:extLst>
            </p:cNvPr>
            <p:cNvSpPr/>
            <p:nvPr/>
          </p:nvSpPr>
          <p:spPr>
            <a:xfrm>
              <a:off x="11178850" y="5528503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3 h 213932"/>
                <a:gd name="connsiteX7" fmla="*/ 117564 w 245268"/>
                <a:gd name="connsiteY7" fmla="*/ 77941 h 213932"/>
                <a:gd name="connsiteX8" fmla="*/ 130458 w 245268"/>
                <a:gd name="connsiteY8" fmla="*/ 113096 h 213932"/>
                <a:gd name="connsiteX9" fmla="*/ 147252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0 h 213932"/>
                <a:gd name="connsiteX12" fmla="*/ 159279 w 245268"/>
                <a:gd name="connsiteY12" fmla="*/ 18131 h 213932"/>
                <a:gd name="connsiteX13" fmla="*/ 195941 w 245268"/>
                <a:gd name="connsiteY13" fmla="*/ 28347 h 213932"/>
                <a:gd name="connsiteX14" fmla="*/ 214942 w 245268"/>
                <a:gd name="connsiteY14" fmla="*/ 81786 h 213932"/>
                <a:gd name="connsiteX15" fmla="*/ 233038 w 245268"/>
                <a:gd name="connsiteY15" fmla="*/ 137751 h 213932"/>
                <a:gd name="connsiteX16" fmla="*/ 243952 w 245268"/>
                <a:gd name="connsiteY16" fmla="*/ 134735 h 213932"/>
                <a:gd name="connsiteX17" fmla="*/ 209418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2 w 245268"/>
                <a:gd name="connsiteY21" fmla="*/ 166798 h 213932"/>
                <a:gd name="connsiteX22" fmla="*/ 158166 w 245268"/>
                <a:gd name="connsiteY22" fmla="*/ 163802 h 213932"/>
                <a:gd name="connsiteX23" fmla="*/ 140957 w 245268"/>
                <a:gd name="connsiteY23" fmla="*/ 108854 h 213932"/>
                <a:gd name="connsiteX24" fmla="*/ 126216 w 245268"/>
                <a:gd name="connsiteY24" fmla="*/ 69496 h 213932"/>
                <a:gd name="connsiteX25" fmla="*/ 104444 w 245268"/>
                <a:gd name="connsiteY25" fmla="*/ 37753 h 213932"/>
                <a:gd name="connsiteX26" fmla="*/ 45916 w 245268"/>
                <a:gd name="connsiteY26" fmla="*/ 72550 h 213932"/>
                <a:gd name="connsiteX27" fmla="*/ 47631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1"/>
                    <a:pt x="59036" y="203989"/>
                    <a:pt x="61675" y="210436"/>
                  </a:cubicBezTo>
                  <a:cubicBezTo>
                    <a:pt x="64313" y="217014"/>
                    <a:pt x="74869" y="214488"/>
                    <a:pt x="72570" y="207439"/>
                  </a:cubicBezTo>
                  <a:cubicBezTo>
                    <a:pt x="61072" y="172755"/>
                    <a:pt x="52494" y="134528"/>
                    <a:pt x="53833" y="97903"/>
                  </a:cubicBezTo>
                  <a:cubicBezTo>
                    <a:pt x="54266" y="86028"/>
                    <a:pt x="56020" y="73889"/>
                    <a:pt x="61373" y="63125"/>
                  </a:cubicBezTo>
                  <a:cubicBezTo>
                    <a:pt x="67952" y="49780"/>
                    <a:pt x="82787" y="37169"/>
                    <a:pt x="97753" y="46933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8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6" y="26632"/>
                    <a:pt x="159279" y="18131"/>
                  </a:cubicBezTo>
                  <a:cubicBezTo>
                    <a:pt x="173830" y="6161"/>
                    <a:pt x="188835" y="12476"/>
                    <a:pt x="195941" y="28347"/>
                  </a:cubicBezTo>
                  <a:cubicBezTo>
                    <a:pt x="203650" y="45425"/>
                    <a:pt x="208947" y="64049"/>
                    <a:pt x="214942" y="81786"/>
                  </a:cubicBezTo>
                  <a:cubicBezTo>
                    <a:pt x="221219" y="100353"/>
                    <a:pt x="227250" y="119015"/>
                    <a:pt x="233038" y="137751"/>
                  </a:cubicBezTo>
                  <a:cubicBezTo>
                    <a:pt x="235186" y="144669"/>
                    <a:pt x="246119" y="141710"/>
                    <a:pt x="243952" y="134735"/>
                  </a:cubicBezTo>
                  <a:cubicBezTo>
                    <a:pt x="233245" y="100222"/>
                    <a:pt x="221859" y="65877"/>
                    <a:pt x="209418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2" y="166798"/>
                  </a:cubicBezTo>
                  <a:cubicBezTo>
                    <a:pt x="149533" y="173660"/>
                    <a:pt x="160184" y="170851"/>
                    <a:pt x="158166" y="163802"/>
                  </a:cubicBezTo>
                  <a:cubicBezTo>
                    <a:pt x="152889" y="145348"/>
                    <a:pt x="147158" y="127045"/>
                    <a:pt x="140957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39"/>
                    <a:pt x="42844" y="127742"/>
                    <a:pt x="47631" y="154094"/>
                  </a:cubicBezTo>
                  <a:cubicBezTo>
                    <a:pt x="51005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72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0" name="Freeform: Shape 989">
              <a:extLst>
                <a:ext uri="{FF2B5EF4-FFF2-40B4-BE49-F238E27FC236}">
                  <a16:creationId xmlns:a16="http://schemas.microsoft.com/office/drawing/2014/main" id="{27CAC1C8-D1AF-AAB4-7AEF-23455A95120C}"/>
                </a:ext>
              </a:extLst>
            </p:cNvPr>
            <p:cNvSpPr/>
            <p:nvPr/>
          </p:nvSpPr>
          <p:spPr>
            <a:xfrm>
              <a:off x="11433612" y="5474622"/>
              <a:ext cx="143481" cy="162494"/>
            </a:xfrm>
            <a:custGeom>
              <a:avLst/>
              <a:gdLst>
                <a:gd name="connsiteX0" fmla="*/ 85606 w 143481"/>
                <a:gd name="connsiteY0" fmla="*/ 7413 h 162494"/>
                <a:gd name="connsiteX1" fmla="*/ 24608 w 143481"/>
                <a:gd name="connsiteY1" fmla="*/ 13426 h 162494"/>
                <a:gd name="connsiteX2" fmla="*/ -971 w 143481"/>
                <a:gd name="connsiteY2" fmla="*/ 76196 h 162494"/>
                <a:gd name="connsiteX3" fmla="*/ 20330 w 143481"/>
                <a:gd name="connsiteY3" fmla="*/ 143037 h 162494"/>
                <a:gd name="connsiteX4" fmla="*/ 72147 w 143481"/>
                <a:gd name="connsiteY4" fmla="*/ 162301 h 162494"/>
                <a:gd name="connsiteX5" fmla="*/ 140855 w 143481"/>
                <a:gd name="connsiteY5" fmla="*/ 118269 h 162494"/>
                <a:gd name="connsiteX6" fmla="*/ 132862 w 143481"/>
                <a:gd name="connsiteY6" fmla="*/ 110276 h 162494"/>
                <a:gd name="connsiteX7" fmla="*/ 69112 w 143481"/>
                <a:gd name="connsiteY7" fmla="*/ 151331 h 162494"/>
                <a:gd name="connsiteX8" fmla="*/ 18916 w 143481"/>
                <a:gd name="connsiteY8" fmla="*/ 118476 h 162494"/>
                <a:gd name="connsiteX9" fmla="*/ 16202 w 143481"/>
                <a:gd name="connsiteY9" fmla="*/ 41513 h 162494"/>
                <a:gd name="connsiteX10" fmla="*/ 79894 w 143481"/>
                <a:gd name="connsiteY10" fmla="*/ 17196 h 162494"/>
                <a:gd name="connsiteX11" fmla="*/ 85549 w 143481"/>
                <a:gd name="connsiteY11" fmla="*/ 7413 h 16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4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1" name="Freeform: Shape 990">
              <a:extLst>
                <a:ext uri="{FF2B5EF4-FFF2-40B4-BE49-F238E27FC236}">
                  <a16:creationId xmlns:a16="http://schemas.microsoft.com/office/drawing/2014/main" id="{17358E5B-BAA7-915B-1832-AF5730C79996}"/>
                </a:ext>
              </a:extLst>
            </p:cNvPr>
            <p:cNvSpPr/>
            <p:nvPr/>
          </p:nvSpPr>
          <p:spPr>
            <a:xfrm>
              <a:off x="11479734" y="5346113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2" name="Freeform: Shape 991">
              <a:extLst>
                <a:ext uri="{FF2B5EF4-FFF2-40B4-BE49-F238E27FC236}">
                  <a16:creationId xmlns:a16="http://schemas.microsoft.com/office/drawing/2014/main" id="{65DF805E-22FB-2BC2-5FCB-8CF7CA63656B}"/>
                </a:ext>
              </a:extLst>
            </p:cNvPr>
            <p:cNvSpPr/>
            <p:nvPr/>
          </p:nvSpPr>
          <p:spPr>
            <a:xfrm>
              <a:off x="7529439" y="3858980"/>
              <a:ext cx="36901" cy="257015"/>
            </a:xfrm>
            <a:custGeom>
              <a:avLst/>
              <a:gdLst>
                <a:gd name="connsiteX0" fmla="*/ -1009 w 36901"/>
                <a:gd name="connsiteY0" fmla="*/ 5750 h 257015"/>
                <a:gd name="connsiteX1" fmla="*/ 24533 w 36901"/>
                <a:gd name="connsiteY1" fmla="*/ 251908 h 257015"/>
                <a:gd name="connsiteX2" fmla="*/ 35843 w 36901"/>
                <a:gd name="connsiteY2" fmla="*/ 251908 h 257015"/>
                <a:gd name="connsiteX3" fmla="*/ 10301 w 36901"/>
                <a:gd name="connsiteY3" fmla="*/ 5750 h 257015"/>
                <a:gd name="connsiteX4" fmla="*/ -1009 w 36901"/>
                <a:gd name="connsiteY4" fmla="*/ 5750 h 25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5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3" name="Freeform: Shape 992">
              <a:extLst>
                <a:ext uri="{FF2B5EF4-FFF2-40B4-BE49-F238E27FC236}">
                  <a16:creationId xmlns:a16="http://schemas.microsoft.com/office/drawing/2014/main" id="{B5A1F8E7-3305-63D6-433C-49CC949891CC}"/>
                </a:ext>
              </a:extLst>
            </p:cNvPr>
            <p:cNvSpPr/>
            <p:nvPr/>
          </p:nvSpPr>
          <p:spPr>
            <a:xfrm>
              <a:off x="7550375" y="396367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4" name="Freeform: Shape 993">
              <a:extLst>
                <a:ext uri="{FF2B5EF4-FFF2-40B4-BE49-F238E27FC236}">
                  <a16:creationId xmlns:a16="http://schemas.microsoft.com/office/drawing/2014/main" id="{AA40B637-9DC9-F801-F73A-9C68D9D328D2}"/>
                </a:ext>
              </a:extLst>
            </p:cNvPr>
            <p:cNvSpPr/>
            <p:nvPr/>
          </p:nvSpPr>
          <p:spPr>
            <a:xfrm>
              <a:off x="7645364" y="384118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67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5" name="Freeform: Shape 994">
              <a:extLst>
                <a:ext uri="{FF2B5EF4-FFF2-40B4-BE49-F238E27FC236}">
                  <a16:creationId xmlns:a16="http://schemas.microsoft.com/office/drawing/2014/main" id="{902CE7DE-D95D-78E3-9EA6-BF47BF3FDF6F}"/>
                </a:ext>
              </a:extLst>
            </p:cNvPr>
            <p:cNvSpPr/>
            <p:nvPr/>
          </p:nvSpPr>
          <p:spPr>
            <a:xfrm>
              <a:off x="7702716" y="404050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65"/>
                    <a:pt x="13835" y="88230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1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44"/>
                    <a:pt x="31233" y="81463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6" name="Freeform: Shape 995">
              <a:extLst>
                <a:ext uri="{FF2B5EF4-FFF2-40B4-BE49-F238E27FC236}">
                  <a16:creationId xmlns:a16="http://schemas.microsoft.com/office/drawing/2014/main" id="{E56EB38E-D36B-031B-9A45-4DE62FA41BF8}"/>
                </a:ext>
              </a:extLst>
            </p:cNvPr>
            <p:cNvSpPr/>
            <p:nvPr/>
          </p:nvSpPr>
          <p:spPr>
            <a:xfrm>
              <a:off x="7778500" y="3806192"/>
              <a:ext cx="163305" cy="272261"/>
            </a:xfrm>
            <a:custGeom>
              <a:avLst/>
              <a:gdLst>
                <a:gd name="connsiteX0" fmla="*/ -122 w 163305"/>
                <a:gd name="connsiteY0" fmla="*/ 174350 h 272261"/>
                <a:gd name="connsiteX1" fmla="*/ 24289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3 w 163305"/>
                <a:gd name="connsiteY4" fmla="*/ 4627 h 272261"/>
                <a:gd name="connsiteX5" fmla="*/ 47775 w 163305"/>
                <a:gd name="connsiteY5" fmla="*/ 7568 h 272261"/>
                <a:gd name="connsiteX6" fmla="*/ 17332 w 163305"/>
                <a:gd name="connsiteY6" fmla="*/ 47906 h 272261"/>
                <a:gd name="connsiteX7" fmla="*/ -66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3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122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2"/>
                    <a:pt x="133862" y="59763"/>
                    <a:pt x="142551" y="93937"/>
                  </a:cubicBezTo>
                  <a:cubicBezTo>
                    <a:pt x="154370" y="140420"/>
                    <a:pt x="160647" y="201493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22B3F210-B71C-01BA-7ECC-AEF789DA45A9}"/>
                </a:ext>
              </a:extLst>
            </p:cNvPr>
            <p:cNvSpPr/>
            <p:nvPr/>
          </p:nvSpPr>
          <p:spPr>
            <a:xfrm>
              <a:off x="10469996" y="4673288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9 h 257016"/>
                <a:gd name="connsiteX2" fmla="*/ 35843 w 36901"/>
                <a:gd name="connsiteY2" fmla="*/ 251909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3"/>
                    <a:pt x="17614" y="169742"/>
                    <a:pt x="24533" y="251909"/>
                  </a:cubicBezTo>
                  <a:cubicBezTo>
                    <a:pt x="25136" y="259109"/>
                    <a:pt x="36464" y="259184"/>
                    <a:pt x="35843" y="251909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64F747FE-2326-677D-47AA-944DDB004F49}"/>
                </a:ext>
              </a:extLst>
            </p:cNvPr>
            <p:cNvSpPr/>
            <p:nvPr/>
          </p:nvSpPr>
          <p:spPr>
            <a:xfrm>
              <a:off x="10490932" y="4777982"/>
              <a:ext cx="118475" cy="25387"/>
            </a:xfrm>
            <a:custGeom>
              <a:avLst/>
              <a:gdLst>
                <a:gd name="connsiteX0" fmla="*/ 112076 w 118475"/>
                <a:gd name="connsiteY0" fmla="*/ 375 h 25387"/>
                <a:gd name="connsiteX1" fmla="*/ 4331 w 118475"/>
                <a:gd name="connsiteY1" fmla="*/ 14343 h 25387"/>
                <a:gd name="connsiteX2" fmla="*/ 4331 w 118475"/>
                <a:gd name="connsiteY2" fmla="*/ 25652 h 25387"/>
                <a:gd name="connsiteX3" fmla="*/ 112076 w 118475"/>
                <a:gd name="connsiteY3" fmla="*/ 11684 h 25387"/>
                <a:gd name="connsiteX4" fmla="*/ 112076 w 118475"/>
                <a:gd name="connsiteY4" fmla="*/ 375 h 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7">
                  <a:moveTo>
                    <a:pt x="112076" y="375"/>
                  </a:moveTo>
                  <a:lnTo>
                    <a:pt x="4331" y="14343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9" name="Freeform: Shape 998">
              <a:extLst>
                <a:ext uri="{FF2B5EF4-FFF2-40B4-BE49-F238E27FC236}">
                  <a16:creationId xmlns:a16="http://schemas.microsoft.com/office/drawing/2014/main" id="{96F31199-59AA-36BB-4379-067F82B58EC8}"/>
                </a:ext>
              </a:extLst>
            </p:cNvPr>
            <p:cNvSpPr/>
            <p:nvPr/>
          </p:nvSpPr>
          <p:spPr>
            <a:xfrm>
              <a:off x="10585920" y="4655489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67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0" name="Freeform: Shape 999">
              <a:extLst>
                <a:ext uri="{FF2B5EF4-FFF2-40B4-BE49-F238E27FC236}">
                  <a16:creationId xmlns:a16="http://schemas.microsoft.com/office/drawing/2014/main" id="{6E67A523-54DD-F17A-EAAB-918D636E1B42}"/>
                </a:ext>
              </a:extLst>
            </p:cNvPr>
            <p:cNvSpPr/>
            <p:nvPr/>
          </p:nvSpPr>
          <p:spPr>
            <a:xfrm>
              <a:off x="10643273" y="4854817"/>
              <a:ext cx="77703" cy="119150"/>
            </a:xfrm>
            <a:custGeom>
              <a:avLst/>
              <a:gdLst>
                <a:gd name="connsiteX0" fmla="*/ 16832 w 77703"/>
                <a:gd name="connsiteY0" fmla="*/ 30907 h 119150"/>
                <a:gd name="connsiteX1" fmla="*/ 42034 w 77703"/>
                <a:gd name="connsiteY1" fmla="*/ 11568 h 119150"/>
                <a:gd name="connsiteX2" fmla="*/ 41808 w 77703"/>
                <a:gd name="connsiteY2" fmla="*/ 42500 h 119150"/>
                <a:gd name="connsiteX3" fmla="*/ -171 w 77703"/>
                <a:gd name="connsiteY3" fmla="*/ 111094 h 119150"/>
                <a:gd name="connsiteX4" fmla="*/ 6220 w 77703"/>
                <a:gd name="connsiteY4" fmla="*/ 119407 h 119150"/>
                <a:gd name="connsiteX5" fmla="*/ 72570 w 77703"/>
                <a:gd name="connsiteY5" fmla="*/ 110189 h 119150"/>
                <a:gd name="connsiteX6" fmla="*/ 69573 w 77703"/>
                <a:gd name="connsiteY6" fmla="*/ 99275 h 119150"/>
                <a:gd name="connsiteX7" fmla="*/ 3222 w 77703"/>
                <a:gd name="connsiteY7" fmla="*/ 108512 h 119150"/>
                <a:gd name="connsiteX8" fmla="*/ 9594 w 77703"/>
                <a:gd name="connsiteY8" fmla="*/ 116806 h 119150"/>
                <a:gd name="connsiteX9" fmla="*/ 42034 w 77703"/>
                <a:gd name="connsiteY9" fmla="*/ 63801 h 119150"/>
                <a:gd name="connsiteX10" fmla="*/ 58169 w 77703"/>
                <a:gd name="connsiteY10" fmla="*/ 37411 h 119150"/>
                <a:gd name="connsiteX11" fmla="*/ 63560 w 77703"/>
                <a:gd name="connsiteY11" fmla="*/ 15790 h 119150"/>
                <a:gd name="connsiteX12" fmla="*/ 38735 w 77703"/>
                <a:gd name="connsiteY12" fmla="*/ 409 h 119150"/>
                <a:gd name="connsiteX13" fmla="*/ 7067 w 77703"/>
                <a:gd name="connsiteY13" fmla="*/ 25215 h 119150"/>
                <a:gd name="connsiteX14" fmla="*/ 16832 w 77703"/>
                <a:gd name="connsiteY14" fmla="*/ 30870 h 1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50">
                  <a:moveTo>
                    <a:pt x="16832" y="30907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9"/>
                    <a:pt x="47274" y="33584"/>
                    <a:pt x="41808" y="42500"/>
                  </a:cubicBezTo>
                  <a:cubicBezTo>
                    <a:pt x="27821" y="65365"/>
                    <a:pt x="13835" y="88230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5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44"/>
                    <a:pt x="31233" y="81481"/>
                    <a:pt x="42034" y="63801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8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72736B44-42C6-ACD2-B023-3D6E60B51048}"/>
                </a:ext>
              </a:extLst>
            </p:cNvPr>
            <p:cNvSpPr/>
            <p:nvPr/>
          </p:nvSpPr>
          <p:spPr>
            <a:xfrm>
              <a:off x="10719056" y="4620500"/>
              <a:ext cx="163305" cy="272261"/>
            </a:xfrm>
            <a:custGeom>
              <a:avLst/>
              <a:gdLst>
                <a:gd name="connsiteX0" fmla="*/ -122 w 163305"/>
                <a:gd name="connsiteY0" fmla="*/ 174350 h 272261"/>
                <a:gd name="connsiteX1" fmla="*/ 24289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3 w 163305"/>
                <a:gd name="connsiteY4" fmla="*/ 4627 h 272261"/>
                <a:gd name="connsiteX5" fmla="*/ 47775 w 163305"/>
                <a:gd name="connsiteY5" fmla="*/ 7568 h 272261"/>
                <a:gd name="connsiteX6" fmla="*/ 17332 w 163305"/>
                <a:gd name="connsiteY6" fmla="*/ 47906 h 272261"/>
                <a:gd name="connsiteX7" fmla="*/ -66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2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122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4"/>
                    <a:pt x="47775" y="7568"/>
                  </a:cubicBezTo>
                  <a:cubicBezTo>
                    <a:pt x="33148" y="16710"/>
                    <a:pt x="23836" y="32318"/>
                    <a:pt x="17332" y="47906"/>
                  </a:cubicBezTo>
                  <a:cubicBezTo>
                    <a:pt x="1216" y="86585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2" y="59762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50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4FAE480E-8547-1EC7-B8AA-89FB9BA773F2}"/>
                </a:ext>
              </a:extLst>
            </p:cNvPr>
            <p:cNvSpPr/>
            <p:nvPr/>
          </p:nvSpPr>
          <p:spPr>
            <a:xfrm>
              <a:off x="8787726" y="3736627"/>
              <a:ext cx="213363" cy="209811"/>
            </a:xfrm>
            <a:custGeom>
              <a:avLst/>
              <a:gdLst>
                <a:gd name="connsiteX0" fmla="*/ 124538 w 213363"/>
                <a:gd name="connsiteY0" fmla="*/ 3242 h 209811"/>
                <a:gd name="connsiteX1" fmla="*/ 90269 w 213363"/>
                <a:gd name="connsiteY1" fmla="*/ 75870 h 209811"/>
                <a:gd name="connsiteX2" fmla="*/ 97998 w 213363"/>
                <a:gd name="connsiteY2" fmla="*/ 73834 h 209811"/>
                <a:gd name="connsiteX3" fmla="*/ 23428 w 213363"/>
                <a:gd name="connsiteY3" fmla="*/ 39320 h 209811"/>
                <a:gd name="connsiteX4" fmla="*/ 15681 w 213363"/>
                <a:gd name="connsiteY4" fmla="*/ 41356 h 209811"/>
                <a:gd name="connsiteX5" fmla="*/ -379 w 213363"/>
                <a:gd name="connsiteY5" fmla="*/ 78245 h 209811"/>
                <a:gd name="connsiteX6" fmla="*/ 1638 w 213363"/>
                <a:gd name="connsiteY6" fmla="*/ 85974 h 209811"/>
                <a:gd name="connsiteX7" fmla="*/ 77150 w 213363"/>
                <a:gd name="connsiteY7" fmla="*/ 120789 h 209811"/>
                <a:gd name="connsiteX8" fmla="*/ 75114 w 213363"/>
                <a:gd name="connsiteY8" fmla="*/ 113061 h 209811"/>
                <a:gd name="connsiteX9" fmla="*/ 42448 w 213363"/>
                <a:gd name="connsiteY9" fmla="*/ 186763 h 209811"/>
                <a:gd name="connsiteX10" fmla="*/ 44766 w 213363"/>
                <a:gd name="connsiteY10" fmla="*/ 194605 h 209811"/>
                <a:gd name="connsiteX11" fmla="*/ 45840 w 213363"/>
                <a:gd name="connsiteY11" fmla="*/ 195057 h 209811"/>
                <a:gd name="connsiteX12" fmla="*/ 81824 w 213363"/>
                <a:gd name="connsiteY12" fmla="*/ 209929 h 209811"/>
                <a:gd name="connsiteX13" fmla="*/ 88215 w 213363"/>
                <a:gd name="connsiteY13" fmla="*/ 207328 h 209811"/>
                <a:gd name="connsiteX14" fmla="*/ 122955 w 213363"/>
                <a:gd name="connsiteY14" fmla="*/ 134380 h 209811"/>
                <a:gd name="connsiteX15" fmla="*/ 112606 w 213363"/>
                <a:gd name="connsiteY15" fmla="*/ 130025 h 209811"/>
                <a:gd name="connsiteX16" fmla="*/ 112437 w 213363"/>
                <a:gd name="connsiteY16" fmla="*/ 131024 h 209811"/>
                <a:gd name="connsiteX17" fmla="*/ 115019 w 213363"/>
                <a:gd name="connsiteY17" fmla="*/ 137414 h 209811"/>
                <a:gd name="connsiteX18" fmla="*/ 186233 w 213363"/>
                <a:gd name="connsiteY18" fmla="*/ 169591 h 209811"/>
                <a:gd name="connsiteX19" fmla="*/ 193980 w 213363"/>
                <a:gd name="connsiteY19" fmla="*/ 167555 h 209811"/>
                <a:gd name="connsiteX20" fmla="*/ 211661 w 213363"/>
                <a:gd name="connsiteY20" fmla="*/ 130779 h 209811"/>
                <a:gd name="connsiteX21" fmla="*/ 209626 w 213363"/>
                <a:gd name="connsiteY21" fmla="*/ 123051 h 209811"/>
                <a:gd name="connsiteX22" fmla="*/ 138223 w 213363"/>
                <a:gd name="connsiteY22" fmla="*/ 90516 h 209811"/>
                <a:gd name="connsiteX23" fmla="*/ 140240 w 213363"/>
                <a:gd name="connsiteY23" fmla="*/ 98264 h 209811"/>
                <a:gd name="connsiteX24" fmla="*/ 173245 w 213363"/>
                <a:gd name="connsiteY24" fmla="*/ 26899 h 209811"/>
                <a:gd name="connsiteX25" fmla="*/ 171229 w 213363"/>
                <a:gd name="connsiteY25" fmla="*/ 19151 h 209811"/>
                <a:gd name="connsiteX26" fmla="*/ 132267 w 213363"/>
                <a:gd name="connsiteY26" fmla="*/ 1206 h 209811"/>
                <a:gd name="connsiteX27" fmla="*/ 126612 w 213363"/>
                <a:gd name="connsiteY27" fmla="*/ 10970 h 209811"/>
                <a:gd name="connsiteX28" fmla="*/ 165574 w 213363"/>
                <a:gd name="connsiteY28" fmla="*/ 28915 h 209811"/>
                <a:gd name="connsiteX29" fmla="*/ 163538 w 213363"/>
                <a:gd name="connsiteY29" fmla="*/ 21187 h 209811"/>
                <a:gd name="connsiteX30" fmla="*/ 130533 w 213363"/>
                <a:gd name="connsiteY30" fmla="*/ 92552 h 209811"/>
                <a:gd name="connsiteX31" fmla="*/ 132568 w 213363"/>
                <a:gd name="connsiteY31" fmla="*/ 100280 h 209811"/>
                <a:gd name="connsiteX32" fmla="*/ 203971 w 213363"/>
                <a:gd name="connsiteY32" fmla="*/ 132815 h 209811"/>
                <a:gd name="connsiteX33" fmla="*/ 201954 w 213363"/>
                <a:gd name="connsiteY33" fmla="*/ 125068 h 209811"/>
                <a:gd name="connsiteX34" fmla="*/ 184273 w 213363"/>
                <a:gd name="connsiteY34" fmla="*/ 161863 h 209811"/>
                <a:gd name="connsiteX35" fmla="*/ 192001 w 213363"/>
                <a:gd name="connsiteY35" fmla="*/ 159827 h 209811"/>
                <a:gd name="connsiteX36" fmla="*/ 120787 w 213363"/>
                <a:gd name="connsiteY36" fmla="*/ 127650 h 209811"/>
                <a:gd name="connsiteX37" fmla="*/ 123388 w 213363"/>
                <a:gd name="connsiteY37" fmla="*/ 134040 h 209811"/>
                <a:gd name="connsiteX38" fmla="*/ 123576 w 213363"/>
                <a:gd name="connsiteY38" fmla="*/ 133041 h 209811"/>
                <a:gd name="connsiteX39" fmla="*/ 113247 w 213363"/>
                <a:gd name="connsiteY39" fmla="*/ 128687 h 209811"/>
                <a:gd name="connsiteX40" fmla="*/ 78488 w 213363"/>
                <a:gd name="connsiteY40" fmla="*/ 201617 h 209811"/>
                <a:gd name="connsiteX41" fmla="*/ 84878 w 213363"/>
                <a:gd name="connsiteY41" fmla="*/ 199015 h 209811"/>
                <a:gd name="connsiteX42" fmla="*/ 48894 w 213363"/>
                <a:gd name="connsiteY42" fmla="*/ 184162 h 209811"/>
                <a:gd name="connsiteX43" fmla="*/ 52269 w 213363"/>
                <a:gd name="connsiteY43" fmla="*/ 192456 h 209811"/>
                <a:gd name="connsiteX44" fmla="*/ 84934 w 213363"/>
                <a:gd name="connsiteY44" fmla="*/ 118772 h 209811"/>
                <a:gd name="connsiteX45" fmla="*/ 82899 w 213363"/>
                <a:gd name="connsiteY45" fmla="*/ 111025 h 209811"/>
                <a:gd name="connsiteX46" fmla="*/ 7406 w 213363"/>
                <a:gd name="connsiteY46" fmla="*/ 76209 h 209811"/>
                <a:gd name="connsiteX47" fmla="*/ 9442 w 213363"/>
                <a:gd name="connsiteY47" fmla="*/ 83956 h 209811"/>
                <a:gd name="connsiteX48" fmla="*/ 25502 w 213363"/>
                <a:gd name="connsiteY48" fmla="*/ 47049 h 209811"/>
                <a:gd name="connsiteX49" fmla="*/ 17773 w 213363"/>
                <a:gd name="connsiteY49" fmla="*/ 49066 h 209811"/>
                <a:gd name="connsiteX50" fmla="*/ 92343 w 213363"/>
                <a:gd name="connsiteY50" fmla="*/ 83580 h 209811"/>
                <a:gd name="connsiteX51" fmla="*/ 100090 w 213363"/>
                <a:gd name="connsiteY51" fmla="*/ 81563 h 209811"/>
                <a:gd name="connsiteX52" fmla="*/ 134359 w 213363"/>
                <a:gd name="connsiteY52" fmla="*/ 8916 h 209811"/>
                <a:gd name="connsiteX53" fmla="*/ 124538 w 213363"/>
                <a:gd name="connsiteY53" fmla="*/ 3242 h 20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3" h="209811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1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22"/>
                    <a:pt x="53323" y="162202"/>
                    <a:pt x="42448" y="186763"/>
                  </a:cubicBezTo>
                  <a:cubicBezTo>
                    <a:pt x="40921" y="189572"/>
                    <a:pt x="41957" y="193078"/>
                    <a:pt x="44766" y="194605"/>
                  </a:cubicBezTo>
                  <a:cubicBezTo>
                    <a:pt x="45105" y="194793"/>
                    <a:pt x="45463" y="194944"/>
                    <a:pt x="45840" y="195057"/>
                  </a:cubicBezTo>
                  <a:lnTo>
                    <a:pt x="81824" y="209929"/>
                  </a:lnTo>
                  <a:cubicBezTo>
                    <a:pt x="84294" y="210608"/>
                    <a:pt x="86914" y="209552"/>
                    <a:pt x="88215" y="207328"/>
                  </a:cubicBezTo>
                  <a:lnTo>
                    <a:pt x="122955" y="134380"/>
                  </a:ln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5" y="133494"/>
                    <a:pt x="112851" y="136076"/>
                    <a:pt x="115019" y="137414"/>
                  </a:cubicBezTo>
                  <a:lnTo>
                    <a:pt x="186233" y="169591"/>
                  </a:lnTo>
                  <a:cubicBezTo>
                    <a:pt x="188834" y="170760"/>
                    <a:pt x="192548" y="170533"/>
                    <a:pt x="193980" y="167555"/>
                  </a:cubicBezTo>
                  <a:cubicBezTo>
                    <a:pt x="199861" y="155303"/>
                    <a:pt x="205761" y="143051"/>
                    <a:pt x="211661" y="130779"/>
                  </a:cubicBezTo>
                  <a:cubicBezTo>
                    <a:pt x="212868" y="128253"/>
                    <a:pt x="212585" y="124389"/>
                    <a:pt x="209626" y="123051"/>
                  </a:cubicBezTo>
                  <a:lnTo>
                    <a:pt x="138223" y="90516"/>
                  </a:lnTo>
                  <a:cubicBezTo>
                    <a:pt x="138902" y="93099"/>
                    <a:pt x="139580" y="95681"/>
                    <a:pt x="140240" y="98264"/>
                  </a:cubicBezTo>
                  <a:cubicBezTo>
                    <a:pt x="151248" y="74475"/>
                    <a:pt x="162256" y="50687"/>
                    <a:pt x="173245" y="26899"/>
                  </a:cubicBezTo>
                  <a:cubicBezTo>
                    <a:pt x="174433" y="24335"/>
                    <a:pt x="174207" y="20527"/>
                    <a:pt x="171229" y="19151"/>
                  </a:cubicBezTo>
                  <a:lnTo>
                    <a:pt x="132267" y="1206"/>
                  </a:lnTo>
                  <a:cubicBezTo>
                    <a:pt x="125707" y="-1810"/>
                    <a:pt x="119957" y="7936"/>
                    <a:pt x="126612" y="10970"/>
                  </a:cubicBezTo>
                  <a:lnTo>
                    <a:pt x="165574" y="28915"/>
                  </a:lnTo>
                  <a:lnTo>
                    <a:pt x="163538" y="21187"/>
                  </a:lnTo>
                  <a:cubicBezTo>
                    <a:pt x="152549" y="44975"/>
                    <a:pt x="141559" y="68764"/>
                    <a:pt x="130533" y="92552"/>
                  </a:cubicBezTo>
                  <a:cubicBezTo>
                    <a:pt x="129364" y="95097"/>
                    <a:pt x="129590" y="98923"/>
                    <a:pt x="132568" y="100280"/>
                  </a:cubicBezTo>
                  <a:lnTo>
                    <a:pt x="203971" y="132815"/>
                  </a:lnTo>
                  <a:cubicBezTo>
                    <a:pt x="203292" y="130233"/>
                    <a:pt x="202613" y="127650"/>
                    <a:pt x="201954" y="125068"/>
                  </a:cubicBezTo>
                  <a:cubicBezTo>
                    <a:pt x="196054" y="137339"/>
                    <a:pt x="190172" y="149610"/>
                    <a:pt x="184273" y="161863"/>
                  </a:cubicBezTo>
                  <a:lnTo>
                    <a:pt x="192001" y="159827"/>
                  </a:lnTo>
                  <a:lnTo>
                    <a:pt x="120787" y="127650"/>
                  </a:lnTo>
                  <a:lnTo>
                    <a:pt x="123388" y="134040"/>
                  </a:lnTo>
                  <a:lnTo>
                    <a:pt x="123576" y="133041"/>
                  </a:lnTo>
                  <a:cubicBezTo>
                    <a:pt x="124670" y="127198"/>
                    <a:pt x="116187" y="122485"/>
                    <a:pt x="113247" y="128687"/>
                  </a:cubicBezTo>
                  <a:cubicBezTo>
                    <a:pt x="101654" y="152984"/>
                    <a:pt x="90062" y="177300"/>
                    <a:pt x="78488" y="201617"/>
                  </a:cubicBezTo>
                  <a:lnTo>
                    <a:pt x="84878" y="199015"/>
                  </a:lnTo>
                  <a:lnTo>
                    <a:pt x="48894" y="184162"/>
                  </a:lnTo>
                  <a:lnTo>
                    <a:pt x="52269" y="192456"/>
                  </a:lnTo>
                  <a:lnTo>
                    <a:pt x="84934" y="118772"/>
                  </a:lnTo>
                  <a:cubicBezTo>
                    <a:pt x="86085" y="116190"/>
                    <a:pt x="85915" y="112420"/>
                    <a:pt x="82899" y="111025"/>
                  </a:cubicBezTo>
                  <a:lnTo>
                    <a:pt x="7406" y="76209"/>
                  </a:lnTo>
                  <a:lnTo>
                    <a:pt x="9442" y="83956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3" y="2394"/>
                    <a:pt x="127630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3" name="Freeform: Shape 1002">
              <a:extLst>
                <a:ext uri="{FF2B5EF4-FFF2-40B4-BE49-F238E27FC236}">
                  <a16:creationId xmlns:a16="http://schemas.microsoft.com/office/drawing/2014/main" id="{F962E8C3-864B-2290-46A0-1A075FD33893}"/>
                </a:ext>
              </a:extLst>
            </p:cNvPr>
            <p:cNvSpPr/>
            <p:nvPr/>
          </p:nvSpPr>
          <p:spPr>
            <a:xfrm>
              <a:off x="6152861" y="5281028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26 w 176240"/>
                <a:gd name="connsiteY23" fmla="*/ 57750 h 175361"/>
                <a:gd name="connsiteX24" fmla="*/ 99273 w 176240"/>
                <a:gd name="connsiteY24" fmla="*/ 59767 h 175361"/>
                <a:gd name="connsiteX25" fmla="*/ 62045 w 176240"/>
                <a:gd name="connsiteY25" fmla="*/ 3123 h 175361"/>
                <a:gd name="connsiteX26" fmla="*/ 54317 w 176240"/>
                <a:gd name="connsiteY26" fmla="*/ 1087 h 175361"/>
                <a:gd name="connsiteX27" fmla="*/ 23441 w 176240"/>
                <a:gd name="connsiteY27" fmla="*/ 21426 h 175361"/>
                <a:gd name="connsiteX28" fmla="*/ 29096 w 176240"/>
                <a:gd name="connsiteY28" fmla="*/ 31209 h 175361"/>
                <a:gd name="connsiteX29" fmla="*/ 59971 w 176240"/>
                <a:gd name="connsiteY29" fmla="*/ 10852 h 175361"/>
                <a:gd name="connsiteX30" fmla="*/ 52224 w 176240"/>
                <a:gd name="connsiteY30" fmla="*/ 8835 h 175361"/>
                <a:gd name="connsiteX31" fmla="*/ 89433 w 176240"/>
                <a:gd name="connsiteY31" fmla="*/ 65384 h 175361"/>
                <a:gd name="connsiteX32" fmla="*/ 97162 w 176240"/>
                <a:gd name="connsiteY32" fmla="*/ 67438 h 175361"/>
                <a:gd name="connsiteX33" fmla="*/ 97181 w 176240"/>
                <a:gd name="connsiteY33" fmla="*/ 67419 h 175361"/>
                <a:gd name="connsiteX34" fmla="*/ 153504 w 176240"/>
                <a:gd name="connsiteY34" fmla="*/ 29965 h 175361"/>
                <a:gd name="connsiteX35" fmla="*/ 145757 w 176240"/>
                <a:gd name="connsiteY35" fmla="*/ 27929 h 175361"/>
                <a:gd name="connsiteX36" fmla="*/ 164607 w 176240"/>
                <a:gd name="connsiteY36" fmla="*/ 57618 h 175361"/>
                <a:gd name="connsiteX37" fmla="*/ 166623 w 176240"/>
                <a:gd name="connsiteY37" fmla="*/ 49890 h 175361"/>
                <a:gd name="connsiteX38" fmla="*/ 110659 w 176240"/>
                <a:gd name="connsiteY38" fmla="*/ 87363 h 175361"/>
                <a:gd name="connsiteX39" fmla="*/ 117501 w 176240"/>
                <a:gd name="connsiteY39" fmla="*/ 88248 h 175361"/>
                <a:gd name="connsiteX40" fmla="*/ 116860 w 176240"/>
                <a:gd name="connsiteY40" fmla="*/ 87646 h 175361"/>
                <a:gd name="connsiteX41" fmla="*/ 107982 w 176240"/>
                <a:gd name="connsiteY41" fmla="*/ 94507 h 175361"/>
                <a:gd name="connsiteX42" fmla="*/ 145549 w 176240"/>
                <a:gd name="connsiteY42" fmla="*/ 153148 h 175361"/>
                <a:gd name="connsiteX43" fmla="*/ 147567 w 176240"/>
                <a:gd name="connsiteY43" fmla="*/ 145401 h 175361"/>
                <a:gd name="connsiteX44" fmla="*/ 120310 w 176240"/>
                <a:gd name="connsiteY44" fmla="*/ 164986 h 175361"/>
                <a:gd name="connsiteX45" fmla="*/ 128038 w 176240"/>
                <a:gd name="connsiteY45" fmla="*/ 167022 h 175361"/>
                <a:gd name="connsiteX46" fmla="*/ 88962 w 176240"/>
                <a:gd name="connsiteY46" fmla="*/ 109549 h 175361"/>
                <a:gd name="connsiteX47" fmla="*/ 81234 w 176240"/>
                <a:gd name="connsiteY47" fmla="*/ 107513 h 175361"/>
                <a:gd name="connsiteX48" fmla="*/ 21405 w 176240"/>
                <a:gd name="connsiteY48" fmla="*/ 147022 h 175361"/>
                <a:gd name="connsiteX49" fmla="*/ 29152 w 176240"/>
                <a:gd name="connsiteY49" fmla="*/ 149058 h 175361"/>
                <a:gd name="connsiteX50" fmla="*/ 9473 w 176240"/>
                <a:gd name="connsiteY50" fmla="*/ 120501 h 175361"/>
                <a:gd name="connsiteX51" fmla="*/ 7437 w 176240"/>
                <a:gd name="connsiteY51" fmla="*/ 128229 h 175361"/>
                <a:gd name="connsiteX52" fmla="*/ 66663 w 176240"/>
                <a:gd name="connsiteY52" fmla="*/ 89361 h 175361"/>
                <a:gd name="connsiteX53" fmla="*/ 68680 w 176240"/>
                <a:gd name="connsiteY53" fmla="*/ 81613 h 175361"/>
                <a:gd name="connsiteX54" fmla="*/ 31132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cubicBezTo>
                    <a:pt x="6325" y="135731"/>
                    <a:pt x="12885" y="145250"/>
                    <a:pt x="19426" y="154769"/>
                  </a:cubicBez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26" y="57750"/>
                  </a:lnTo>
                  <a:lnTo>
                    <a:pt x="99273" y="59767"/>
                  </a:lnTo>
                  <a:cubicBezTo>
                    <a:pt x="86852" y="40917"/>
                    <a:pt x="74429" y="22030"/>
                    <a:pt x="62045" y="3123"/>
                  </a:cubicBezTo>
                  <a:cubicBezTo>
                    <a:pt x="60480" y="428"/>
                    <a:pt x="57012" y="-477"/>
                    <a:pt x="54317" y="1087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79"/>
                    <a:pt x="94466" y="69003"/>
                    <a:pt x="97162" y="67438"/>
                  </a:cubicBezTo>
                  <a:cubicBezTo>
                    <a:pt x="97162" y="67419"/>
                    <a:pt x="97181" y="67419"/>
                    <a:pt x="97181" y="67419"/>
                  </a:cubicBezTo>
                  <a:lnTo>
                    <a:pt x="153504" y="29965"/>
                  </a:lnTo>
                  <a:lnTo>
                    <a:pt x="145757" y="27929"/>
                  </a:lnTo>
                  <a:lnTo>
                    <a:pt x="164607" y="57618"/>
                  </a:lnTo>
                  <a:lnTo>
                    <a:pt x="166623" y="49890"/>
                  </a:lnTo>
                  <a:lnTo>
                    <a:pt x="110659" y="87363"/>
                  </a:lnTo>
                  <a:lnTo>
                    <a:pt x="117501" y="88248"/>
                  </a:lnTo>
                  <a:lnTo>
                    <a:pt x="116860" y="87646"/>
                  </a:lnTo>
                  <a:cubicBezTo>
                    <a:pt x="112299" y="83479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10" y="164986"/>
                  </a:lnTo>
                  <a:lnTo>
                    <a:pt x="128038" y="167022"/>
                  </a:lnTo>
                  <a:lnTo>
                    <a:pt x="88962" y="109549"/>
                  </a:lnTo>
                  <a:cubicBezTo>
                    <a:pt x="87397" y="106853"/>
                    <a:pt x="83929" y="105949"/>
                    <a:pt x="81234" y="107513"/>
                  </a:cubicBezTo>
                  <a:lnTo>
                    <a:pt x="21405" y="147022"/>
                  </a:lnTo>
                  <a:lnTo>
                    <a:pt x="29152" y="149058"/>
                  </a:lnTo>
                  <a:lnTo>
                    <a:pt x="9473" y="120501"/>
                  </a:lnTo>
                  <a:lnTo>
                    <a:pt x="7437" y="128229"/>
                  </a:lnTo>
                  <a:lnTo>
                    <a:pt x="66663" y="89361"/>
                  </a:lnTo>
                  <a:cubicBezTo>
                    <a:pt x="69302" y="87739"/>
                    <a:pt x="70207" y="84309"/>
                    <a:pt x="68680" y="81613"/>
                  </a:cubicBezTo>
                  <a:lnTo>
                    <a:pt x="31132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4" name="Freeform: Shape 1003">
              <a:extLst>
                <a:ext uri="{FF2B5EF4-FFF2-40B4-BE49-F238E27FC236}">
                  <a16:creationId xmlns:a16="http://schemas.microsoft.com/office/drawing/2014/main" id="{F1FA69C8-8AFA-25EA-91F7-C6A8EE896975}"/>
                </a:ext>
              </a:extLst>
            </p:cNvPr>
            <p:cNvSpPr/>
            <p:nvPr/>
          </p:nvSpPr>
          <p:spPr>
            <a:xfrm>
              <a:off x="10121670" y="5718342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26 w 176240"/>
                <a:gd name="connsiteY23" fmla="*/ 57750 h 175361"/>
                <a:gd name="connsiteX24" fmla="*/ 99273 w 176240"/>
                <a:gd name="connsiteY24" fmla="*/ 59767 h 175361"/>
                <a:gd name="connsiteX25" fmla="*/ 62045 w 176240"/>
                <a:gd name="connsiteY25" fmla="*/ 3123 h 175361"/>
                <a:gd name="connsiteX26" fmla="*/ 54317 w 176240"/>
                <a:gd name="connsiteY26" fmla="*/ 1087 h 175361"/>
                <a:gd name="connsiteX27" fmla="*/ 23441 w 176240"/>
                <a:gd name="connsiteY27" fmla="*/ 21426 h 175361"/>
                <a:gd name="connsiteX28" fmla="*/ 29096 w 176240"/>
                <a:gd name="connsiteY28" fmla="*/ 31209 h 175361"/>
                <a:gd name="connsiteX29" fmla="*/ 59971 w 176240"/>
                <a:gd name="connsiteY29" fmla="*/ 10852 h 175361"/>
                <a:gd name="connsiteX30" fmla="*/ 52224 w 176240"/>
                <a:gd name="connsiteY30" fmla="*/ 8835 h 175361"/>
                <a:gd name="connsiteX31" fmla="*/ 89433 w 176240"/>
                <a:gd name="connsiteY31" fmla="*/ 65384 h 175361"/>
                <a:gd name="connsiteX32" fmla="*/ 97162 w 176240"/>
                <a:gd name="connsiteY32" fmla="*/ 67438 h 175361"/>
                <a:gd name="connsiteX33" fmla="*/ 97181 w 176240"/>
                <a:gd name="connsiteY33" fmla="*/ 67419 h 175361"/>
                <a:gd name="connsiteX34" fmla="*/ 153504 w 176240"/>
                <a:gd name="connsiteY34" fmla="*/ 29965 h 175361"/>
                <a:gd name="connsiteX35" fmla="*/ 145757 w 176240"/>
                <a:gd name="connsiteY35" fmla="*/ 27929 h 175361"/>
                <a:gd name="connsiteX36" fmla="*/ 164607 w 176240"/>
                <a:gd name="connsiteY36" fmla="*/ 57618 h 175361"/>
                <a:gd name="connsiteX37" fmla="*/ 166623 w 176240"/>
                <a:gd name="connsiteY37" fmla="*/ 49890 h 175361"/>
                <a:gd name="connsiteX38" fmla="*/ 110659 w 176240"/>
                <a:gd name="connsiteY38" fmla="*/ 87363 h 175361"/>
                <a:gd name="connsiteX39" fmla="*/ 117501 w 176240"/>
                <a:gd name="connsiteY39" fmla="*/ 88248 h 175361"/>
                <a:gd name="connsiteX40" fmla="*/ 116860 w 176240"/>
                <a:gd name="connsiteY40" fmla="*/ 87646 h 175361"/>
                <a:gd name="connsiteX41" fmla="*/ 107982 w 176240"/>
                <a:gd name="connsiteY41" fmla="*/ 94507 h 175361"/>
                <a:gd name="connsiteX42" fmla="*/ 145549 w 176240"/>
                <a:gd name="connsiteY42" fmla="*/ 153148 h 175361"/>
                <a:gd name="connsiteX43" fmla="*/ 147567 w 176240"/>
                <a:gd name="connsiteY43" fmla="*/ 145401 h 175361"/>
                <a:gd name="connsiteX44" fmla="*/ 120366 w 176240"/>
                <a:gd name="connsiteY44" fmla="*/ 165080 h 175361"/>
                <a:gd name="connsiteX45" fmla="*/ 128095 w 176240"/>
                <a:gd name="connsiteY45" fmla="*/ 167116 h 175361"/>
                <a:gd name="connsiteX46" fmla="*/ 89019 w 176240"/>
                <a:gd name="connsiteY46" fmla="*/ 109643 h 175361"/>
                <a:gd name="connsiteX47" fmla="*/ 81291 w 176240"/>
                <a:gd name="connsiteY47" fmla="*/ 107607 h 175361"/>
                <a:gd name="connsiteX48" fmla="*/ 21423 w 176240"/>
                <a:gd name="connsiteY48" fmla="*/ 147022 h 175361"/>
                <a:gd name="connsiteX49" fmla="*/ 29171 w 176240"/>
                <a:gd name="connsiteY49" fmla="*/ 149058 h 175361"/>
                <a:gd name="connsiteX50" fmla="*/ 9492 w 176240"/>
                <a:gd name="connsiteY50" fmla="*/ 120501 h 175361"/>
                <a:gd name="connsiteX51" fmla="*/ 7456 w 176240"/>
                <a:gd name="connsiteY51" fmla="*/ 128229 h 175361"/>
                <a:gd name="connsiteX52" fmla="*/ 66682 w 176240"/>
                <a:gd name="connsiteY52" fmla="*/ 89361 h 175361"/>
                <a:gd name="connsiteX53" fmla="*/ 68699 w 176240"/>
                <a:gd name="connsiteY53" fmla="*/ 81613 h 175361"/>
                <a:gd name="connsiteX54" fmla="*/ 31150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lnTo>
                    <a:pt x="19426" y="154769"/>
                  </a:ln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26" y="57750"/>
                  </a:lnTo>
                  <a:lnTo>
                    <a:pt x="99273" y="59767"/>
                  </a:lnTo>
                  <a:cubicBezTo>
                    <a:pt x="86852" y="40917"/>
                    <a:pt x="74429" y="22030"/>
                    <a:pt x="62045" y="3123"/>
                  </a:cubicBezTo>
                  <a:cubicBezTo>
                    <a:pt x="60480" y="428"/>
                    <a:pt x="57012" y="-477"/>
                    <a:pt x="54317" y="1087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79"/>
                    <a:pt x="94466" y="69003"/>
                    <a:pt x="97162" y="67438"/>
                  </a:cubicBezTo>
                  <a:cubicBezTo>
                    <a:pt x="97162" y="67419"/>
                    <a:pt x="97181" y="67419"/>
                    <a:pt x="97181" y="67419"/>
                  </a:cubicBezTo>
                  <a:lnTo>
                    <a:pt x="153504" y="29965"/>
                  </a:lnTo>
                  <a:lnTo>
                    <a:pt x="145757" y="27929"/>
                  </a:lnTo>
                  <a:lnTo>
                    <a:pt x="164607" y="57618"/>
                  </a:lnTo>
                  <a:cubicBezTo>
                    <a:pt x="165285" y="55035"/>
                    <a:pt x="165945" y="52453"/>
                    <a:pt x="166623" y="49890"/>
                  </a:cubicBezTo>
                  <a:lnTo>
                    <a:pt x="110659" y="87363"/>
                  </a:lnTo>
                  <a:lnTo>
                    <a:pt x="117501" y="88248"/>
                  </a:lnTo>
                  <a:lnTo>
                    <a:pt x="116860" y="87646"/>
                  </a:lnTo>
                  <a:cubicBezTo>
                    <a:pt x="112299" y="83479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66" y="165080"/>
                  </a:lnTo>
                  <a:lnTo>
                    <a:pt x="128095" y="167116"/>
                  </a:lnTo>
                  <a:lnTo>
                    <a:pt x="89019" y="109643"/>
                  </a:lnTo>
                  <a:cubicBezTo>
                    <a:pt x="87455" y="106948"/>
                    <a:pt x="83986" y="106043"/>
                    <a:pt x="81291" y="107607"/>
                  </a:cubicBezTo>
                  <a:lnTo>
                    <a:pt x="21423" y="147022"/>
                  </a:lnTo>
                  <a:lnTo>
                    <a:pt x="29171" y="149058"/>
                  </a:lnTo>
                  <a:lnTo>
                    <a:pt x="9492" y="120501"/>
                  </a:lnTo>
                  <a:lnTo>
                    <a:pt x="7456" y="128229"/>
                  </a:lnTo>
                  <a:lnTo>
                    <a:pt x="66682" y="89361"/>
                  </a:lnTo>
                  <a:cubicBezTo>
                    <a:pt x="69321" y="87739"/>
                    <a:pt x="70226" y="84309"/>
                    <a:pt x="68699" y="81613"/>
                  </a:cubicBezTo>
                  <a:lnTo>
                    <a:pt x="31150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750785F8-C4EA-F0BA-2EB0-B0542142F905}"/>
                </a:ext>
              </a:extLst>
            </p:cNvPr>
            <p:cNvSpPr/>
            <p:nvPr/>
          </p:nvSpPr>
          <p:spPr>
            <a:xfrm>
              <a:off x="9985010" y="4718420"/>
              <a:ext cx="176334" cy="175360"/>
            </a:xfrm>
            <a:custGeom>
              <a:avLst/>
              <a:gdLst>
                <a:gd name="connsiteX0" fmla="*/ 21405 w 176334"/>
                <a:gd name="connsiteY0" fmla="*/ 29117 h 175360"/>
                <a:gd name="connsiteX1" fmla="*/ 58973 w 176334"/>
                <a:gd name="connsiteY1" fmla="*/ 87268 h 175360"/>
                <a:gd name="connsiteX2" fmla="*/ 61008 w 176334"/>
                <a:gd name="connsiteY2" fmla="*/ 79540 h 175360"/>
                <a:gd name="connsiteX3" fmla="*/ 1782 w 176334"/>
                <a:gd name="connsiteY3" fmla="*/ 118408 h 175360"/>
                <a:gd name="connsiteX4" fmla="*/ -272 w 176334"/>
                <a:gd name="connsiteY4" fmla="*/ 126137 h 175360"/>
                <a:gd name="connsiteX5" fmla="*/ -254 w 176334"/>
                <a:gd name="connsiteY5" fmla="*/ 126156 h 175360"/>
                <a:gd name="connsiteX6" fmla="*/ 19520 w 176334"/>
                <a:gd name="connsiteY6" fmla="*/ 154769 h 175360"/>
                <a:gd name="connsiteX7" fmla="*/ 27249 w 176334"/>
                <a:gd name="connsiteY7" fmla="*/ 156786 h 175360"/>
                <a:gd name="connsiteX8" fmla="*/ 27267 w 176334"/>
                <a:gd name="connsiteY8" fmla="*/ 156786 h 175360"/>
                <a:gd name="connsiteX9" fmla="*/ 87134 w 176334"/>
                <a:gd name="connsiteY9" fmla="*/ 117390 h 175360"/>
                <a:gd name="connsiteX10" fmla="*/ 79386 w 176334"/>
                <a:gd name="connsiteY10" fmla="*/ 115355 h 175360"/>
                <a:gd name="connsiteX11" fmla="*/ 118463 w 176334"/>
                <a:gd name="connsiteY11" fmla="*/ 172809 h 175360"/>
                <a:gd name="connsiteX12" fmla="*/ 126210 w 176334"/>
                <a:gd name="connsiteY12" fmla="*/ 174844 h 175360"/>
                <a:gd name="connsiteX13" fmla="*/ 153466 w 176334"/>
                <a:gd name="connsiteY13" fmla="*/ 155278 h 175360"/>
                <a:gd name="connsiteX14" fmla="*/ 155502 w 176334"/>
                <a:gd name="connsiteY14" fmla="*/ 147531 h 175360"/>
                <a:gd name="connsiteX15" fmla="*/ 117934 w 176334"/>
                <a:gd name="connsiteY15" fmla="*/ 88890 h 175360"/>
                <a:gd name="connsiteX16" fmla="*/ 109056 w 176334"/>
                <a:gd name="connsiteY16" fmla="*/ 95732 h 175360"/>
                <a:gd name="connsiteX17" fmla="*/ 109697 w 176334"/>
                <a:gd name="connsiteY17" fmla="*/ 96335 h 175360"/>
                <a:gd name="connsiteX18" fmla="*/ 116540 w 176334"/>
                <a:gd name="connsiteY18" fmla="*/ 97221 h 175360"/>
                <a:gd name="connsiteX19" fmla="*/ 172523 w 176334"/>
                <a:gd name="connsiteY19" fmla="*/ 59748 h 175360"/>
                <a:gd name="connsiteX20" fmla="*/ 174559 w 176334"/>
                <a:gd name="connsiteY20" fmla="*/ 52001 h 175360"/>
                <a:gd name="connsiteX21" fmla="*/ 155709 w 176334"/>
                <a:gd name="connsiteY21" fmla="*/ 22312 h 175360"/>
                <a:gd name="connsiteX22" fmla="*/ 147981 w 176334"/>
                <a:gd name="connsiteY22" fmla="*/ 20295 h 175360"/>
                <a:gd name="connsiteX23" fmla="*/ 91658 w 176334"/>
                <a:gd name="connsiteY23" fmla="*/ 57750 h 175360"/>
                <a:gd name="connsiteX24" fmla="*/ 99405 w 176334"/>
                <a:gd name="connsiteY24" fmla="*/ 59767 h 175360"/>
                <a:gd name="connsiteX25" fmla="*/ 62177 w 176334"/>
                <a:gd name="connsiteY25" fmla="*/ 3123 h 175360"/>
                <a:gd name="connsiteX26" fmla="*/ 54448 w 176334"/>
                <a:gd name="connsiteY26" fmla="*/ 1088 h 175360"/>
                <a:gd name="connsiteX27" fmla="*/ 23573 w 176334"/>
                <a:gd name="connsiteY27" fmla="*/ 21426 h 175360"/>
                <a:gd name="connsiteX28" fmla="*/ 29227 w 176334"/>
                <a:gd name="connsiteY28" fmla="*/ 31209 h 175360"/>
                <a:gd name="connsiteX29" fmla="*/ 60103 w 176334"/>
                <a:gd name="connsiteY29" fmla="*/ 10852 h 175360"/>
                <a:gd name="connsiteX30" fmla="*/ 52356 w 176334"/>
                <a:gd name="connsiteY30" fmla="*/ 8835 h 175360"/>
                <a:gd name="connsiteX31" fmla="*/ 89566 w 176334"/>
                <a:gd name="connsiteY31" fmla="*/ 65384 h 175360"/>
                <a:gd name="connsiteX32" fmla="*/ 97294 w 176334"/>
                <a:gd name="connsiteY32" fmla="*/ 67438 h 175360"/>
                <a:gd name="connsiteX33" fmla="*/ 97313 w 176334"/>
                <a:gd name="connsiteY33" fmla="*/ 67420 h 175360"/>
                <a:gd name="connsiteX34" fmla="*/ 153636 w 176334"/>
                <a:gd name="connsiteY34" fmla="*/ 29965 h 175360"/>
                <a:gd name="connsiteX35" fmla="*/ 145889 w 176334"/>
                <a:gd name="connsiteY35" fmla="*/ 27930 h 175360"/>
                <a:gd name="connsiteX36" fmla="*/ 164738 w 176334"/>
                <a:gd name="connsiteY36" fmla="*/ 57618 h 175360"/>
                <a:gd name="connsiteX37" fmla="*/ 166755 w 176334"/>
                <a:gd name="connsiteY37" fmla="*/ 49890 h 175360"/>
                <a:gd name="connsiteX38" fmla="*/ 110790 w 176334"/>
                <a:gd name="connsiteY38" fmla="*/ 87363 h 175360"/>
                <a:gd name="connsiteX39" fmla="*/ 117632 w 176334"/>
                <a:gd name="connsiteY39" fmla="*/ 88249 h 175360"/>
                <a:gd name="connsiteX40" fmla="*/ 116992 w 176334"/>
                <a:gd name="connsiteY40" fmla="*/ 87645 h 175360"/>
                <a:gd name="connsiteX41" fmla="*/ 108114 w 176334"/>
                <a:gd name="connsiteY41" fmla="*/ 94507 h 175360"/>
                <a:gd name="connsiteX42" fmla="*/ 145682 w 176334"/>
                <a:gd name="connsiteY42" fmla="*/ 153148 h 175360"/>
                <a:gd name="connsiteX43" fmla="*/ 147698 w 176334"/>
                <a:gd name="connsiteY43" fmla="*/ 145401 h 175360"/>
                <a:gd name="connsiteX44" fmla="*/ 120442 w 176334"/>
                <a:gd name="connsiteY44" fmla="*/ 164986 h 175360"/>
                <a:gd name="connsiteX45" fmla="*/ 128170 w 176334"/>
                <a:gd name="connsiteY45" fmla="*/ 167022 h 175360"/>
                <a:gd name="connsiteX46" fmla="*/ 89057 w 176334"/>
                <a:gd name="connsiteY46" fmla="*/ 109530 h 175360"/>
                <a:gd name="connsiteX47" fmla="*/ 81328 w 176334"/>
                <a:gd name="connsiteY47" fmla="*/ 107494 h 175360"/>
                <a:gd name="connsiteX48" fmla="*/ 21405 w 176334"/>
                <a:gd name="connsiteY48" fmla="*/ 146966 h 175360"/>
                <a:gd name="connsiteX49" fmla="*/ 29152 w 176334"/>
                <a:gd name="connsiteY49" fmla="*/ 149001 h 175360"/>
                <a:gd name="connsiteX50" fmla="*/ 9473 w 176334"/>
                <a:gd name="connsiteY50" fmla="*/ 120444 h 175360"/>
                <a:gd name="connsiteX51" fmla="*/ 7437 w 176334"/>
                <a:gd name="connsiteY51" fmla="*/ 128172 h 175360"/>
                <a:gd name="connsiteX52" fmla="*/ 66663 w 176334"/>
                <a:gd name="connsiteY52" fmla="*/ 89304 h 175360"/>
                <a:gd name="connsiteX53" fmla="*/ 68680 w 176334"/>
                <a:gd name="connsiteY53" fmla="*/ 81557 h 175360"/>
                <a:gd name="connsiteX54" fmla="*/ 31132 w 176334"/>
                <a:gd name="connsiteY54" fmla="*/ 23406 h 175360"/>
                <a:gd name="connsiteX55" fmla="*/ 21405 w 176334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34" h="175360">
                  <a:moveTo>
                    <a:pt x="21405" y="29117"/>
                  </a:moveTo>
                  <a:cubicBezTo>
                    <a:pt x="33978" y="48495"/>
                    <a:pt x="46494" y="67872"/>
                    <a:pt x="58973" y="87268"/>
                  </a:cubicBezTo>
                  <a:lnTo>
                    <a:pt x="61008" y="79540"/>
                  </a:lnTo>
                  <a:lnTo>
                    <a:pt x="1782" y="118408"/>
                  </a:lnTo>
                  <a:cubicBezTo>
                    <a:pt x="-913" y="119973"/>
                    <a:pt x="-1837" y="123441"/>
                    <a:pt x="-272" y="126137"/>
                  </a:cubicBezTo>
                  <a:cubicBezTo>
                    <a:pt x="-254" y="126137"/>
                    <a:pt x="-254" y="126156"/>
                    <a:pt x="-254" y="126156"/>
                  </a:cubicBezTo>
                  <a:lnTo>
                    <a:pt x="19520" y="154769"/>
                  </a:lnTo>
                  <a:cubicBezTo>
                    <a:pt x="21103" y="157465"/>
                    <a:pt x="24553" y="158370"/>
                    <a:pt x="27249" y="156786"/>
                  </a:cubicBezTo>
                  <a:cubicBezTo>
                    <a:pt x="27267" y="156786"/>
                    <a:pt x="27267" y="156786"/>
                    <a:pt x="27267" y="156786"/>
                  </a:cubicBezTo>
                  <a:lnTo>
                    <a:pt x="87134" y="117390"/>
                  </a:lnTo>
                  <a:lnTo>
                    <a:pt x="79386" y="115355"/>
                  </a:lnTo>
                  <a:lnTo>
                    <a:pt x="118463" y="172809"/>
                  </a:lnTo>
                  <a:cubicBezTo>
                    <a:pt x="120064" y="175165"/>
                    <a:pt x="123589" y="176729"/>
                    <a:pt x="126210" y="174844"/>
                  </a:cubicBezTo>
                  <a:lnTo>
                    <a:pt x="153466" y="155278"/>
                  </a:lnTo>
                  <a:cubicBezTo>
                    <a:pt x="156124" y="153657"/>
                    <a:pt x="157029" y="150246"/>
                    <a:pt x="155502" y="147531"/>
                  </a:cubicBezTo>
                  <a:cubicBezTo>
                    <a:pt x="142930" y="127984"/>
                    <a:pt x="130413" y="108437"/>
                    <a:pt x="117934" y="88890"/>
                  </a:cubicBezTo>
                  <a:lnTo>
                    <a:pt x="109056" y="95732"/>
                  </a:lnTo>
                  <a:lnTo>
                    <a:pt x="109697" y="96335"/>
                  </a:lnTo>
                  <a:cubicBezTo>
                    <a:pt x="111526" y="98107"/>
                    <a:pt x="114315" y="98465"/>
                    <a:pt x="116540" y="97221"/>
                  </a:cubicBezTo>
                  <a:lnTo>
                    <a:pt x="172523" y="59748"/>
                  </a:lnTo>
                  <a:cubicBezTo>
                    <a:pt x="175181" y="58127"/>
                    <a:pt x="176086" y="54715"/>
                    <a:pt x="174559" y="52001"/>
                  </a:cubicBezTo>
                  <a:lnTo>
                    <a:pt x="155709" y="22312"/>
                  </a:lnTo>
                  <a:cubicBezTo>
                    <a:pt x="154126" y="19617"/>
                    <a:pt x="150677" y="18731"/>
                    <a:pt x="147981" y="20295"/>
                  </a:cubicBezTo>
                  <a:lnTo>
                    <a:pt x="91658" y="57750"/>
                  </a:lnTo>
                  <a:lnTo>
                    <a:pt x="99405" y="59767"/>
                  </a:lnTo>
                  <a:cubicBezTo>
                    <a:pt x="86983" y="40917"/>
                    <a:pt x="74562" y="22030"/>
                    <a:pt x="62177" y="3123"/>
                  </a:cubicBezTo>
                  <a:cubicBezTo>
                    <a:pt x="60612" y="428"/>
                    <a:pt x="57144" y="-477"/>
                    <a:pt x="54448" y="1088"/>
                  </a:cubicBezTo>
                  <a:lnTo>
                    <a:pt x="23573" y="21426"/>
                  </a:lnTo>
                  <a:cubicBezTo>
                    <a:pt x="17522" y="25422"/>
                    <a:pt x="23177" y="35225"/>
                    <a:pt x="29227" y="31209"/>
                  </a:cubicBezTo>
                  <a:lnTo>
                    <a:pt x="60103" y="10852"/>
                  </a:lnTo>
                  <a:lnTo>
                    <a:pt x="52356" y="8835"/>
                  </a:lnTo>
                  <a:lnTo>
                    <a:pt x="89566" y="65384"/>
                  </a:lnTo>
                  <a:cubicBezTo>
                    <a:pt x="91131" y="68080"/>
                    <a:pt x="94599" y="69003"/>
                    <a:pt x="97294" y="67438"/>
                  </a:cubicBezTo>
                  <a:cubicBezTo>
                    <a:pt x="97294" y="67420"/>
                    <a:pt x="97313" y="67420"/>
                    <a:pt x="97313" y="67420"/>
                  </a:cubicBezTo>
                  <a:lnTo>
                    <a:pt x="153636" y="29965"/>
                  </a:lnTo>
                  <a:lnTo>
                    <a:pt x="145889" y="27930"/>
                  </a:lnTo>
                  <a:lnTo>
                    <a:pt x="164738" y="57618"/>
                  </a:lnTo>
                  <a:lnTo>
                    <a:pt x="166755" y="49890"/>
                  </a:lnTo>
                  <a:lnTo>
                    <a:pt x="110790" y="87363"/>
                  </a:lnTo>
                  <a:lnTo>
                    <a:pt x="117632" y="88249"/>
                  </a:lnTo>
                  <a:lnTo>
                    <a:pt x="116992" y="87645"/>
                  </a:lnTo>
                  <a:cubicBezTo>
                    <a:pt x="112430" y="83480"/>
                    <a:pt x="104495" y="88871"/>
                    <a:pt x="108114" y="94507"/>
                  </a:cubicBezTo>
                  <a:cubicBezTo>
                    <a:pt x="120686" y="114054"/>
                    <a:pt x="133203" y="133601"/>
                    <a:pt x="145682" y="153148"/>
                  </a:cubicBezTo>
                  <a:cubicBezTo>
                    <a:pt x="146360" y="150566"/>
                    <a:pt x="147020" y="147983"/>
                    <a:pt x="147698" y="145401"/>
                  </a:cubicBezTo>
                  <a:lnTo>
                    <a:pt x="120442" y="164986"/>
                  </a:lnTo>
                  <a:lnTo>
                    <a:pt x="128170" y="167022"/>
                  </a:lnTo>
                  <a:lnTo>
                    <a:pt x="89057" y="109530"/>
                  </a:lnTo>
                  <a:cubicBezTo>
                    <a:pt x="87492" y="106835"/>
                    <a:pt x="84024" y="105930"/>
                    <a:pt x="81328" y="107494"/>
                  </a:cubicBezTo>
                  <a:lnTo>
                    <a:pt x="21405" y="146966"/>
                  </a:lnTo>
                  <a:lnTo>
                    <a:pt x="29152" y="149001"/>
                  </a:lnTo>
                  <a:lnTo>
                    <a:pt x="9473" y="120444"/>
                  </a:lnTo>
                  <a:lnTo>
                    <a:pt x="7437" y="128172"/>
                  </a:lnTo>
                  <a:lnTo>
                    <a:pt x="66663" y="89304"/>
                  </a:lnTo>
                  <a:cubicBezTo>
                    <a:pt x="69302" y="87683"/>
                    <a:pt x="70207" y="84253"/>
                    <a:pt x="68680" y="81557"/>
                  </a:cubicBezTo>
                  <a:lnTo>
                    <a:pt x="31132" y="23406"/>
                  </a:lnTo>
                  <a:cubicBezTo>
                    <a:pt x="27249" y="17317"/>
                    <a:pt x="17446" y="22972"/>
                    <a:pt x="21405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957A2BED-F623-5412-D6C9-B5DA92C8A502}"/>
                </a:ext>
              </a:extLst>
            </p:cNvPr>
            <p:cNvSpPr/>
            <p:nvPr/>
          </p:nvSpPr>
          <p:spPr>
            <a:xfrm>
              <a:off x="6880461" y="4688204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64 w 176240"/>
                <a:gd name="connsiteY23" fmla="*/ 57750 h 175361"/>
                <a:gd name="connsiteX24" fmla="*/ 99311 w 176240"/>
                <a:gd name="connsiteY24" fmla="*/ 59767 h 175361"/>
                <a:gd name="connsiteX25" fmla="*/ 62083 w 176240"/>
                <a:gd name="connsiteY25" fmla="*/ 3123 h 175361"/>
                <a:gd name="connsiteX26" fmla="*/ 54354 w 176240"/>
                <a:gd name="connsiteY26" fmla="*/ 1087 h 175361"/>
                <a:gd name="connsiteX27" fmla="*/ 23479 w 176240"/>
                <a:gd name="connsiteY27" fmla="*/ 21426 h 175361"/>
                <a:gd name="connsiteX28" fmla="*/ 29134 w 176240"/>
                <a:gd name="connsiteY28" fmla="*/ 31209 h 175361"/>
                <a:gd name="connsiteX29" fmla="*/ 60009 w 176240"/>
                <a:gd name="connsiteY29" fmla="*/ 10852 h 175361"/>
                <a:gd name="connsiteX30" fmla="*/ 52262 w 176240"/>
                <a:gd name="connsiteY30" fmla="*/ 8835 h 175361"/>
                <a:gd name="connsiteX31" fmla="*/ 89471 w 176240"/>
                <a:gd name="connsiteY31" fmla="*/ 65384 h 175361"/>
                <a:gd name="connsiteX32" fmla="*/ 97200 w 176240"/>
                <a:gd name="connsiteY32" fmla="*/ 67438 h 175361"/>
                <a:gd name="connsiteX33" fmla="*/ 97219 w 176240"/>
                <a:gd name="connsiteY33" fmla="*/ 67419 h 175361"/>
                <a:gd name="connsiteX34" fmla="*/ 153542 w 176240"/>
                <a:gd name="connsiteY34" fmla="*/ 29965 h 175361"/>
                <a:gd name="connsiteX35" fmla="*/ 145795 w 176240"/>
                <a:gd name="connsiteY35" fmla="*/ 27929 h 175361"/>
                <a:gd name="connsiteX36" fmla="*/ 164644 w 176240"/>
                <a:gd name="connsiteY36" fmla="*/ 57618 h 175361"/>
                <a:gd name="connsiteX37" fmla="*/ 166661 w 176240"/>
                <a:gd name="connsiteY37" fmla="*/ 49890 h 175361"/>
                <a:gd name="connsiteX38" fmla="*/ 110696 w 176240"/>
                <a:gd name="connsiteY38" fmla="*/ 87363 h 175361"/>
                <a:gd name="connsiteX39" fmla="*/ 117539 w 176240"/>
                <a:gd name="connsiteY39" fmla="*/ 88248 h 175361"/>
                <a:gd name="connsiteX40" fmla="*/ 116898 w 176240"/>
                <a:gd name="connsiteY40" fmla="*/ 87646 h 175361"/>
                <a:gd name="connsiteX41" fmla="*/ 108020 w 176240"/>
                <a:gd name="connsiteY41" fmla="*/ 94507 h 175361"/>
                <a:gd name="connsiteX42" fmla="*/ 145587 w 176240"/>
                <a:gd name="connsiteY42" fmla="*/ 153148 h 175361"/>
                <a:gd name="connsiteX43" fmla="*/ 147604 w 176240"/>
                <a:gd name="connsiteY43" fmla="*/ 145401 h 175361"/>
                <a:gd name="connsiteX44" fmla="*/ 120348 w 176240"/>
                <a:gd name="connsiteY44" fmla="*/ 164986 h 175361"/>
                <a:gd name="connsiteX45" fmla="*/ 128075 w 176240"/>
                <a:gd name="connsiteY45" fmla="*/ 167022 h 175361"/>
                <a:gd name="connsiteX46" fmla="*/ 89057 w 176240"/>
                <a:gd name="connsiteY46" fmla="*/ 109586 h 175361"/>
                <a:gd name="connsiteX47" fmla="*/ 81328 w 176240"/>
                <a:gd name="connsiteY47" fmla="*/ 107551 h 175361"/>
                <a:gd name="connsiteX48" fmla="*/ 21405 w 176240"/>
                <a:gd name="connsiteY48" fmla="*/ 147022 h 175361"/>
                <a:gd name="connsiteX49" fmla="*/ 29152 w 176240"/>
                <a:gd name="connsiteY49" fmla="*/ 149058 h 175361"/>
                <a:gd name="connsiteX50" fmla="*/ 9473 w 176240"/>
                <a:gd name="connsiteY50" fmla="*/ 120501 h 175361"/>
                <a:gd name="connsiteX51" fmla="*/ 7437 w 176240"/>
                <a:gd name="connsiteY51" fmla="*/ 128229 h 175361"/>
                <a:gd name="connsiteX52" fmla="*/ 66663 w 176240"/>
                <a:gd name="connsiteY52" fmla="*/ 89361 h 175361"/>
                <a:gd name="connsiteX53" fmla="*/ 68680 w 176240"/>
                <a:gd name="connsiteY53" fmla="*/ 81613 h 175361"/>
                <a:gd name="connsiteX54" fmla="*/ 31132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cubicBezTo>
                    <a:pt x="6325" y="135731"/>
                    <a:pt x="12885" y="145250"/>
                    <a:pt x="19426" y="154769"/>
                  </a:cubicBez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64" y="57750"/>
                  </a:lnTo>
                  <a:lnTo>
                    <a:pt x="99311" y="59767"/>
                  </a:lnTo>
                  <a:cubicBezTo>
                    <a:pt x="86889" y="40917"/>
                    <a:pt x="74467" y="22030"/>
                    <a:pt x="62083" y="3123"/>
                  </a:cubicBezTo>
                  <a:cubicBezTo>
                    <a:pt x="60518" y="428"/>
                    <a:pt x="57050" y="-477"/>
                    <a:pt x="54354" y="1087"/>
                  </a:cubicBezTo>
                  <a:lnTo>
                    <a:pt x="23479" y="21426"/>
                  </a:lnTo>
                  <a:cubicBezTo>
                    <a:pt x="17428" y="25423"/>
                    <a:pt x="23083" y="35224"/>
                    <a:pt x="29134" y="31209"/>
                  </a:cubicBezTo>
                  <a:lnTo>
                    <a:pt x="60009" y="10852"/>
                  </a:lnTo>
                  <a:lnTo>
                    <a:pt x="52262" y="8835"/>
                  </a:lnTo>
                  <a:lnTo>
                    <a:pt x="89471" y="65384"/>
                  </a:lnTo>
                  <a:cubicBezTo>
                    <a:pt x="91036" y="68079"/>
                    <a:pt x="94504" y="69003"/>
                    <a:pt x="97200" y="67438"/>
                  </a:cubicBezTo>
                  <a:cubicBezTo>
                    <a:pt x="97200" y="67419"/>
                    <a:pt x="97219" y="67419"/>
                    <a:pt x="97219" y="67419"/>
                  </a:cubicBezTo>
                  <a:lnTo>
                    <a:pt x="153542" y="29965"/>
                  </a:lnTo>
                  <a:lnTo>
                    <a:pt x="145795" y="27929"/>
                  </a:lnTo>
                  <a:lnTo>
                    <a:pt x="164644" y="57618"/>
                  </a:lnTo>
                  <a:lnTo>
                    <a:pt x="166661" y="49890"/>
                  </a:lnTo>
                  <a:lnTo>
                    <a:pt x="110696" y="87363"/>
                  </a:lnTo>
                  <a:lnTo>
                    <a:pt x="117539" y="88248"/>
                  </a:lnTo>
                  <a:lnTo>
                    <a:pt x="116898" y="87646"/>
                  </a:lnTo>
                  <a:cubicBezTo>
                    <a:pt x="112337" y="83479"/>
                    <a:pt x="104400" y="88871"/>
                    <a:pt x="108020" y="94507"/>
                  </a:cubicBezTo>
                  <a:cubicBezTo>
                    <a:pt x="120592" y="114054"/>
                    <a:pt x="133108" y="133601"/>
                    <a:pt x="145587" y="153148"/>
                  </a:cubicBezTo>
                  <a:cubicBezTo>
                    <a:pt x="146266" y="150566"/>
                    <a:pt x="146925" y="147984"/>
                    <a:pt x="147604" y="145401"/>
                  </a:cubicBezTo>
                  <a:lnTo>
                    <a:pt x="120348" y="164986"/>
                  </a:lnTo>
                  <a:lnTo>
                    <a:pt x="128075" y="167022"/>
                  </a:lnTo>
                  <a:lnTo>
                    <a:pt x="89057" y="109586"/>
                  </a:lnTo>
                  <a:cubicBezTo>
                    <a:pt x="87492" y="106891"/>
                    <a:pt x="84024" y="105986"/>
                    <a:pt x="81328" y="107551"/>
                  </a:cubicBezTo>
                  <a:lnTo>
                    <a:pt x="21405" y="147022"/>
                  </a:lnTo>
                  <a:lnTo>
                    <a:pt x="29152" y="149058"/>
                  </a:lnTo>
                  <a:lnTo>
                    <a:pt x="9473" y="120501"/>
                  </a:lnTo>
                  <a:lnTo>
                    <a:pt x="7437" y="128229"/>
                  </a:lnTo>
                  <a:lnTo>
                    <a:pt x="66663" y="89361"/>
                  </a:lnTo>
                  <a:cubicBezTo>
                    <a:pt x="69302" y="87739"/>
                    <a:pt x="70207" y="84309"/>
                    <a:pt x="68680" y="81613"/>
                  </a:cubicBezTo>
                  <a:lnTo>
                    <a:pt x="31132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7" name="Freeform: Shape 1006">
              <a:extLst>
                <a:ext uri="{FF2B5EF4-FFF2-40B4-BE49-F238E27FC236}">
                  <a16:creationId xmlns:a16="http://schemas.microsoft.com/office/drawing/2014/main" id="{8E2DB6C5-3ACD-8EBF-4913-39D7C50D51AE}"/>
                </a:ext>
              </a:extLst>
            </p:cNvPr>
            <p:cNvSpPr/>
            <p:nvPr/>
          </p:nvSpPr>
          <p:spPr>
            <a:xfrm>
              <a:off x="8365360" y="5463541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4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4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4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4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8" name="Freeform: Shape 1007">
              <a:extLst>
                <a:ext uri="{FF2B5EF4-FFF2-40B4-BE49-F238E27FC236}">
                  <a16:creationId xmlns:a16="http://schemas.microsoft.com/office/drawing/2014/main" id="{35BFC43C-F371-F36C-6A77-560A8121842F}"/>
                </a:ext>
              </a:extLst>
            </p:cNvPr>
            <p:cNvSpPr/>
            <p:nvPr/>
          </p:nvSpPr>
          <p:spPr>
            <a:xfrm>
              <a:off x="7527524" y="3580935"/>
              <a:ext cx="163703" cy="151407"/>
            </a:xfrm>
            <a:custGeom>
              <a:avLst/>
              <a:gdLst>
                <a:gd name="connsiteX0" fmla="*/ 793 w 163703"/>
                <a:gd name="connsiteY0" fmla="*/ 124778 h 151407"/>
                <a:gd name="connsiteX1" fmla="*/ 23714 w 163703"/>
                <a:gd name="connsiteY1" fmla="*/ 150131 h 151407"/>
                <a:gd name="connsiteX2" fmla="*/ 31707 w 163703"/>
                <a:gd name="connsiteY2" fmla="*/ 150131 h 151407"/>
                <a:gd name="connsiteX3" fmla="*/ 144899 w 163703"/>
                <a:gd name="connsiteY3" fmla="*/ 50718 h 151407"/>
                <a:gd name="connsiteX4" fmla="*/ 161072 w 163703"/>
                <a:gd name="connsiteY4" fmla="*/ 36505 h 151407"/>
                <a:gd name="connsiteX5" fmla="*/ 161072 w 163703"/>
                <a:gd name="connsiteY5" fmla="*/ 28513 h 151407"/>
                <a:gd name="connsiteX6" fmla="*/ 138791 w 163703"/>
                <a:gd name="connsiteY6" fmla="*/ 1954 h 151407"/>
                <a:gd name="connsiteX7" fmla="*/ 130780 w 163703"/>
                <a:gd name="connsiteY7" fmla="*/ 1954 h 151407"/>
                <a:gd name="connsiteX8" fmla="*/ 17305 w 163703"/>
                <a:gd name="connsiteY8" fmla="*/ 102197 h 151407"/>
                <a:gd name="connsiteX9" fmla="*/ 793 w 163703"/>
                <a:gd name="connsiteY9" fmla="*/ 116767 h 151407"/>
                <a:gd name="connsiteX10" fmla="*/ 8785 w 163703"/>
                <a:gd name="connsiteY10" fmla="*/ 124778 h 151407"/>
                <a:gd name="connsiteX11" fmla="*/ 122279 w 163703"/>
                <a:gd name="connsiteY11" fmla="*/ 24536 h 151407"/>
                <a:gd name="connsiteX12" fmla="*/ 138791 w 163703"/>
                <a:gd name="connsiteY12" fmla="*/ 9946 h 151407"/>
                <a:gd name="connsiteX13" fmla="*/ 130780 w 163703"/>
                <a:gd name="connsiteY13" fmla="*/ 9946 h 151407"/>
                <a:gd name="connsiteX14" fmla="*/ 153080 w 163703"/>
                <a:gd name="connsiteY14" fmla="*/ 36505 h 151407"/>
                <a:gd name="connsiteX15" fmla="*/ 153080 w 163703"/>
                <a:gd name="connsiteY15" fmla="*/ 28513 h 151407"/>
                <a:gd name="connsiteX16" fmla="*/ 39887 w 163703"/>
                <a:gd name="connsiteY16" fmla="*/ 127926 h 151407"/>
                <a:gd name="connsiteX17" fmla="*/ 23714 w 163703"/>
                <a:gd name="connsiteY17" fmla="*/ 142120 h 151407"/>
                <a:gd name="connsiteX18" fmla="*/ 31707 w 163703"/>
                <a:gd name="connsiteY18" fmla="*/ 142120 h 151407"/>
                <a:gd name="connsiteX19" fmla="*/ 8785 w 163703"/>
                <a:gd name="connsiteY19" fmla="*/ 116767 h 151407"/>
                <a:gd name="connsiteX20" fmla="*/ 793 w 163703"/>
                <a:gd name="connsiteY20" fmla="*/ 124778 h 15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07">
                  <a:moveTo>
                    <a:pt x="793" y="124778"/>
                  </a:moveTo>
                  <a:cubicBezTo>
                    <a:pt x="8446" y="133223"/>
                    <a:pt x="16080" y="141668"/>
                    <a:pt x="23714" y="150131"/>
                  </a:cubicBezTo>
                  <a:cubicBezTo>
                    <a:pt x="25957" y="152261"/>
                    <a:pt x="29463" y="152261"/>
                    <a:pt x="31707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2"/>
                    <a:pt x="163202" y="30756"/>
                    <a:pt x="161072" y="28513"/>
                  </a:cubicBezTo>
                  <a:lnTo>
                    <a:pt x="138791" y="1954"/>
                  </a:lnTo>
                  <a:cubicBezTo>
                    <a:pt x="136737" y="-497"/>
                    <a:pt x="132911" y="69"/>
                    <a:pt x="130780" y="1954"/>
                  </a:cubicBezTo>
                  <a:lnTo>
                    <a:pt x="17305" y="102197"/>
                  </a:lnTo>
                  <a:lnTo>
                    <a:pt x="793" y="116767"/>
                  </a:lnTo>
                  <a:cubicBezTo>
                    <a:pt x="-4674" y="121612"/>
                    <a:pt x="3357" y="129585"/>
                    <a:pt x="8785" y="124778"/>
                  </a:cubicBezTo>
                  <a:lnTo>
                    <a:pt x="122279" y="24536"/>
                  </a:lnTo>
                  <a:lnTo>
                    <a:pt x="138791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7" y="142120"/>
                  </a:lnTo>
                  <a:lnTo>
                    <a:pt x="8785" y="116767"/>
                  </a:lnTo>
                  <a:cubicBezTo>
                    <a:pt x="3922" y="111357"/>
                    <a:pt x="-4071" y="119387"/>
                    <a:pt x="793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541E2DF1-F5EB-7313-607E-925808C6A21F}"/>
                </a:ext>
              </a:extLst>
            </p:cNvPr>
            <p:cNvSpPr/>
            <p:nvPr/>
          </p:nvSpPr>
          <p:spPr>
            <a:xfrm>
              <a:off x="6359750" y="3571029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4264BD67-2810-2988-4EFE-A1E9AF7A1FA6}"/>
                </a:ext>
              </a:extLst>
            </p:cNvPr>
            <p:cNvSpPr/>
            <p:nvPr/>
          </p:nvSpPr>
          <p:spPr>
            <a:xfrm>
              <a:off x="8358475" y="3727000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1" name="Freeform: Shape 1010">
              <a:extLst>
                <a:ext uri="{FF2B5EF4-FFF2-40B4-BE49-F238E27FC236}">
                  <a16:creationId xmlns:a16="http://schemas.microsoft.com/office/drawing/2014/main" id="{58D090A1-C2F1-F2B4-BBBE-04E6B9C62080}"/>
                </a:ext>
              </a:extLst>
            </p:cNvPr>
            <p:cNvSpPr/>
            <p:nvPr/>
          </p:nvSpPr>
          <p:spPr>
            <a:xfrm>
              <a:off x="8456026" y="3814588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2" name="Freeform: Shape 1011">
              <a:extLst>
                <a:ext uri="{FF2B5EF4-FFF2-40B4-BE49-F238E27FC236}">
                  <a16:creationId xmlns:a16="http://schemas.microsoft.com/office/drawing/2014/main" id="{1D20C32E-70FB-756C-8F5D-ADF65CED7137}"/>
                </a:ext>
              </a:extLst>
            </p:cNvPr>
            <p:cNvSpPr/>
            <p:nvPr/>
          </p:nvSpPr>
          <p:spPr>
            <a:xfrm>
              <a:off x="8422399" y="3686560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3" name="Freeform: Shape 1012">
              <a:extLst>
                <a:ext uri="{FF2B5EF4-FFF2-40B4-BE49-F238E27FC236}">
                  <a16:creationId xmlns:a16="http://schemas.microsoft.com/office/drawing/2014/main" id="{6B886521-4351-EDF7-746A-A55AB3F524F9}"/>
                </a:ext>
              </a:extLst>
            </p:cNvPr>
            <p:cNvSpPr/>
            <p:nvPr/>
          </p:nvSpPr>
          <p:spPr>
            <a:xfrm>
              <a:off x="6398104" y="5679832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4" name="Freeform: Shape 1013">
              <a:extLst>
                <a:ext uri="{FF2B5EF4-FFF2-40B4-BE49-F238E27FC236}">
                  <a16:creationId xmlns:a16="http://schemas.microsoft.com/office/drawing/2014/main" id="{355D2B59-A8D0-EFCB-F372-30AE6EC8FC31}"/>
                </a:ext>
              </a:extLst>
            </p:cNvPr>
            <p:cNvSpPr/>
            <p:nvPr/>
          </p:nvSpPr>
          <p:spPr>
            <a:xfrm>
              <a:off x="6495655" y="5767420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8 w 52591"/>
                <a:gd name="connsiteY4" fmla="*/ 2074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4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8" y="11744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5" name="Freeform: Shape 1014">
              <a:extLst>
                <a:ext uri="{FF2B5EF4-FFF2-40B4-BE49-F238E27FC236}">
                  <a16:creationId xmlns:a16="http://schemas.microsoft.com/office/drawing/2014/main" id="{05F6F6CD-605C-59DC-762A-A32D0194D9F8}"/>
                </a:ext>
              </a:extLst>
            </p:cNvPr>
            <p:cNvSpPr/>
            <p:nvPr/>
          </p:nvSpPr>
          <p:spPr>
            <a:xfrm>
              <a:off x="6462028" y="5639391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7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6 w 52607"/>
                <a:gd name="connsiteY7" fmla="*/ 40981 h 52633"/>
                <a:gd name="connsiteX8" fmla="*/ 10554 w 52607"/>
                <a:gd name="connsiteY8" fmla="*/ 24111 h 52633"/>
                <a:gd name="connsiteX9" fmla="*/ 30667 w 52607"/>
                <a:gd name="connsiteY9" fmla="*/ 11727 h 52633"/>
                <a:gd name="connsiteX10" fmla="*/ 33664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7"/>
                    <a:pt x="3844" y="46749"/>
                    <a:pt x="16737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48" y="38945"/>
                    <a:pt x="9311" y="31670"/>
                    <a:pt x="10554" y="24111"/>
                  </a:cubicBezTo>
                  <a:cubicBezTo>
                    <a:pt x="12439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6" name="Freeform: Shape 1015">
              <a:extLst>
                <a:ext uri="{FF2B5EF4-FFF2-40B4-BE49-F238E27FC236}">
                  <a16:creationId xmlns:a16="http://schemas.microsoft.com/office/drawing/2014/main" id="{B4BB61CE-D836-BB2E-D9C0-9CC86DD9676E}"/>
                </a:ext>
              </a:extLst>
            </p:cNvPr>
            <p:cNvSpPr/>
            <p:nvPr/>
          </p:nvSpPr>
          <p:spPr>
            <a:xfrm>
              <a:off x="9866452" y="5446095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7" name="Freeform: Shape 1016">
              <a:extLst>
                <a:ext uri="{FF2B5EF4-FFF2-40B4-BE49-F238E27FC236}">
                  <a16:creationId xmlns:a16="http://schemas.microsoft.com/office/drawing/2014/main" id="{067C494E-B4BD-88C9-EC58-52745D40E8F3}"/>
                </a:ext>
              </a:extLst>
            </p:cNvPr>
            <p:cNvSpPr/>
            <p:nvPr/>
          </p:nvSpPr>
          <p:spPr>
            <a:xfrm>
              <a:off x="9964004" y="5533683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8 w 52591"/>
                <a:gd name="connsiteY4" fmla="*/ 2074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4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8" y="11744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8" name="Freeform: Shape 1017">
              <a:extLst>
                <a:ext uri="{FF2B5EF4-FFF2-40B4-BE49-F238E27FC236}">
                  <a16:creationId xmlns:a16="http://schemas.microsoft.com/office/drawing/2014/main" id="{7B84A383-D0B5-8391-3D86-357283D816C5}"/>
                </a:ext>
              </a:extLst>
            </p:cNvPr>
            <p:cNvSpPr/>
            <p:nvPr/>
          </p:nvSpPr>
          <p:spPr>
            <a:xfrm>
              <a:off x="9930376" y="5405655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7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6 w 52607"/>
                <a:gd name="connsiteY7" fmla="*/ 40981 h 52633"/>
                <a:gd name="connsiteX8" fmla="*/ 10554 w 52607"/>
                <a:gd name="connsiteY8" fmla="*/ 24111 h 52633"/>
                <a:gd name="connsiteX9" fmla="*/ 30667 w 52607"/>
                <a:gd name="connsiteY9" fmla="*/ 11727 h 52633"/>
                <a:gd name="connsiteX10" fmla="*/ 33664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7"/>
                    <a:pt x="3844" y="46749"/>
                    <a:pt x="16737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48" y="38945"/>
                    <a:pt x="9311" y="31670"/>
                    <a:pt x="10554" y="24111"/>
                  </a:cubicBezTo>
                  <a:cubicBezTo>
                    <a:pt x="12439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9" name="Freeform: Shape 1018">
              <a:extLst>
                <a:ext uri="{FF2B5EF4-FFF2-40B4-BE49-F238E27FC236}">
                  <a16:creationId xmlns:a16="http://schemas.microsoft.com/office/drawing/2014/main" id="{62AF4F89-D332-5AD0-2C0D-2EE8C7A4E450}"/>
                </a:ext>
              </a:extLst>
            </p:cNvPr>
            <p:cNvSpPr/>
            <p:nvPr/>
          </p:nvSpPr>
          <p:spPr>
            <a:xfrm>
              <a:off x="9632716" y="3885338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0" name="Freeform: Shape 1019">
              <a:extLst>
                <a:ext uri="{FF2B5EF4-FFF2-40B4-BE49-F238E27FC236}">
                  <a16:creationId xmlns:a16="http://schemas.microsoft.com/office/drawing/2014/main" id="{15C33FD3-A9BB-CB6A-E5B0-991346A90A7B}"/>
                </a:ext>
              </a:extLst>
            </p:cNvPr>
            <p:cNvSpPr/>
            <p:nvPr/>
          </p:nvSpPr>
          <p:spPr>
            <a:xfrm>
              <a:off x="9730267" y="3972926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1" name="Freeform: Shape 1020">
              <a:extLst>
                <a:ext uri="{FF2B5EF4-FFF2-40B4-BE49-F238E27FC236}">
                  <a16:creationId xmlns:a16="http://schemas.microsoft.com/office/drawing/2014/main" id="{68D862F7-3F77-748D-020B-C377EC237CFE}"/>
                </a:ext>
              </a:extLst>
            </p:cNvPr>
            <p:cNvSpPr/>
            <p:nvPr/>
          </p:nvSpPr>
          <p:spPr>
            <a:xfrm>
              <a:off x="9696640" y="3844898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2" name="Freeform: Shape 1021">
              <a:extLst>
                <a:ext uri="{FF2B5EF4-FFF2-40B4-BE49-F238E27FC236}">
                  <a16:creationId xmlns:a16="http://schemas.microsoft.com/office/drawing/2014/main" id="{2116849D-9BC3-B506-4F8C-DE1B61C51695}"/>
                </a:ext>
              </a:extLst>
            </p:cNvPr>
            <p:cNvSpPr/>
            <p:nvPr/>
          </p:nvSpPr>
          <p:spPr>
            <a:xfrm>
              <a:off x="11358777" y="3730678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3" name="Freeform: Shape 1022">
              <a:extLst>
                <a:ext uri="{FF2B5EF4-FFF2-40B4-BE49-F238E27FC236}">
                  <a16:creationId xmlns:a16="http://schemas.microsoft.com/office/drawing/2014/main" id="{0094C789-EF31-12B7-81D0-1F8807516303}"/>
                </a:ext>
              </a:extLst>
            </p:cNvPr>
            <p:cNvSpPr/>
            <p:nvPr/>
          </p:nvSpPr>
          <p:spPr>
            <a:xfrm>
              <a:off x="11447660" y="3727628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4" name="Freeform: Shape 1023">
              <a:extLst>
                <a:ext uri="{FF2B5EF4-FFF2-40B4-BE49-F238E27FC236}">
                  <a16:creationId xmlns:a16="http://schemas.microsoft.com/office/drawing/2014/main" id="{F755C3C4-8C49-9B41-FD21-67D3FA85F567}"/>
                </a:ext>
              </a:extLst>
            </p:cNvPr>
            <p:cNvSpPr/>
            <p:nvPr/>
          </p:nvSpPr>
          <p:spPr>
            <a:xfrm>
              <a:off x="11540034" y="3903567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7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7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5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7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7"/>
                  </a:lnTo>
                  <a:cubicBezTo>
                    <a:pt x="71548" y="39691"/>
                    <a:pt x="79427" y="73054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5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5" name="Freeform: Shape 1024">
              <a:extLst>
                <a:ext uri="{FF2B5EF4-FFF2-40B4-BE49-F238E27FC236}">
                  <a16:creationId xmlns:a16="http://schemas.microsoft.com/office/drawing/2014/main" id="{A5700D48-6A14-CDD9-EDE6-366EFC42D137}"/>
                </a:ext>
              </a:extLst>
            </p:cNvPr>
            <p:cNvSpPr/>
            <p:nvPr/>
          </p:nvSpPr>
          <p:spPr>
            <a:xfrm>
              <a:off x="11390187" y="3877784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6" name="Freeform: Shape 1025">
              <a:extLst>
                <a:ext uri="{FF2B5EF4-FFF2-40B4-BE49-F238E27FC236}">
                  <a16:creationId xmlns:a16="http://schemas.microsoft.com/office/drawing/2014/main" id="{A9634977-8D6E-BBE4-05CD-D2985316E25C}"/>
                </a:ext>
              </a:extLst>
            </p:cNvPr>
            <p:cNvSpPr/>
            <p:nvPr/>
          </p:nvSpPr>
          <p:spPr>
            <a:xfrm>
              <a:off x="6463371" y="469165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2"/>
                    <a:pt x="51622" y="27077"/>
                    <a:pt x="71509" y="17557"/>
                  </a:cubicBezTo>
                  <a:cubicBezTo>
                    <a:pt x="92338" y="7887"/>
                    <a:pt x="115749" y="10018"/>
                    <a:pt x="135900" y="20272"/>
                  </a:cubicBezTo>
                  <a:cubicBezTo>
                    <a:pt x="142384" y="23552"/>
                    <a:pt x="148115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id="{428CDA1C-017A-A567-9374-492610907647}"/>
                </a:ext>
              </a:extLst>
            </p:cNvPr>
            <p:cNvSpPr/>
            <p:nvPr/>
          </p:nvSpPr>
          <p:spPr>
            <a:xfrm>
              <a:off x="6638983" y="486459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8" name="Freeform: Shape 1027">
              <a:extLst>
                <a:ext uri="{FF2B5EF4-FFF2-40B4-BE49-F238E27FC236}">
                  <a16:creationId xmlns:a16="http://schemas.microsoft.com/office/drawing/2014/main" id="{85F92C52-AABE-0871-E2D5-35DC3BC032FB}"/>
                </a:ext>
              </a:extLst>
            </p:cNvPr>
            <p:cNvSpPr/>
            <p:nvPr/>
          </p:nvSpPr>
          <p:spPr>
            <a:xfrm>
              <a:off x="6659954" y="483762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9" name="Freeform: Shape 1028">
              <a:extLst>
                <a:ext uri="{FF2B5EF4-FFF2-40B4-BE49-F238E27FC236}">
                  <a16:creationId xmlns:a16="http://schemas.microsoft.com/office/drawing/2014/main" id="{12D3818A-6644-B076-02FF-54FDEAC7973E}"/>
                </a:ext>
              </a:extLst>
            </p:cNvPr>
            <p:cNvSpPr/>
            <p:nvPr/>
          </p:nvSpPr>
          <p:spPr>
            <a:xfrm>
              <a:off x="8574540" y="5166672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2"/>
                    <a:pt x="51622" y="27077"/>
                    <a:pt x="71509" y="17557"/>
                  </a:cubicBezTo>
                  <a:cubicBezTo>
                    <a:pt x="92338" y="7887"/>
                    <a:pt x="115749" y="10018"/>
                    <a:pt x="135900" y="20272"/>
                  </a:cubicBezTo>
                  <a:cubicBezTo>
                    <a:pt x="142384" y="23552"/>
                    <a:pt x="148115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0" name="Freeform: Shape 1029">
              <a:extLst>
                <a:ext uri="{FF2B5EF4-FFF2-40B4-BE49-F238E27FC236}">
                  <a16:creationId xmlns:a16="http://schemas.microsoft.com/office/drawing/2014/main" id="{80221C83-B4B0-D360-8277-8DF93102F4F7}"/>
                </a:ext>
              </a:extLst>
            </p:cNvPr>
            <p:cNvSpPr/>
            <p:nvPr/>
          </p:nvSpPr>
          <p:spPr>
            <a:xfrm>
              <a:off x="8750152" y="5339603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1" name="Freeform: Shape 1030">
              <a:extLst>
                <a:ext uri="{FF2B5EF4-FFF2-40B4-BE49-F238E27FC236}">
                  <a16:creationId xmlns:a16="http://schemas.microsoft.com/office/drawing/2014/main" id="{2AF31255-0B1F-F80D-84DF-C380D676316A}"/>
                </a:ext>
              </a:extLst>
            </p:cNvPr>
            <p:cNvSpPr/>
            <p:nvPr/>
          </p:nvSpPr>
          <p:spPr>
            <a:xfrm>
              <a:off x="8771123" y="5312641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DC014A92-7452-1578-8532-9B68AB476ED0}"/>
                </a:ext>
              </a:extLst>
            </p:cNvPr>
            <p:cNvSpPr/>
            <p:nvPr/>
          </p:nvSpPr>
          <p:spPr>
            <a:xfrm>
              <a:off x="9803542" y="4118627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7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1"/>
                    <a:pt x="51622" y="27077"/>
                    <a:pt x="71509" y="17557"/>
                  </a:cubicBezTo>
                  <a:cubicBezTo>
                    <a:pt x="92338" y="7887"/>
                    <a:pt x="115749" y="10017"/>
                    <a:pt x="135900" y="20272"/>
                  </a:cubicBezTo>
                  <a:cubicBezTo>
                    <a:pt x="142384" y="23551"/>
                    <a:pt x="148115" y="13787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3" name="Freeform: Shape 1032">
              <a:extLst>
                <a:ext uri="{FF2B5EF4-FFF2-40B4-BE49-F238E27FC236}">
                  <a16:creationId xmlns:a16="http://schemas.microsoft.com/office/drawing/2014/main" id="{300A42AB-4BAC-90CF-2A1B-4699E24E361C}"/>
                </a:ext>
              </a:extLst>
            </p:cNvPr>
            <p:cNvSpPr/>
            <p:nvPr/>
          </p:nvSpPr>
          <p:spPr>
            <a:xfrm>
              <a:off x="9979154" y="4291558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4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id="{979B343F-B60A-F662-FA23-DD7C02A55D93}"/>
                </a:ext>
              </a:extLst>
            </p:cNvPr>
            <p:cNvSpPr/>
            <p:nvPr/>
          </p:nvSpPr>
          <p:spPr>
            <a:xfrm>
              <a:off x="10000125" y="4264596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6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id="{87F8378D-E38B-35C6-3B1E-6B30C81DB3A7}"/>
                </a:ext>
              </a:extLst>
            </p:cNvPr>
            <p:cNvSpPr/>
            <p:nvPr/>
          </p:nvSpPr>
          <p:spPr>
            <a:xfrm>
              <a:off x="9127111" y="4161715"/>
              <a:ext cx="138779" cy="197828"/>
            </a:xfrm>
            <a:custGeom>
              <a:avLst/>
              <a:gdLst>
                <a:gd name="connsiteX0" fmla="*/ 10332 w 138779"/>
                <a:gd name="connsiteY0" fmla="*/ 47964 h 197828"/>
                <a:gd name="connsiteX1" fmla="*/ 37909 w 138779"/>
                <a:gd name="connsiteY1" fmla="*/ 11943 h 197828"/>
                <a:gd name="connsiteX2" fmla="*/ 76777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7 w 138779"/>
                <a:gd name="connsiteY5" fmla="*/ 100875 h 197828"/>
                <a:gd name="connsiteX6" fmla="*/ 126484 w 138779"/>
                <a:gd name="connsiteY6" fmla="*/ 131732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7 w 138779"/>
                <a:gd name="connsiteY11" fmla="*/ 90018 h 197828"/>
                <a:gd name="connsiteX12" fmla="*/ 37608 w 138779"/>
                <a:gd name="connsiteY12" fmla="*/ 115164 h 197828"/>
                <a:gd name="connsiteX13" fmla="*/ 44469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2" y="47964"/>
                  </a:moveTo>
                  <a:cubicBezTo>
                    <a:pt x="10445" y="31565"/>
                    <a:pt x="21491" y="15750"/>
                    <a:pt x="37909" y="11943"/>
                  </a:cubicBezTo>
                  <a:cubicBezTo>
                    <a:pt x="53064" y="8813"/>
                    <a:pt x="68559" y="15449"/>
                    <a:pt x="76777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29" y="128792"/>
                    <a:pt x="43395" y="124928"/>
                  </a:cubicBezTo>
                  <a:cubicBezTo>
                    <a:pt x="58116" y="113920"/>
                    <a:pt x="74308" y="101460"/>
                    <a:pt x="93497" y="100875"/>
                  </a:cubicBezTo>
                  <a:cubicBezTo>
                    <a:pt x="112234" y="100310"/>
                    <a:pt x="126767" y="112581"/>
                    <a:pt x="126484" y="131732"/>
                  </a:cubicBezTo>
                  <a:cubicBezTo>
                    <a:pt x="125918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6" y="146171"/>
                    <a:pt x="137549" y="126982"/>
                  </a:cubicBezTo>
                  <a:cubicBezTo>
                    <a:pt x="135890" y="107134"/>
                    <a:pt x="121489" y="92657"/>
                    <a:pt x="101847" y="90018"/>
                  </a:cubicBezTo>
                  <a:cubicBezTo>
                    <a:pt x="77342" y="86719"/>
                    <a:pt x="56287" y="101196"/>
                    <a:pt x="37608" y="115164"/>
                  </a:cubicBezTo>
                  <a:lnTo>
                    <a:pt x="44469" y="124042"/>
                  </a:lnTo>
                  <a:cubicBezTo>
                    <a:pt x="62018" y="109283"/>
                    <a:pt x="80283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7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C259BD58-871E-FC31-79E7-26DD4D4A5A2F}"/>
                </a:ext>
              </a:extLst>
            </p:cNvPr>
            <p:cNvSpPr/>
            <p:nvPr/>
          </p:nvSpPr>
          <p:spPr>
            <a:xfrm>
              <a:off x="9321166" y="4296209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14"/>
                    <a:pt x="2512" y="22648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32"/>
                    <a:pt x="11711" y="12017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C16B6A62-61C3-2D3D-213B-A1CC4375E7AA}"/>
                </a:ext>
              </a:extLst>
            </p:cNvPr>
            <p:cNvSpPr/>
            <p:nvPr/>
          </p:nvSpPr>
          <p:spPr>
            <a:xfrm>
              <a:off x="9308618" y="4110552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1" y="58337"/>
                    <a:pt x="44164" y="109627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7" y="105706"/>
                    <a:pt x="34117" y="53493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CAB12DE6-2024-DB2F-29C7-7D586007635B}"/>
                </a:ext>
              </a:extLst>
            </p:cNvPr>
            <p:cNvSpPr/>
            <p:nvPr/>
          </p:nvSpPr>
          <p:spPr>
            <a:xfrm>
              <a:off x="9373322" y="4088862"/>
              <a:ext cx="97103" cy="107506"/>
            </a:xfrm>
            <a:custGeom>
              <a:avLst/>
              <a:gdLst>
                <a:gd name="connsiteX0" fmla="*/ -955 w 97103"/>
                <a:gd name="connsiteY0" fmla="*/ 7418 h 107506"/>
                <a:gd name="connsiteX1" fmla="*/ 12239 w 97103"/>
                <a:gd name="connsiteY1" fmla="*/ 103664 h 107506"/>
                <a:gd name="connsiteX2" fmla="*/ 19195 w 97103"/>
                <a:gd name="connsiteY2" fmla="*/ 107623 h 107506"/>
                <a:gd name="connsiteX3" fmla="*/ 19195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80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955" y="7418"/>
                  </a:moveTo>
                  <a:cubicBezTo>
                    <a:pt x="3437" y="39500"/>
                    <a:pt x="7829" y="71582"/>
                    <a:pt x="12239" y="103664"/>
                  </a:cubicBezTo>
                  <a:cubicBezTo>
                    <a:pt x="13069" y="106680"/>
                    <a:pt x="16180" y="108452"/>
                    <a:pt x="19195" y="107623"/>
                  </a:cubicBezTo>
                  <a:cubicBezTo>
                    <a:pt x="19195" y="107623"/>
                    <a:pt x="19195" y="107623"/>
                    <a:pt x="19195" y="107623"/>
                  </a:cubicBezTo>
                  <a:lnTo>
                    <a:pt x="92181" y="82138"/>
                  </a:lnTo>
                  <a:cubicBezTo>
                    <a:pt x="99024" y="79763"/>
                    <a:pt x="96083" y="68830"/>
                    <a:pt x="89184" y="71243"/>
                  </a:cubicBezTo>
                  <a:lnTo>
                    <a:pt x="16180" y="96709"/>
                  </a:lnTo>
                  <a:lnTo>
                    <a:pt x="23135" y="100667"/>
                  </a:lnTo>
                  <a:cubicBezTo>
                    <a:pt x="18761" y="68585"/>
                    <a:pt x="14369" y="36503"/>
                    <a:pt x="9940" y="4421"/>
                  </a:cubicBezTo>
                  <a:cubicBezTo>
                    <a:pt x="8960" y="-2761"/>
                    <a:pt x="-1936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id="{901A7E44-3653-75FB-95A3-E609B3C625F9}"/>
                </a:ext>
              </a:extLst>
            </p:cNvPr>
            <p:cNvSpPr/>
            <p:nvPr/>
          </p:nvSpPr>
          <p:spPr>
            <a:xfrm>
              <a:off x="9440067" y="4120764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3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4" y="44657"/>
                    <a:pt x="12203" y="81904"/>
                    <a:pt x="18763" y="119132"/>
                  </a:cubicBezTo>
                  <a:cubicBezTo>
                    <a:pt x="20026" y="126295"/>
                    <a:pt x="30922" y="123260"/>
                    <a:pt x="29658" y="116135"/>
                  </a:cubicBezTo>
                  <a:lnTo>
                    <a:pt x="9979" y="4413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E64D1861-6158-5902-8D68-25F840D7FECF}"/>
                </a:ext>
              </a:extLst>
            </p:cNvPr>
            <p:cNvSpPr/>
            <p:nvPr/>
          </p:nvSpPr>
          <p:spPr>
            <a:xfrm>
              <a:off x="6850767" y="4179228"/>
              <a:ext cx="731757" cy="501989"/>
            </a:xfrm>
            <a:custGeom>
              <a:avLst/>
              <a:gdLst>
                <a:gd name="connsiteX0" fmla="*/ 120691 w 731757"/>
                <a:gd name="connsiteY0" fmla="*/ 224434 h 501989"/>
                <a:gd name="connsiteX1" fmla="*/ 334165 w 731757"/>
                <a:gd name="connsiteY1" fmla="*/ 14542 h 501989"/>
                <a:gd name="connsiteX2" fmla="*/ 625864 w 731757"/>
                <a:gd name="connsiteY2" fmla="*/ 167225 h 501989"/>
                <a:gd name="connsiteX3" fmla="*/ 658625 w 731757"/>
                <a:gd name="connsiteY3" fmla="*/ 365411 h 501989"/>
                <a:gd name="connsiteX4" fmla="*/ 662772 w 731757"/>
                <a:gd name="connsiteY4" fmla="*/ 370878 h 501989"/>
                <a:gd name="connsiteX5" fmla="*/ 723525 w 731757"/>
                <a:gd name="connsiteY5" fmla="*/ 386692 h 501989"/>
                <a:gd name="connsiteX6" fmla="*/ 719585 w 731757"/>
                <a:gd name="connsiteY6" fmla="*/ 379737 h 501989"/>
                <a:gd name="connsiteX7" fmla="*/ 691311 w 731757"/>
                <a:gd name="connsiteY7" fmla="*/ 495173 h 501989"/>
                <a:gd name="connsiteX8" fmla="*/ 698266 w 731757"/>
                <a:gd name="connsiteY8" fmla="*/ 491214 h 501989"/>
                <a:gd name="connsiteX9" fmla="*/ 159164 w 731757"/>
                <a:gd name="connsiteY9" fmla="*/ 357702 h 501989"/>
                <a:gd name="connsiteX10" fmla="*/ 6086 w 731757"/>
                <a:gd name="connsiteY10" fmla="*/ 320209 h 501989"/>
                <a:gd name="connsiteX11" fmla="*/ 10044 w 731757"/>
                <a:gd name="connsiteY11" fmla="*/ 327165 h 501989"/>
                <a:gd name="connsiteX12" fmla="*/ 38319 w 731757"/>
                <a:gd name="connsiteY12" fmla="*/ 208205 h 501989"/>
                <a:gd name="connsiteX13" fmla="*/ 31362 w 731757"/>
                <a:gd name="connsiteY13" fmla="*/ 212144 h 501989"/>
                <a:gd name="connsiteX14" fmla="*/ 113567 w 731757"/>
                <a:gd name="connsiteY14" fmla="*/ 229806 h 501989"/>
                <a:gd name="connsiteX15" fmla="*/ 116563 w 731757"/>
                <a:gd name="connsiteY15" fmla="*/ 218911 h 501989"/>
                <a:gd name="connsiteX16" fmla="*/ 34378 w 731757"/>
                <a:gd name="connsiteY16" fmla="*/ 201249 h 501989"/>
                <a:gd name="connsiteX17" fmla="*/ 27423 w 731757"/>
                <a:gd name="connsiteY17" fmla="*/ 205188 h 501989"/>
                <a:gd name="connsiteX18" fmla="*/ -852 w 731757"/>
                <a:gd name="connsiteY18" fmla="*/ 324168 h 501989"/>
                <a:gd name="connsiteX19" fmla="*/ 3107 w 731757"/>
                <a:gd name="connsiteY19" fmla="*/ 331123 h 501989"/>
                <a:gd name="connsiteX20" fmla="*/ 542209 w 731757"/>
                <a:gd name="connsiteY20" fmla="*/ 464674 h 501989"/>
                <a:gd name="connsiteX21" fmla="*/ 695288 w 731757"/>
                <a:gd name="connsiteY21" fmla="*/ 502128 h 501989"/>
                <a:gd name="connsiteX22" fmla="*/ 702243 w 731757"/>
                <a:gd name="connsiteY22" fmla="*/ 498169 h 501989"/>
                <a:gd name="connsiteX23" fmla="*/ 730518 w 731757"/>
                <a:gd name="connsiteY23" fmla="*/ 382753 h 501989"/>
                <a:gd name="connsiteX24" fmla="*/ 726578 w 731757"/>
                <a:gd name="connsiteY24" fmla="*/ 375797 h 501989"/>
                <a:gd name="connsiteX25" fmla="*/ 665826 w 731757"/>
                <a:gd name="connsiteY25" fmla="*/ 359964 h 501989"/>
                <a:gd name="connsiteX26" fmla="*/ 669972 w 731757"/>
                <a:gd name="connsiteY26" fmla="*/ 365411 h 501989"/>
                <a:gd name="connsiteX27" fmla="*/ 644487 w 731757"/>
                <a:gd name="connsiteY27" fmla="*/ 180684 h 501989"/>
                <a:gd name="connsiteX28" fmla="*/ 525358 w 731757"/>
                <a:gd name="connsiteY28" fmla="*/ 41007 h 501989"/>
                <a:gd name="connsiteX29" fmla="*/ 198126 w 731757"/>
                <a:gd name="connsiteY29" fmla="*/ 65305 h 501989"/>
                <a:gd name="connsiteX30" fmla="*/ 109344 w 731757"/>
                <a:gd name="connsiteY30" fmla="*/ 224434 h 501989"/>
                <a:gd name="connsiteX31" fmla="*/ 120691 w 731757"/>
                <a:gd name="connsiteY31" fmla="*/ 224434 h 5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89">
                  <a:moveTo>
                    <a:pt x="120691" y="224434"/>
                  </a:moveTo>
                  <a:cubicBezTo>
                    <a:pt x="132001" y="115690"/>
                    <a:pt x="230020" y="31978"/>
                    <a:pt x="334165" y="14542"/>
                  </a:cubicBezTo>
                  <a:cubicBezTo>
                    <a:pt x="453691" y="-5457"/>
                    <a:pt x="572256" y="60121"/>
                    <a:pt x="625864" y="167225"/>
                  </a:cubicBezTo>
                  <a:cubicBezTo>
                    <a:pt x="656457" y="228355"/>
                    <a:pt x="664355" y="297948"/>
                    <a:pt x="658625" y="365411"/>
                  </a:cubicBezTo>
                  <a:cubicBezTo>
                    <a:pt x="658625" y="367956"/>
                    <a:pt x="660322" y="370199"/>
                    <a:pt x="662772" y="370878"/>
                  </a:cubicBezTo>
                  <a:cubicBezTo>
                    <a:pt x="682960" y="376401"/>
                    <a:pt x="703280" y="381396"/>
                    <a:pt x="723525" y="386692"/>
                  </a:cubicBezTo>
                  <a:cubicBezTo>
                    <a:pt x="722224" y="384374"/>
                    <a:pt x="720904" y="382055"/>
                    <a:pt x="719585" y="379737"/>
                  </a:cubicBezTo>
                  <a:cubicBezTo>
                    <a:pt x="710198" y="418228"/>
                    <a:pt x="700773" y="456700"/>
                    <a:pt x="691311" y="495173"/>
                  </a:cubicBezTo>
                  <a:lnTo>
                    <a:pt x="698266" y="491214"/>
                  </a:lnTo>
                  <a:cubicBezTo>
                    <a:pt x="518327" y="447709"/>
                    <a:pt x="338915" y="402149"/>
                    <a:pt x="159164" y="357702"/>
                  </a:cubicBezTo>
                  <a:cubicBezTo>
                    <a:pt x="108175" y="345129"/>
                    <a:pt x="57149" y="332632"/>
                    <a:pt x="6086" y="320209"/>
                  </a:cubicBezTo>
                  <a:lnTo>
                    <a:pt x="10044" y="327165"/>
                  </a:lnTo>
                  <a:lnTo>
                    <a:pt x="38319" y="208205"/>
                  </a:lnTo>
                  <a:lnTo>
                    <a:pt x="31362" y="212144"/>
                  </a:lnTo>
                  <a:cubicBezTo>
                    <a:pt x="58770" y="218025"/>
                    <a:pt x="86027" y="224472"/>
                    <a:pt x="113567" y="229806"/>
                  </a:cubicBezTo>
                  <a:cubicBezTo>
                    <a:pt x="120673" y="231201"/>
                    <a:pt x="123708" y="220381"/>
                    <a:pt x="116563" y="218911"/>
                  </a:cubicBezTo>
                  <a:cubicBezTo>
                    <a:pt x="89062" y="213558"/>
                    <a:pt x="61768" y="207130"/>
                    <a:pt x="34378" y="201249"/>
                  </a:cubicBezTo>
                  <a:cubicBezTo>
                    <a:pt x="31362" y="200420"/>
                    <a:pt x="28252" y="202172"/>
                    <a:pt x="27423" y="205188"/>
                  </a:cubicBezTo>
                  <a:cubicBezTo>
                    <a:pt x="17980" y="244848"/>
                    <a:pt x="8555" y="284508"/>
                    <a:pt x="-852" y="324168"/>
                  </a:cubicBezTo>
                  <a:cubicBezTo>
                    <a:pt x="-1625" y="327165"/>
                    <a:pt x="129" y="330238"/>
                    <a:pt x="3107" y="331123"/>
                  </a:cubicBezTo>
                  <a:cubicBezTo>
                    <a:pt x="183009" y="374685"/>
                    <a:pt x="362439" y="420245"/>
                    <a:pt x="542209" y="464674"/>
                  </a:cubicBezTo>
                  <a:cubicBezTo>
                    <a:pt x="593217" y="477247"/>
                    <a:pt x="644242" y="489725"/>
                    <a:pt x="695288" y="502128"/>
                  </a:cubicBezTo>
                  <a:cubicBezTo>
                    <a:pt x="698304" y="502901"/>
                    <a:pt x="701376" y="501148"/>
                    <a:pt x="702243" y="498169"/>
                  </a:cubicBezTo>
                  <a:cubicBezTo>
                    <a:pt x="711687" y="459697"/>
                    <a:pt x="721112" y="421225"/>
                    <a:pt x="730518" y="382753"/>
                  </a:cubicBezTo>
                  <a:cubicBezTo>
                    <a:pt x="731347" y="379737"/>
                    <a:pt x="729595" y="376627"/>
                    <a:pt x="726578" y="375797"/>
                  </a:cubicBezTo>
                  <a:cubicBezTo>
                    <a:pt x="706333" y="370500"/>
                    <a:pt x="686014" y="365486"/>
                    <a:pt x="665826" y="359964"/>
                  </a:cubicBezTo>
                  <a:cubicBezTo>
                    <a:pt x="667202" y="361849"/>
                    <a:pt x="668578" y="363602"/>
                    <a:pt x="669972" y="365411"/>
                  </a:cubicBezTo>
                  <a:cubicBezTo>
                    <a:pt x="675288" y="302962"/>
                    <a:pt x="668936" y="238892"/>
                    <a:pt x="644487" y="180684"/>
                  </a:cubicBezTo>
                  <a:cubicBezTo>
                    <a:pt x="620285" y="123155"/>
                    <a:pt x="578872" y="73429"/>
                    <a:pt x="525358" y="41007"/>
                  </a:cubicBezTo>
                  <a:cubicBezTo>
                    <a:pt x="422174" y="-21121"/>
                    <a:pt x="290999" y="-11376"/>
                    <a:pt x="198126" y="65305"/>
                  </a:cubicBezTo>
                  <a:cubicBezTo>
                    <a:pt x="149833" y="105323"/>
                    <a:pt x="115847" y="161438"/>
                    <a:pt x="109344" y="224434"/>
                  </a:cubicBezTo>
                  <a:cubicBezTo>
                    <a:pt x="108646" y="231672"/>
                    <a:pt x="119956" y="231616"/>
                    <a:pt x="120691" y="2244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CD35657C-DB3C-F622-D37D-F1AFA347ECD7}"/>
                </a:ext>
              </a:extLst>
            </p:cNvPr>
            <p:cNvSpPr/>
            <p:nvPr/>
          </p:nvSpPr>
          <p:spPr>
            <a:xfrm>
              <a:off x="7063765" y="4280518"/>
              <a:ext cx="359304" cy="237783"/>
            </a:xfrm>
            <a:custGeom>
              <a:avLst/>
              <a:gdLst>
                <a:gd name="connsiteX0" fmla="*/ 10105 w 359304"/>
                <a:gd name="connsiteY0" fmla="*/ 144501 h 237783"/>
                <a:gd name="connsiteX1" fmla="*/ 154041 w 359304"/>
                <a:gd name="connsiteY1" fmla="*/ 13062 h 237783"/>
                <a:gd name="connsiteX2" fmla="*/ 329796 w 359304"/>
                <a:gd name="connsiteY2" fmla="*/ 106933 h 237783"/>
                <a:gd name="connsiteX3" fmla="*/ 345536 w 359304"/>
                <a:gd name="connsiteY3" fmla="*/ 232434 h 237783"/>
                <a:gd name="connsiteX4" fmla="*/ 352698 w 359304"/>
                <a:gd name="connsiteY4" fmla="*/ 226987 h 237783"/>
                <a:gd name="connsiteX5" fmla="*/ 6146 w 359304"/>
                <a:gd name="connsiteY5" fmla="*/ 137545 h 237783"/>
                <a:gd name="connsiteX6" fmla="*/ 3149 w 359304"/>
                <a:gd name="connsiteY6" fmla="*/ 148459 h 237783"/>
                <a:gd name="connsiteX7" fmla="*/ 349702 w 359304"/>
                <a:gd name="connsiteY7" fmla="*/ 237901 h 237783"/>
                <a:gd name="connsiteX8" fmla="*/ 356638 w 359304"/>
                <a:gd name="connsiteY8" fmla="*/ 233943 h 237783"/>
                <a:gd name="connsiteX9" fmla="*/ 356846 w 359304"/>
                <a:gd name="connsiteY9" fmla="*/ 232434 h 237783"/>
                <a:gd name="connsiteX10" fmla="*/ 343651 w 359304"/>
                <a:gd name="connsiteY10" fmla="*/ 110967 h 237783"/>
                <a:gd name="connsiteX11" fmla="*/ 272455 w 359304"/>
                <a:gd name="connsiteY11" fmla="*/ 25559 h 237783"/>
                <a:gd name="connsiteX12" fmla="*/ 66654 w 359304"/>
                <a:gd name="connsiteY12" fmla="*/ 39338 h 237783"/>
                <a:gd name="connsiteX13" fmla="*/ -828 w 359304"/>
                <a:gd name="connsiteY13" fmla="*/ 141504 h 237783"/>
                <a:gd name="connsiteX14" fmla="*/ 10105 w 359304"/>
                <a:gd name="connsiteY14" fmla="*/ 144501 h 23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3">
                  <a:moveTo>
                    <a:pt x="10105" y="144501"/>
                  </a:moveTo>
                  <a:cubicBezTo>
                    <a:pt x="27729" y="77905"/>
                    <a:pt x="85145" y="22882"/>
                    <a:pt x="154041" y="13062"/>
                  </a:cubicBezTo>
                  <a:cubicBezTo>
                    <a:pt x="226556" y="2713"/>
                    <a:pt x="299466" y="39583"/>
                    <a:pt x="329796" y="106933"/>
                  </a:cubicBezTo>
                  <a:cubicBezTo>
                    <a:pt x="347459" y="146141"/>
                    <a:pt x="348853" y="190249"/>
                    <a:pt x="345536" y="232434"/>
                  </a:cubicBezTo>
                  <a:lnTo>
                    <a:pt x="352698" y="226987"/>
                  </a:lnTo>
                  <a:cubicBezTo>
                    <a:pt x="238318" y="192869"/>
                    <a:pt x="121262" y="168949"/>
                    <a:pt x="6146" y="137545"/>
                  </a:cubicBezTo>
                  <a:cubicBezTo>
                    <a:pt x="-885" y="135660"/>
                    <a:pt x="-3882" y="146536"/>
                    <a:pt x="3149" y="148459"/>
                  </a:cubicBezTo>
                  <a:cubicBezTo>
                    <a:pt x="118264" y="179863"/>
                    <a:pt x="235321" y="203783"/>
                    <a:pt x="349702" y="237901"/>
                  </a:cubicBezTo>
                  <a:cubicBezTo>
                    <a:pt x="352717" y="238730"/>
                    <a:pt x="355828" y="236940"/>
                    <a:pt x="356638" y="233943"/>
                  </a:cubicBezTo>
                  <a:cubicBezTo>
                    <a:pt x="356789" y="233452"/>
                    <a:pt x="356846" y="232943"/>
                    <a:pt x="356846" y="232434"/>
                  </a:cubicBezTo>
                  <a:cubicBezTo>
                    <a:pt x="360050" y="191719"/>
                    <a:pt x="358731" y="149496"/>
                    <a:pt x="343651" y="110967"/>
                  </a:cubicBezTo>
                  <a:cubicBezTo>
                    <a:pt x="329796" y="75530"/>
                    <a:pt x="305272" y="44993"/>
                    <a:pt x="272455" y="25559"/>
                  </a:cubicBezTo>
                  <a:cubicBezTo>
                    <a:pt x="208140" y="-12725"/>
                    <a:pt x="125163" y="-6919"/>
                    <a:pt x="66654" y="39338"/>
                  </a:cubicBezTo>
                  <a:cubicBezTo>
                    <a:pt x="33761" y="65256"/>
                    <a:pt x="10105" y="101090"/>
                    <a:pt x="-828" y="141504"/>
                  </a:cubicBezTo>
                  <a:cubicBezTo>
                    <a:pt x="-2657" y="148535"/>
                    <a:pt x="8238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id="{AFE4DDD8-4A35-4346-1501-298AB03F75D6}"/>
                </a:ext>
              </a:extLst>
            </p:cNvPr>
            <p:cNvSpPr/>
            <p:nvPr/>
          </p:nvSpPr>
          <p:spPr>
            <a:xfrm>
              <a:off x="6950723" y="4511295"/>
              <a:ext cx="13568" cy="17403"/>
            </a:xfrm>
            <a:custGeom>
              <a:avLst/>
              <a:gdLst>
                <a:gd name="connsiteX0" fmla="*/ 1434 w 13568"/>
                <a:gd name="connsiteY0" fmla="*/ 4448 h 17403"/>
                <a:gd name="connsiteX1" fmla="*/ -828 w 13568"/>
                <a:gd name="connsiteY1" fmla="*/ 10593 h 17403"/>
                <a:gd name="connsiteX2" fmla="*/ 3111 w 13568"/>
                <a:gd name="connsiteY2" fmla="*/ 17549 h 17403"/>
                <a:gd name="connsiteX3" fmla="*/ 10066 w 13568"/>
                <a:gd name="connsiteY3" fmla="*/ 13609 h 17403"/>
                <a:gd name="connsiteX4" fmla="*/ 12329 w 13568"/>
                <a:gd name="connsiteY4" fmla="*/ 7445 h 17403"/>
                <a:gd name="connsiteX5" fmla="*/ 8389 w 13568"/>
                <a:gd name="connsiteY5" fmla="*/ 490 h 17403"/>
                <a:gd name="connsiteX6" fmla="*/ 1434 w 13568"/>
                <a:gd name="connsiteY6" fmla="*/ 4448 h 1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3">
                  <a:moveTo>
                    <a:pt x="1434" y="4448"/>
                  </a:moveTo>
                  <a:lnTo>
                    <a:pt x="-828" y="10593"/>
                  </a:lnTo>
                  <a:cubicBezTo>
                    <a:pt x="-1658" y="13609"/>
                    <a:pt x="96" y="16719"/>
                    <a:pt x="3111" y="17549"/>
                  </a:cubicBezTo>
                  <a:cubicBezTo>
                    <a:pt x="6109" y="18302"/>
                    <a:pt x="9181" y="16568"/>
                    <a:pt x="10066" y="13609"/>
                  </a:cubicBezTo>
                  <a:lnTo>
                    <a:pt x="12329" y="7445"/>
                  </a:lnTo>
                  <a:cubicBezTo>
                    <a:pt x="13158" y="4429"/>
                    <a:pt x="11406" y="1319"/>
                    <a:pt x="8389" y="490"/>
                  </a:cubicBezTo>
                  <a:cubicBezTo>
                    <a:pt x="5392" y="-246"/>
                    <a:pt x="2319" y="1489"/>
                    <a:pt x="1434" y="4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9BD17787-171F-3D94-BA05-FF8DA4AE9212}"/>
                </a:ext>
              </a:extLst>
            </p:cNvPr>
            <p:cNvSpPr/>
            <p:nvPr/>
          </p:nvSpPr>
          <p:spPr>
            <a:xfrm>
              <a:off x="7025789" y="4532522"/>
              <a:ext cx="12636" cy="17522"/>
            </a:xfrm>
            <a:custGeom>
              <a:avLst/>
              <a:gdLst>
                <a:gd name="connsiteX0" fmla="*/ 485 w 12636"/>
                <a:gd name="connsiteY0" fmla="*/ 4483 h 17522"/>
                <a:gd name="connsiteX1" fmla="*/ -873 w 12636"/>
                <a:gd name="connsiteY1" fmla="*/ 10836 h 17522"/>
                <a:gd name="connsiteX2" fmla="*/ 3274 w 12636"/>
                <a:gd name="connsiteY2" fmla="*/ 17678 h 17522"/>
                <a:gd name="connsiteX3" fmla="*/ 10023 w 12636"/>
                <a:gd name="connsiteY3" fmla="*/ 13852 h 17522"/>
                <a:gd name="connsiteX4" fmla="*/ 11399 w 12636"/>
                <a:gd name="connsiteY4" fmla="*/ 7499 h 17522"/>
                <a:gd name="connsiteX5" fmla="*/ 7440 w 12636"/>
                <a:gd name="connsiteY5" fmla="*/ 525 h 17522"/>
                <a:gd name="connsiteX6" fmla="*/ 485 w 12636"/>
                <a:gd name="connsiteY6" fmla="*/ 4483 h 1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22">
                  <a:moveTo>
                    <a:pt x="485" y="4483"/>
                  </a:moveTo>
                  <a:lnTo>
                    <a:pt x="-873" y="10836"/>
                  </a:lnTo>
                  <a:cubicBezTo>
                    <a:pt x="-1607" y="13870"/>
                    <a:pt x="240" y="16924"/>
                    <a:pt x="3274" y="17678"/>
                  </a:cubicBezTo>
                  <a:cubicBezTo>
                    <a:pt x="6177" y="18395"/>
                    <a:pt x="9136" y="16717"/>
                    <a:pt x="10023" y="13852"/>
                  </a:cubicBezTo>
                  <a:cubicBezTo>
                    <a:pt x="10494" y="11722"/>
                    <a:pt x="10946" y="9611"/>
                    <a:pt x="11399" y="7499"/>
                  </a:cubicBezTo>
                  <a:cubicBezTo>
                    <a:pt x="12228" y="4483"/>
                    <a:pt x="10456" y="1373"/>
                    <a:pt x="7440" y="525"/>
                  </a:cubicBezTo>
                  <a:cubicBezTo>
                    <a:pt x="4443" y="-304"/>
                    <a:pt x="1314" y="1468"/>
                    <a:pt x="485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8E19DAB4-8B2B-6B0A-07DB-C94D94AB5D04}"/>
                </a:ext>
              </a:extLst>
            </p:cNvPr>
            <p:cNvSpPr/>
            <p:nvPr/>
          </p:nvSpPr>
          <p:spPr>
            <a:xfrm>
              <a:off x="7100997" y="4548883"/>
              <a:ext cx="13458" cy="21464"/>
            </a:xfrm>
            <a:custGeom>
              <a:avLst/>
              <a:gdLst>
                <a:gd name="connsiteX0" fmla="*/ 1335 w 13458"/>
                <a:gd name="connsiteY0" fmla="*/ 4484 h 21464"/>
                <a:gd name="connsiteX1" fmla="*/ -852 w 13458"/>
                <a:gd name="connsiteY1" fmla="*/ 14625 h 21464"/>
                <a:gd name="connsiteX2" fmla="*/ 3107 w 13458"/>
                <a:gd name="connsiteY2" fmla="*/ 21580 h 21464"/>
                <a:gd name="connsiteX3" fmla="*/ 10063 w 13458"/>
                <a:gd name="connsiteY3" fmla="*/ 17641 h 21464"/>
                <a:gd name="connsiteX4" fmla="*/ 12249 w 13458"/>
                <a:gd name="connsiteY4" fmla="*/ 7481 h 21464"/>
                <a:gd name="connsiteX5" fmla="*/ 8291 w 13458"/>
                <a:gd name="connsiteY5" fmla="*/ 525 h 21464"/>
                <a:gd name="connsiteX6" fmla="*/ 1335 w 13458"/>
                <a:gd name="connsiteY6" fmla="*/ 4484 h 21464"/>
                <a:gd name="connsiteX7" fmla="*/ 1335 w 13458"/>
                <a:gd name="connsiteY7" fmla="*/ 4484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8" h="21464">
                  <a:moveTo>
                    <a:pt x="1335" y="4484"/>
                  </a:moveTo>
                  <a:lnTo>
                    <a:pt x="-852" y="14625"/>
                  </a:lnTo>
                  <a:cubicBezTo>
                    <a:pt x="-1625" y="17622"/>
                    <a:pt x="129" y="20694"/>
                    <a:pt x="3107" y="21580"/>
                  </a:cubicBezTo>
                  <a:cubicBezTo>
                    <a:pt x="6123" y="22410"/>
                    <a:pt x="9233" y="20657"/>
                    <a:pt x="10063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84"/>
                    <a:pt x="11250" y="1411"/>
                    <a:pt x="8291" y="525"/>
                  </a:cubicBezTo>
                  <a:cubicBezTo>
                    <a:pt x="5275" y="-304"/>
                    <a:pt x="2165" y="1468"/>
                    <a:pt x="1335" y="4484"/>
                  </a:cubicBezTo>
                  <a:cubicBezTo>
                    <a:pt x="1335" y="4484"/>
                    <a:pt x="1335" y="4484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id="{6179D218-ED28-0B0D-E128-0CA866CC403C}"/>
                </a:ext>
              </a:extLst>
            </p:cNvPr>
            <p:cNvSpPr/>
            <p:nvPr/>
          </p:nvSpPr>
          <p:spPr>
            <a:xfrm>
              <a:off x="7175485" y="4569171"/>
              <a:ext cx="14364" cy="18445"/>
            </a:xfrm>
            <a:custGeom>
              <a:avLst/>
              <a:gdLst>
                <a:gd name="connsiteX0" fmla="*/ 2849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6 w 14364"/>
                <a:gd name="connsiteY3" fmla="*/ 16051 h 18445"/>
                <a:gd name="connsiteX4" fmla="*/ 12613 w 14364"/>
                <a:gd name="connsiteY4" fmla="*/ 8757 h 18445"/>
                <a:gd name="connsiteX5" fmla="*/ 10578 w 14364"/>
                <a:gd name="connsiteY5" fmla="*/ 1009 h 18445"/>
                <a:gd name="connsiteX6" fmla="*/ 2849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49" y="3045"/>
                  </a:moveTo>
                  <a:lnTo>
                    <a:pt x="-317" y="10340"/>
                  </a:lnTo>
                  <a:cubicBezTo>
                    <a:pt x="-1806" y="13054"/>
                    <a:pt x="-902" y="16447"/>
                    <a:pt x="1718" y="18068"/>
                  </a:cubicBezTo>
                  <a:cubicBezTo>
                    <a:pt x="4149" y="19369"/>
                    <a:pt x="8202" y="18935"/>
                    <a:pt x="9446" y="16051"/>
                  </a:cubicBezTo>
                  <a:lnTo>
                    <a:pt x="12613" y="8757"/>
                  </a:lnTo>
                  <a:cubicBezTo>
                    <a:pt x="14103" y="6042"/>
                    <a:pt x="13198" y="2650"/>
                    <a:pt x="10578" y="1009"/>
                  </a:cubicBezTo>
                  <a:cubicBezTo>
                    <a:pt x="8146" y="-272"/>
                    <a:pt x="4112" y="142"/>
                    <a:pt x="2849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6" name="Freeform: Shape 1045">
              <a:extLst>
                <a:ext uri="{FF2B5EF4-FFF2-40B4-BE49-F238E27FC236}">
                  <a16:creationId xmlns:a16="http://schemas.microsoft.com/office/drawing/2014/main" id="{6223FA57-1119-8D22-9D6F-E7147DD6A8CC}"/>
                </a:ext>
              </a:extLst>
            </p:cNvPr>
            <p:cNvSpPr/>
            <p:nvPr/>
          </p:nvSpPr>
          <p:spPr>
            <a:xfrm>
              <a:off x="7252794" y="4585389"/>
              <a:ext cx="12478" cy="20201"/>
            </a:xfrm>
            <a:custGeom>
              <a:avLst/>
              <a:gdLst>
                <a:gd name="connsiteX0" fmla="*/ 374 w 12478"/>
                <a:gd name="connsiteY0" fmla="*/ 4414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50 w 12478"/>
                <a:gd name="connsiteY3" fmla="*/ 16441 h 20201"/>
                <a:gd name="connsiteX4" fmla="*/ 11268 w 12478"/>
                <a:gd name="connsiteY4" fmla="*/ 7412 h 20201"/>
                <a:gd name="connsiteX5" fmla="*/ 7329 w 12478"/>
                <a:gd name="connsiteY5" fmla="*/ 456 h 20201"/>
                <a:gd name="connsiteX6" fmla="*/ 374 w 12478"/>
                <a:gd name="connsiteY6" fmla="*/ 4414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4" y="4414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50" y="16441"/>
                  </a:cubicBezTo>
                  <a:cubicBezTo>
                    <a:pt x="10401" y="13311"/>
                    <a:pt x="10835" y="10428"/>
                    <a:pt x="11268" y="7412"/>
                  </a:cubicBezTo>
                  <a:cubicBezTo>
                    <a:pt x="12022" y="4414"/>
                    <a:pt x="10288" y="1361"/>
                    <a:pt x="7329" y="456"/>
                  </a:cubicBezTo>
                  <a:cubicBezTo>
                    <a:pt x="4653" y="-147"/>
                    <a:pt x="826" y="1285"/>
                    <a:pt x="374" y="4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id="{EEC3FAF8-1292-28E5-FEEF-638BC319421A}"/>
                </a:ext>
              </a:extLst>
            </p:cNvPr>
            <p:cNvSpPr/>
            <p:nvPr/>
          </p:nvSpPr>
          <p:spPr>
            <a:xfrm>
              <a:off x="7327285" y="4604245"/>
              <a:ext cx="13829" cy="20059"/>
            </a:xfrm>
            <a:custGeom>
              <a:avLst/>
              <a:gdLst>
                <a:gd name="connsiteX0" fmla="*/ 1677 w 13829"/>
                <a:gd name="connsiteY0" fmla="*/ 4483 h 20059"/>
                <a:gd name="connsiteX1" fmla="*/ -830 w 13829"/>
                <a:gd name="connsiteY1" fmla="*/ 13249 h 20059"/>
                <a:gd name="connsiteX2" fmla="*/ 3129 w 13829"/>
                <a:gd name="connsiteY2" fmla="*/ 20204 h 20059"/>
                <a:gd name="connsiteX3" fmla="*/ 3129 w 13829"/>
                <a:gd name="connsiteY3" fmla="*/ 20204 h 20059"/>
                <a:gd name="connsiteX4" fmla="*/ 10084 w 13829"/>
                <a:gd name="connsiteY4" fmla="*/ 16246 h 20059"/>
                <a:gd name="connsiteX5" fmla="*/ 12591 w 13829"/>
                <a:gd name="connsiteY5" fmla="*/ 7500 h 20059"/>
                <a:gd name="connsiteX6" fmla="*/ 8633 w 13829"/>
                <a:gd name="connsiteY6" fmla="*/ 525 h 20059"/>
                <a:gd name="connsiteX7" fmla="*/ 1677 w 13829"/>
                <a:gd name="connsiteY7" fmla="*/ 4483 h 2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9">
                  <a:moveTo>
                    <a:pt x="1677" y="4483"/>
                  </a:moveTo>
                  <a:cubicBezTo>
                    <a:pt x="848" y="7405"/>
                    <a:pt x="0" y="10327"/>
                    <a:pt x="-830" y="13249"/>
                  </a:cubicBezTo>
                  <a:cubicBezTo>
                    <a:pt x="-1659" y="16265"/>
                    <a:pt x="113" y="19375"/>
                    <a:pt x="3129" y="20204"/>
                  </a:cubicBezTo>
                  <a:cubicBezTo>
                    <a:pt x="3129" y="20204"/>
                    <a:pt x="3129" y="20204"/>
                    <a:pt x="3129" y="20204"/>
                  </a:cubicBezTo>
                  <a:cubicBezTo>
                    <a:pt x="6126" y="20958"/>
                    <a:pt x="9198" y="19224"/>
                    <a:pt x="10084" y="16246"/>
                  </a:cubicBezTo>
                  <a:cubicBezTo>
                    <a:pt x="10914" y="13324"/>
                    <a:pt x="11743" y="10403"/>
                    <a:pt x="12591" y="7500"/>
                  </a:cubicBezTo>
                  <a:cubicBezTo>
                    <a:pt x="13421" y="4483"/>
                    <a:pt x="11649" y="1373"/>
                    <a:pt x="8633" y="525"/>
                  </a:cubicBezTo>
                  <a:cubicBezTo>
                    <a:pt x="5636" y="-304"/>
                    <a:pt x="2507" y="1468"/>
                    <a:pt x="1677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128AFC82-9C81-3EAA-A77C-FF621308A5FB}"/>
                </a:ext>
              </a:extLst>
            </p:cNvPr>
            <p:cNvSpPr/>
            <p:nvPr/>
          </p:nvSpPr>
          <p:spPr>
            <a:xfrm>
              <a:off x="7404227" y="4624429"/>
              <a:ext cx="11969" cy="17812"/>
            </a:xfrm>
            <a:custGeom>
              <a:avLst/>
              <a:gdLst>
                <a:gd name="connsiteX0" fmla="*/ -374 w 11969"/>
                <a:gd name="connsiteY0" fmla="*/ 5976 h 17812"/>
                <a:gd name="connsiteX1" fmla="*/ -1034 w 11969"/>
                <a:gd name="connsiteY1" fmla="*/ 12479 h 17812"/>
                <a:gd name="connsiteX2" fmla="*/ 4621 w 11969"/>
                <a:gd name="connsiteY2" fmla="*/ 18134 h 17812"/>
                <a:gd name="connsiteX3" fmla="*/ 10276 w 11969"/>
                <a:gd name="connsiteY3" fmla="*/ 12479 h 17812"/>
                <a:gd name="connsiteX4" fmla="*/ 10936 w 11969"/>
                <a:gd name="connsiteY4" fmla="*/ 5976 h 17812"/>
                <a:gd name="connsiteX5" fmla="*/ 5281 w 11969"/>
                <a:gd name="connsiteY5" fmla="*/ 321 h 17812"/>
                <a:gd name="connsiteX6" fmla="*/ -374 w 11969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2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8"/>
                    <a:pt x="1492" y="18134"/>
                    <a:pt x="4621" y="18134"/>
                  </a:cubicBezTo>
                  <a:cubicBezTo>
                    <a:pt x="7713" y="18040"/>
                    <a:pt x="10182" y="15571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47"/>
                    <a:pt x="8410" y="321"/>
                    <a:pt x="5281" y="321"/>
                  </a:cubicBezTo>
                  <a:cubicBezTo>
                    <a:pt x="2209" y="415"/>
                    <a:pt x="-280" y="290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BC33495D-8860-399A-196F-E544F5D94902}"/>
                </a:ext>
              </a:extLst>
            </p:cNvPr>
            <p:cNvSpPr/>
            <p:nvPr/>
          </p:nvSpPr>
          <p:spPr>
            <a:xfrm>
              <a:off x="7479044" y="4642038"/>
              <a:ext cx="12962" cy="18862"/>
            </a:xfrm>
            <a:custGeom>
              <a:avLst/>
              <a:gdLst>
                <a:gd name="connsiteX0" fmla="*/ 810 w 12962"/>
                <a:gd name="connsiteY0" fmla="*/ 4484 h 18862"/>
                <a:gd name="connsiteX1" fmla="*/ -830 w 12962"/>
                <a:gd name="connsiteY1" fmla="*/ 12024 h 18862"/>
                <a:gd name="connsiteX2" fmla="*/ 3129 w 12962"/>
                <a:gd name="connsiteY2" fmla="*/ 18979 h 18862"/>
                <a:gd name="connsiteX3" fmla="*/ 10084 w 12962"/>
                <a:gd name="connsiteY3" fmla="*/ 15021 h 18862"/>
                <a:gd name="connsiteX4" fmla="*/ 11724 w 12962"/>
                <a:gd name="connsiteY4" fmla="*/ 7481 h 18862"/>
                <a:gd name="connsiteX5" fmla="*/ 7766 w 12962"/>
                <a:gd name="connsiteY5" fmla="*/ 525 h 18862"/>
                <a:gd name="connsiteX6" fmla="*/ 810 w 12962"/>
                <a:gd name="connsiteY6" fmla="*/ 4484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2">
                  <a:moveTo>
                    <a:pt x="810" y="4484"/>
                  </a:moveTo>
                  <a:lnTo>
                    <a:pt x="-830" y="12024"/>
                  </a:lnTo>
                  <a:cubicBezTo>
                    <a:pt x="-1659" y="15040"/>
                    <a:pt x="113" y="18150"/>
                    <a:pt x="3129" y="18979"/>
                  </a:cubicBezTo>
                  <a:cubicBezTo>
                    <a:pt x="6145" y="19808"/>
                    <a:pt x="9255" y="18037"/>
                    <a:pt x="10084" y="15021"/>
                  </a:cubicBezTo>
                  <a:lnTo>
                    <a:pt x="11724" y="7481"/>
                  </a:lnTo>
                  <a:cubicBezTo>
                    <a:pt x="12554" y="4465"/>
                    <a:pt x="10782" y="1355"/>
                    <a:pt x="7766" y="525"/>
                  </a:cubicBezTo>
                  <a:cubicBezTo>
                    <a:pt x="4751" y="-304"/>
                    <a:pt x="1640" y="1468"/>
                    <a:pt x="810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52FADE73-0A1D-662F-10C0-5225A837401B}"/>
                </a:ext>
              </a:extLst>
            </p:cNvPr>
            <p:cNvSpPr/>
            <p:nvPr/>
          </p:nvSpPr>
          <p:spPr>
            <a:xfrm>
              <a:off x="10236118" y="4041171"/>
              <a:ext cx="731854" cy="502540"/>
            </a:xfrm>
            <a:custGeom>
              <a:avLst/>
              <a:gdLst>
                <a:gd name="connsiteX0" fmla="*/ 620269 w 731854"/>
                <a:gd name="connsiteY0" fmla="*/ 224888 h 502540"/>
                <a:gd name="connsiteX1" fmla="*/ 399991 w 731854"/>
                <a:gd name="connsiteY1" fmla="*/ 4347 h 502540"/>
                <a:gd name="connsiteX2" fmla="*/ 95399 w 731854"/>
                <a:gd name="connsiteY2" fmla="*/ 159329 h 502540"/>
                <a:gd name="connsiteX3" fmla="*/ 59734 w 731854"/>
                <a:gd name="connsiteY3" fmla="*/ 365941 h 502540"/>
                <a:gd name="connsiteX4" fmla="*/ 63881 w 731854"/>
                <a:gd name="connsiteY4" fmla="*/ 360493 h 502540"/>
                <a:gd name="connsiteX5" fmla="*/ 3129 w 731854"/>
                <a:gd name="connsiteY5" fmla="*/ 376327 h 502540"/>
                <a:gd name="connsiteX6" fmla="*/ -830 w 731854"/>
                <a:gd name="connsiteY6" fmla="*/ 383282 h 502540"/>
                <a:gd name="connsiteX7" fmla="*/ -830 w 731854"/>
                <a:gd name="connsiteY7" fmla="*/ 383282 h 502540"/>
                <a:gd name="connsiteX8" fmla="*/ 27540 w 731854"/>
                <a:gd name="connsiteY8" fmla="*/ 498699 h 502540"/>
                <a:gd name="connsiteX9" fmla="*/ 34495 w 731854"/>
                <a:gd name="connsiteY9" fmla="*/ 502658 h 502540"/>
                <a:gd name="connsiteX10" fmla="*/ 34495 w 731854"/>
                <a:gd name="connsiteY10" fmla="*/ 502658 h 502540"/>
                <a:gd name="connsiteX11" fmla="*/ 573597 w 731854"/>
                <a:gd name="connsiteY11" fmla="*/ 369145 h 502540"/>
                <a:gd name="connsiteX12" fmla="*/ 726676 w 731854"/>
                <a:gd name="connsiteY12" fmla="*/ 331653 h 502540"/>
                <a:gd name="connsiteX13" fmla="*/ 730615 w 731854"/>
                <a:gd name="connsiteY13" fmla="*/ 324697 h 502540"/>
                <a:gd name="connsiteX14" fmla="*/ 702340 w 731854"/>
                <a:gd name="connsiteY14" fmla="*/ 205718 h 502540"/>
                <a:gd name="connsiteX15" fmla="*/ 695385 w 731854"/>
                <a:gd name="connsiteY15" fmla="*/ 201778 h 502540"/>
                <a:gd name="connsiteX16" fmla="*/ 613200 w 731854"/>
                <a:gd name="connsiteY16" fmla="*/ 219441 h 502540"/>
                <a:gd name="connsiteX17" fmla="*/ 616197 w 731854"/>
                <a:gd name="connsiteY17" fmla="*/ 230336 h 502540"/>
                <a:gd name="connsiteX18" fmla="*/ 698401 w 731854"/>
                <a:gd name="connsiteY18" fmla="*/ 212674 h 502540"/>
                <a:gd name="connsiteX19" fmla="*/ 691426 w 731854"/>
                <a:gd name="connsiteY19" fmla="*/ 208734 h 502540"/>
                <a:gd name="connsiteX20" fmla="*/ 719701 w 731854"/>
                <a:gd name="connsiteY20" fmla="*/ 327694 h 502540"/>
                <a:gd name="connsiteX21" fmla="*/ 723640 w 731854"/>
                <a:gd name="connsiteY21" fmla="*/ 320739 h 502540"/>
                <a:gd name="connsiteX22" fmla="*/ 184538 w 731854"/>
                <a:gd name="connsiteY22" fmla="*/ 454290 h 502540"/>
                <a:gd name="connsiteX23" fmla="*/ 31460 w 731854"/>
                <a:gd name="connsiteY23" fmla="*/ 491744 h 502540"/>
                <a:gd name="connsiteX24" fmla="*/ 38416 w 731854"/>
                <a:gd name="connsiteY24" fmla="*/ 495702 h 502540"/>
                <a:gd name="connsiteX25" fmla="*/ 10141 w 731854"/>
                <a:gd name="connsiteY25" fmla="*/ 380266 h 502540"/>
                <a:gd name="connsiteX26" fmla="*/ 6183 w 731854"/>
                <a:gd name="connsiteY26" fmla="*/ 387222 h 502540"/>
                <a:gd name="connsiteX27" fmla="*/ 66954 w 731854"/>
                <a:gd name="connsiteY27" fmla="*/ 371407 h 502540"/>
                <a:gd name="connsiteX28" fmla="*/ 71101 w 731854"/>
                <a:gd name="connsiteY28" fmla="*/ 365941 h 502540"/>
                <a:gd name="connsiteX29" fmla="*/ 93909 w 731854"/>
                <a:gd name="connsiteY29" fmla="*/ 189828 h 502540"/>
                <a:gd name="connsiteX30" fmla="*/ 206386 w 731854"/>
                <a:gd name="connsiteY30" fmla="*/ 53676 h 502540"/>
                <a:gd name="connsiteX31" fmla="*/ 521477 w 731854"/>
                <a:gd name="connsiteY31" fmla="*/ 72036 h 502540"/>
                <a:gd name="connsiteX32" fmla="*/ 609016 w 731854"/>
                <a:gd name="connsiteY32" fmla="*/ 224888 h 502540"/>
                <a:gd name="connsiteX33" fmla="*/ 620269 w 731854"/>
                <a:gd name="connsiteY33" fmla="*/ 224888 h 50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854" h="502540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7"/>
                  </a:cubicBezTo>
                  <a:cubicBezTo>
                    <a:pt x="276261" y="-17010"/>
                    <a:pt x="152324" y="48342"/>
                    <a:pt x="95399" y="159329"/>
                  </a:cubicBezTo>
                  <a:cubicBezTo>
                    <a:pt x="62826" y="222871"/>
                    <a:pt x="53741" y="295424"/>
                    <a:pt x="59734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6"/>
                    <a:pt x="-1659" y="380266"/>
                    <a:pt x="-830" y="383282"/>
                  </a:cubicBezTo>
                  <a:cubicBezTo>
                    <a:pt x="-830" y="383282"/>
                    <a:pt x="-830" y="383282"/>
                    <a:pt x="-830" y="383282"/>
                  </a:cubicBezTo>
                  <a:cubicBezTo>
                    <a:pt x="8577" y="421774"/>
                    <a:pt x="18020" y="460246"/>
                    <a:pt x="27540" y="498699"/>
                  </a:cubicBezTo>
                  <a:cubicBezTo>
                    <a:pt x="28369" y="501715"/>
                    <a:pt x="31479" y="503487"/>
                    <a:pt x="34495" y="502658"/>
                  </a:cubicBezTo>
                  <a:cubicBezTo>
                    <a:pt x="34495" y="502658"/>
                    <a:pt x="34495" y="502658"/>
                    <a:pt x="34495" y="502658"/>
                  </a:cubicBezTo>
                  <a:cubicBezTo>
                    <a:pt x="214415" y="459134"/>
                    <a:pt x="393827" y="413593"/>
                    <a:pt x="573597" y="369145"/>
                  </a:cubicBezTo>
                  <a:cubicBezTo>
                    <a:pt x="624605" y="356572"/>
                    <a:pt x="675630" y="344075"/>
                    <a:pt x="726676" y="331653"/>
                  </a:cubicBezTo>
                  <a:cubicBezTo>
                    <a:pt x="729692" y="330824"/>
                    <a:pt x="731444" y="327713"/>
                    <a:pt x="730615" y="324697"/>
                  </a:cubicBezTo>
                  <a:lnTo>
                    <a:pt x="702340" y="205718"/>
                  </a:lnTo>
                  <a:cubicBezTo>
                    <a:pt x="701455" y="202759"/>
                    <a:pt x="698382" y="201006"/>
                    <a:pt x="695385" y="201778"/>
                  </a:cubicBezTo>
                  <a:cubicBezTo>
                    <a:pt x="667977" y="207660"/>
                    <a:pt x="640721" y="214087"/>
                    <a:pt x="613200" y="219441"/>
                  </a:cubicBezTo>
                  <a:cubicBezTo>
                    <a:pt x="606056" y="220817"/>
                    <a:pt x="609072" y="231731"/>
                    <a:pt x="616197" y="230336"/>
                  </a:cubicBezTo>
                  <a:cubicBezTo>
                    <a:pt x="643718" y="225001"/>
                    <a:pt x="670993" y="218555"/>
                    <a:pt x="698401" y="212674"/>
                  </a:cubicBezTo>
                  <a:lnTo>
                    <a:pt x="691426" y="208734"/>
                  </a:lnTo>
                  <a:cubicBezTo>
                    <a:pt x="700870" y="248394"/>
                    <a:pt x="710295" y="288054"/>
                    <a:pt x="719701" y="327694"/>
                  </a:cubicBezTo>
                  <a:cubicBezTo>
                    <a:pt x="721021" y="325376"/>
                    <a:pt x="722340" y="323058"/>
                    <a:pt x="723640" y="320739"/>
                  </a:cubicBezTo>
                  <a:cubicBezTo>
                    <a:pt x="543739" y="364301"/>
                    <a:pt x="364327" y="409879"/>
                    <a:pt x="184538" y="454290"/>
                  </a:cubicBezTo>
                  <a:cubicBezTo>
                    <a:pt x="133550" y="466862"/>
                    <a:pt x="82524" y="479340"/>
                    <a:pt x="31460" y="491744"/>
                  </a:cubicBezTo>
                  <a:lnTo>
                    <a:pt x="38416" y="495702"/>
                  </a:lnTo>
                  <a:cubicBezTo>
                    <a:pt x="28972" y="457230"/>
                    <a:pt x="19547" y="418758"/>
                    <a:pt x="10141" y="380266"/>
                  </a:cubicBezTo>
                  <a:lnTo>
                    <a:pt x="6183" y="387222"/>
                  </a:lnTo>
                  <a:cubicBezTo>
                    <a:pt x="26446" y="381925"/>
                    <a:pt x="46766" y="376930"/>
                    <a:pt x="66954" y="371407"/>
                  </a:cubicBezTo>
                  <a:cubicBezTo>
                    <a:pt x="69405" y="370729"/>
                    <a:pt x="71101" y="368485"/>
                    <a:pt x="71101" y="365941"/>
                  </a:cubicBezTo>
                  <a:cubicBezTo>
                    <a:pt x="66031" y="306432"/>
                    <a:pt x="71497" y="245585"/>
                    <a:pt x="93909" y="189828"/>
                  </a:cubicBezTo>
                  <a:cubicBezTo>
                    <a:pt x="116321" y="134070"/>
                    <a:pt x="155510" y="85627"/>
                    <a:pt x="206386" y="53676"/>
                  </a:cubicBezTo>
                  <a:cubicBezTo>
                    <a:pt x="303971" y="-7623"/>
                    <a:pt x="431866" y="-743"/>
                    <a:pt x="521477" y="72036"/>
                  </a:cubicBezTo>
                  <a:cubicBezTo>
                    <a:pt x="568356" y="110131"/>
                    <a:pt x="602739" y="164041"/>
                    <a:pt x="609016" y="224888"/>
                  </a:cubicBezTo>
                  <a:cubicBezTo>
                    <a:pt x="609713" y="232051"/>
                    <a:pt x="621022" y="232126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2452938A-0E39-F27F-B24E-1974C60C37D6}"/>
                </a:ext>
              </a:extLst>
            </p:cNvPr>
            <p:cNvSpPr/>
            <p:nvPr/>
          </p:nvSpPr>
          <p:spPr>
            <a:xfrm>
              <a:off x="10395589" y="4142720"/>
              <a:ext cx="359239" cy="237926"/>
            </a:xfrm>
            <a:custGeom>
              <a:avLst/>
              <a:gdLst>
                <a:gd name="connsiteX0" fmla="*/ 357991 w 359239"/>
                <a:gd name="connsiteY0" fmla="*/ 141698 h 237926"/>
                <a:gd name="connsiteX1" fmla="*/ 205403 w 359239"/>
                <a:gd name="connsiteY1" fmla="*/ 2210 h 237926"/>
                <a:gd name="connsiteX2" fmla="*/ 18904 w 359239"/>
                <a:gd name="connsiteY2" fmla="*/ 98627 h 237926"/>
                <a:gd name="connsiteX3" fmla="*/ 337 w 359239"/>
                <a:gd name="connsiteY3" fmla="*/ 232611 h 237926"/>
                <a:gd name="connsiteX4" fmla="*/ 6199 w 359239"/>
                <a:gd name="connsiteY4" fmla="*/ 238247 h 237926"/>
                <a:gd name="connsiteX5" fmla="*/ 7500 w 359239"/>
                <a:gd name="connsiteY5" fmla="*/ 238077 h 237926"/>
                <a:gd name="connsiteX6" fmla="*/ 354052 w 359239"/>
                <a:gd name="connsiteY6" fmla="*/ 148635 h 237926"/>
                <a:gd name="connsiteX7" fmla="*/ 351036 w 359239"/>
                <a:gd name="connsiteY7" fmla="*/ 137721 h 237926"/>
                <a:gd name="connsiteX8" fmla="*/ 4503 w 359239"/>
                <a:gd name="connsiteY8" fmla="*/ 227163 h 237926"/>
                <a:gd name="connsiteX9" fmla="*/ 11647 w 359239"/>
                <a:gd name="connsiteY9" fmla="*/ 232611 h 237926"/>
                <a:gd name="connsiteX10" fmla="*/ 21844 w 359239"/>
                <a:gd name="connsiteY10" fmla="*/ 121246 h 237926"/>
                <a:gd name="connsiteX11" fmla="*/ 89232 w 359239"/>
                <a:gd name="connsiteY11" fmla="*/ 36234 h 237926"/>
                <a:gd name="connsiteX12" fmla="*/ 284685 w 359239"/>
                <a:gd name="connsiteY12" fmla="*/ 49240 h 237926"/>
                <a:gd name="connsiteX13" fmla="*/ 347097 w 359239"/>
                <a:gd name="connsiteY13" fmla="*/ 144677 h 237926"/>
                <a:gd name="connsiteX14" fmla="*/ 357991 w 359239"/>
                <a:gd name="connsiteY14" fmla="*/ 141698 h 23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239" h="237926">
                  <a:moveTo>
                    <a:pt x="357991" y="141698"/>
                  </a:moveTo>
                  <a:cubicBezTo>
                    <a:pt x="339330" y="71125"/>
                    <a:pt x="278371" y="12747"/>
                    <a:pt x="205403" y="2210"/>
                  </a:cubicBezTo>
                  <a:cubicBezTo>
                    <a:pt x="129589" y="-8741"/>
                    <a:pt x="52061" y="28506"/>
                    <a:pt x="18904" y="98627"/>
                  </a:cubicBezTo>
                  <a:cubicBezTo>
                    <a:pt x="-832" y="140379"/>
                    <a:pt x="-3207" y="187221"/>
                    <a:pt x="337" y="232611"/>
                  </a:cubicBezTo>
                  <a:cubicBezTo>
                    <a:pt x="393" y="235777"/>
                    <a:pt x="3014" y="238303"/>
                    <a:pt x="6199" y="238247"/>
                  </a:cubicBezTo>
                  <a:cubicBezTo>
                    <a:pt x="6633" y="238247"/>
                    <a:pt x="7066" y="238190"/>
                    <a:pt x="7500" y="238077"/>
                  </a:cubicBezTo>
                  <a:cubicBezTo>
                    <a:pt x="121880" y="203959"/>
                    <a:pt x="238937" y="180039"/>
                    <a:pt x="354052" y="148635"/>
                  </a:cubicBezTo>
                  <a:cubicBezTo>
                    <a:pt x="361064" y="146750"/>
                    <a:pt x="358086" y="135798"/>
                    <a:pt x="351036" y="137721"/>
                  </a:cubicBezTo>
                  <a:cubicBezTo>
                    <a:pt x="235939" y="169125"/>
                    <a:pt x="118882" y="193045"/>
                    <a:pt x="4503" y="227163"/>
                  </a:cubicBezTo>
                  <a:lnTo>
                    <a:pt x="11647" y="232611"/>
                  </a:lnTo>
                  <a:cubicBezTo>
                    <a:pt x="8725" y="195251"/>
                    <a:pt x="9536" y="157023"/>
                    <a:pt x="21844" y="121246"/>
                  </a:cubicBezTo>
                  <a:cubicBezTo>
                    <a:pt x="33909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0" y="73651"/>
                    <a:pt x="336918" y="107053"/>
                    <a:pt x="347097" y="144677"/>
                  </a:cubicBezTo>
                  <a:cubicBezTo>
                    <a:pt x="348944" y="151783"/>
                    <a:pt x="359858" y="148748"/>
                    <a:pt x="357991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68362457-2EA2-1920-258D-655E2866D138}"/>
                </a:ext>
              </a:extLst>
            </p:cNvPr>
            <p:cNvSpPr/>
            <p:nvPr/>
          </p:nvSpPr>
          <p:spPr>
            <a:xfrm>
              <a:off x="10854313" y="4373731"/>
              <a:ext cx="13586" cy="17445"/>
            </a:xfrm>
            <a:custGeom>
              <a:avLst/>
              <a:gdLst>
                <a:gd name="connsiteX0" fmla="*/ -830 w 13586"/>
                <a:gd name="connsiteY0" fmla="*/ 7481 h 17445"/>
                <a:gd name="connsiteX1" fmla="*/ 1451 w 13586"/>
                <a:gd name="connsiteY1" fmla="*/ 13645 h 17445"/>
                <a:gd name="connsiteX2" fmla="*/ 8406 w 13586"/>
                <a:gd name="connsiteY2" fmla="*/ 17584 h 17445"/>
                <a:gd name="connsiteX3" fmla="*/ 12347 w 13586"/>
                <a:gd name="connsiteY3" fmla="*/ 10629 h 17445"/>
                <a:gd name="connsiteX4" fmla="*/ 10084 w 13586"/>
                <a:gd name="connsiteY4" fmla="*/ 4484 h 17445"/>
                <a:gd name="connsiteX5" fmla="*/ 3129 w 13586"/>
                <a:gd name="connsiteY5" fmla="*/ 525 h 17445"/>
                <a:gd name="connsiteX6" fmla="*/ -830 w 13586"/>
                <a:gd name="connsiteY6" fmla="*/ 7481 h 1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5">
                  <a:moveTo>
                    <a:pt x="-830" y="7481"/>
                  </a:moveTo>
                  <a:lnTo>
                    <a:pt x="1451" y="13645"/>
                  </a:lnTo>
                  <a:cubicBezTo>
                    <a:pt x="2337" y="16604"/>
                    <a:pt x="5410" y="18357"/>
                    <a:pt x="8406" y="17584"/>
                  </a:cubicBezTo>
                  <a:cubicBezTo>
                    <a:pt x="11423" y="16755"/>
                    <a:pt x="13176" y="13645"/>
                    <a:pt x="12347" y="10629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3" name="Freeform: Shape 1052">
              <a:extLst>
                <a:ext uri="{FF2B5EF4-FFF2-40B4-BE49-F238E27FC236}">
                  <a16:creationId xmlns:a16="http://schemas.microsoft.com/office/drawing/2014/main" id="{A2277031-C9B9-450B-D43F-1110B8E2CD0E}"/>
                </a:ext>
              </a:extLst>
            </p:cNvPr>
            <p:cNvSpPr/>
            <p:nvPr/>
          </p:nvSpPr>
          <p:spPr>
            <a:xfrm>
              <a:off x="10780111" y="4394936"/>
              <a:ext cx="12621" cy="17658"/>
            </a:xfrm>
            <a:custGeom>
              <a:avLst/>
              <a:gdLst>
                <a:gd name="connsiteX0" fmla="*/ -858 w 12621"/>
                <a:gd name="connsiteY0" fmla="*/ 7482 h 17658"/>
                <a:gd name="connsiteX1" fmla="*/ 500 w 12621"/>
                <a:gd name="connsiteY1" fmla="*/ 13834 h 17658"/>
                <a:gd name="connsiteX2" fmla="*/ 7455 w 12621"/>
                <a:gd name="connsiteY2" fmla="*/ 17774 h 17658"/>
                <a:gd name="connsiteX3" fmla="*/ 11413 w 12621"/>
                <a:gd name="connsiteY3" fmla="*/ 10819 h 17658"/>
                <a:gd name="connsiteX4" fmla="*/ 10056 w 12621"/>
                <a:gd name="connsiteY4" fmla="*/ 4466 h 17658"/>
                <a:gd name="connsiteX5" fmla="*/ 3101 w 12621"/>
                <a:gd name="connsiteY5" fmla="*/ 527 h 17658"/>
                <a:gd name="connsiteX6" fmla="*/ 3081 w 12621"/>
                <a:gd name="connsiteY6" fmla="*/ 527 h 17658"/>
                <a:gd name="connsiteX7" fmla="*/ -858 w 12621"/>
                <a:gd name="connsiteY7" fmla="*/ 7482 h 1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58">
                  <a:moveTo>
                    <a:pt x="-858" y="7482"/>
                  </a:moveTo>
                  <a:lnTo>
                    <a:pt x="500" y="13834"/>
                  </a:lnTo>
                  <a:cubicBezTo>
                    <a:pt x="1329" y="16850"/>
                    <a:pt x="4439" y="18603"/>
                    <a:pt x="7455" y="17774"/>
                  </a:cubicBezTo>
                  <a:cubicBezTo>
                    <a:pt x="10414" y="16888"/>
                    <a:pt x="12167" y="13816"/>
                    <a:pt x="11413" y="10819"/>
                  </a:cubicBezTo>
                  <a:lnTo>
                    <a:pt x="10056" y="4466"/>
                  </a:lnTo>
                  <a:cubicBezTo>
                    <a:pt x="9227" y="1450"/>
                    <a:pt x="6117" y="-303"/>
                    <a:pt x="3101" y="527"/>
                  </a:cubicBezTo>
                  <a:cubicBezTo>
                    <a:pt x="3101" y="527"/>
                    <a:pt x="3081" y="527"/>
                    <a:pt x="3081" y="527"/>
                  </a:cubicBezTo>
                  <a:cubicBezTo>
                    <a:pt x="122" y="1413"/>
                    <a:pt x="-1612" y="4485"/>
                    <a:pt x="-858" y="74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05EE745F-ABB0-5D68-1B6F-49BB81377DDA}"/>
                </a:ext>
              </a:extLst>
            </p:cNvPr>
            <p:cNvSpPr/>
            <p:nvPr/>
          </p:nvSpPr>
          <p:spPr>
            <a:xfrm>
              <a:off x="10704138" y="4411280"/>
              <a:ext cx="13487" cy="21464"/>
            </a:xfrm>
            <a:custGeom>
              <a:avLst/>
              <a:gdLst>
                <a:gd name="connsiteX0" fmla="*/ -830 w 13487"/>
                <a:gd name="connsiteY0" fmla="*/ 7481 h 21464"/>
                <a:gd name="connsiteX1" fmla="*/ 1357 w 13487"/>
                <a:gd name="connsiteY1" fmla="*/ 17641 h 21464"/>
                <a:gd name="connsiteX2" fmla="*/ 8313 w 13487"/>
                <a:gd name="connsiteY2" fmla="*/ 21580 h 21464"/>
                <a:gd name="connsiteX3" fmla="*/ 12271 w 13487"/>
                <a:gd name="connsiteY3" fmla="*/ 14625 h 21464"/>
                <a:gd name="connsiteX4" fmla="*/ 10084 w 13487"/>
                <a:gd name="connsiteY4" fmla="*/ 4484 h 21464"/>
                <a:gd name="connsiteX5" fmla="*/ 3129 w 13487"/>
                <a:gd name="connsiteY5" fmla="*/ 525 h 21464"/>
                <a:gd name="connsiteX6" fmla="*/ -830 w 13487"/>
                <a:gd name="connsiteY6" fmla="*/ 7481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1"/>
                  </a:moveTo>
                  <a:cubicBezTo>
                    <a:pt x="-94" y="10874"/>
                    <a:pt x="622" y="14248"/>
                    <a:pt x="1357" y="17641"/>
                  </a:cubicBezTo>
                  <a:cubicBezTo>
                    <a:pt x="2186" y="20657"/>
                    <a:pt x="5296" y="22410"/>
                    <a:pt x="8313" y="21580"/>
                  </a:cubicBezTo>
                  <a:cubicBezTo>
                    <a:pt x="11291" y="20694"/>
                    <a:pt x="13043" y="17622"/>
                    <a:pt x="12271" y="14625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0BB390C0-EC8D-75EC-6826-25B1DB15521A}"/>
                </a:ext>
              </a:extLst>
            </p:cNvPr>
            <p:cNvSpPr/>
            <p:nvPr/>
          </p:nvSpPr>
          <p:spPr>
            <a:xfrm>
              <a:off x="10628777" y="4431476"/>
              <a:ext cx="14351" cy="18619"/>
            </a:xfrm>
            <a:custGeom>
              <a:avLst/>
              <a:gdLst>
                <a:gd name="connsiteX0" fmla="*/ -321 w 14351"/>
                <a:gd name="connsiteY0" fmla="*/ 8849 h 18619"/>
                <a:gd name="connsiteX1" fmla="*/ 2827 w 14351"/>
                <a:gd name="connsiteY1" fmla="*/ 16144 h 18619"/>
                <a:gd name="connsiteX2" fmla="*/ 10555 w 14351"/>
                <a:gd name="connsiteY2" fmla="*/ 18161 h 18619"/>
                <a:gd name="connsiteX3" fmla="*/ 10574 w 14351"/>
                <a:gd name="connsiteY3" fmla="*/ 18161 h 18619"/>
                <a:gd name="connsiteX4" fmla="*/ 12609 w 14351"/>
                <a:gd name="connsiteY4" fmla="*/ 10432 h 18619"/>
                <a:gd name="connsiteX5" fmla="*/ 9443 w 14351"/>
                <a:gd name="connsiteY5" fmla="*/ 3137 h 18619"/>
                <a:gd name="connsiteX6" fmla="*/ 1715 w 14351"/>
                <a:gd name="connsiteY6" fmla="*/ 1083 h 18619"/>
                <a:gd name="connsiteX7" fmla="*/ 1695 w 14351"/>
                <a:gd name="connsiteY7" fmla="*/ 1102 h 18619"/>
                <a:gd name="connsiteX8" fmla="*/ -321 w 14351"/>
                <a:gd name="connsiteY8" fmla="*/ 8849 h 1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1" h="18619">
                  <a:moveTo>
                    <a:pt x="-321" y="8849"/>
                  </a:moveTo>
                  <a:cubicBezTo>
                    <a:pt x="735" y="11280"/>
                    <a:pt x="1790" y="13712"/>
                    <a:pt x="2827" y="16144"/>
                  </a:cubicBezTo>
                  <a:cubicBezTo>
                    <a:pt x="4410" y="18839"/>
                    <a:pt x="7859" y="19744"/>
                    <a:pt x="10555" y="18161"/>
                  </a:cubicBezTo>
                  <a:cubicBezTo>
                    <a:pt x="10574" y="18161"/>
                    <a:pt x="10574" y="18161"/>
                    <a:pt x="10574" y="18161"/>
                  </a:cubicBezTo>
                  <a:cubicBezTo>
                    <a:pt x="13194" y="16521"/>
                    <a:pt x="14080" y="13147"/>
                    <a:pt x="12609" y="10432"/>
                  </a:cubicBezTo>
                  <a:lnTo>
                    <a:pt x="9443" y="3137"/>
                  </a:lnTo>
                  <a:cubicBezTo>
                    <a:pt x="7879" y="442"/>
                    <a:pt x="4410" y="-482"/>
                    <a:pt x="1715" y="1083"/>
                  </a:cubicBezTo>
                  <a:cubicBezTo>
                    <a:pt x="1715" y="1102"/>
                    <a:pt x="1695" y="1102"/>
                    <a:pt x="1695" y="1102"/>
                  </a:cubicBezTo>
                  <a:cubicBezTo>
                    <a:pt x="-924" y="2741"/>
                    <a:pt x="-1791" y="6135"/>
                    <a:pt x="-321" y="88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BF00F7E3-251C-C8B0-7EE6-4418B46C0492}"/>
                </a:ext>
              </a:extLst>
            </p:cNvPr>
            <p:cNvSpPr/>
            <p:nvPr/>
          </p:nvSpPr>
          <p:spPr>
            <a:xfrm>
              <a:off x="10553345" y="4447717"/>
              <a:ext cx="12563" cy="20333"/>
            </a:xfrm>
            <a:custGeom>
              <a:avLst/>
              <a:gdLst>
                <a:gd name="connsiteX0" fmla="*/ -873 w 12563"/>
                <a:gd name="connsiteY0" fmla="*/ 7481 h 20333"/>
                <a:gd name="connsiteX1" fmla="*/ 447 w 12563"/>
                <a:gd name="connsiteY1" fmla="*/ 16510 h 20333"/>
                <a:gd name="connsiteX2" fmla="*/ 7402 w 12563"/>
                <a:gd name="connsiteY2" fmla="*/ 20449 h 20333"/>
                <a:gd name="connsiteX3" fmla="*/ 11361 w 12563"/>
                <a:gd name="connsiteY3" fmla="*/ 13494 h 20333"/>
                <a:gd name="connsiteX4" fmla="*/ 10041 w 12563"/>
                <a:gd name="connsiteY4" fmla="*/ 4484 h 20333"/>
                <a:gd name="connsiteX5" fmla="*/ 3086 w 12563"/>
                <a:gd name="connsiteY5" fmla="*/ 525 h 20333"/>
                <a:gd name="connsiteX6" fmla="*/ 3086 w 12563"/>
                <a:gd name="connsiteY6" fmla="*/ 525 h 20333"/>
                <a:gd name="connsiteX7" fmla="*/ -873 w 12563"/>
                <a:gd name="connsiteY7" fmla="*/ 7481 h 2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3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26"/>
                    <a:pt x="4386" y="21279"/>
                    <a:pt x="7402" y="20449"/>
                  </a:cubicBezTo>
                  <a:cubicBezTo>
                    <a:pt x="10362" y="19545"/>
                    <a:pt x="12096" y="16491"/>
                    <a:pt x="11361" y="13494"/>
                  </a:cubicBezTo>
                  <a:cubicBezTo>
                    <a:pt x="10928" y="10497"/>
                    <a:pt x="10475" y="7481"/>
                    <a:pt x="10041" y="4484"/>
                  </a:cubicBezTo>
                  <a:cubicBezTo>
                    <a:pt x="9212" y="1468"/>
                    <a:pt x="6102" y="-304"/>
                    <a:pt x="3086" y="525"/>
                  </a:cubicBezTo>
                  <a:cubicBezTo>
                    <a:pt x="3086" y="525"/>
                    <a:pt x="3086" y="525"/>
                    <a:pt x="3086" y="525"/>
                  </a:cubicBezTo>
                  <a:cubicBezTo>
                    <a:pt x="145" y="1449"/>
                    <a:pt x="-1589" y="4484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C48C8915-684B-6D99-4650-1D43DE3C95ED}"/>
                </a:ext>
              </a:extLst>
            </p:cNvPr>
            <p:cNvSpPr/>
            <p:nvPr/>
          </p:nvSpPr>
          <p:spPr>
            <a:xfrm>
              <a:off x="10477507" y="4466642"/>
              <a:ext cx="13829" cy="20087"/>
            </a:xfrm>
            <a:custGeom>
              <a:avLst/>
              <a:gdLst>
                <a:gd name="connsiteX0" fmla="*/ -830 w 13829"/>
                <a:gd name="connsiteY0" fmla="*/ 7500 h 20087"/>
                <a:gd name="connsiteX1" fmla="*/ 1677 w 13829"/>
                <a:gd name="connsiteY1" fmla="*/ 16246 h 20087"/>
                <a:gd name="connsiteX2" fmla="*/ 8633 w 13829"/>
                <a:gd name="connsiteY2" fmla="*/ 20204 h 20087"/>
                <a:gd name="connsiteX3" fmla="*/ 12591 w 13829"/>
                <a:gd name="connsiteY3" fmla="*/ 13249 h 20087"/>
                <a:gd name="connsiteX4" fmla="*/ 10084 w 13829"/>
                <a:gd name="connsiteY4" fmla="*/ 4484 h 20087"/>
                <a:gd name="connsiteX5" fmla="*/ 3129 w 13829"/>
                <a:gd name="connsiteY5" fmla="*/ 525 h 20087"/>
                <a:gd name="connsiteX6" fmla="*/ -830 w 13829"/>
                <a:gd name="connsiteY6" fmla="*/ 7500 h 2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87">
                  <a:moveTo>
                    <a:pt x="-830" y="7500"/>
                  </a:moveTo>
                  <a:cubicBezTo>
                    <a:pt x="19" y="10402"/>
                    <a:pt x="848" y="13324"/>
                    <a:pt x="1677" y="16246"/>
                  </a:cubicBezTo>
                  <a:cubicBezTo>
                    <a:pt x="2507" y="19262"/>
                    <a:pt x="5617" y="21034"/>
                    <a:pt x="8633" y="20204"/>
                  </a:cubicBezTo>
                  <a:cubicBezTo>
                    <a:pt x="11649" y="19375"/>
                    <a:pt x="13421" y="16265"/>
                    <a:pt x="12591" y="13249"/>
                  </a:cubicBezTo>
                  <a:cubicBezTo>
                    <a:pt x="11743" y="10327"/>
                    <a:pt x="10914" y="7405"/>
                    <a:pt x="10084" y="4484"/>
                  </a:cubicBezTo>
                  <a:cubicBezTo>
                    <a:pt x="9255" y="1468"/>
                    <a:pt x="6126" y="-304"/>
                    <a:pt x="3129" y="525"/>
                  </a:cubicBezTo>
                  <a:cubicBezTo>
                    <a:pt x="113" y="1374"/>
                    <a:pt x="-1659" y="4484"/>
                    <a:pt x="-830" y="750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03C75058-1786-FD28-58BE-C5167C62AD3A}"/>
                </a:ext>
              </a:extLst>
            </p:cNvPr>
            <p:cNvSpPr/>
            <p:nvPr/>
          </p:nvSpPr>
          <p:spPr>
            <a:xfrm>
              <a:off x="10402384" y="4486826"/>
              <a:ext cx="12033" cy="17812"/>
            </a:xfrm>
            <a:custGeom>
              <a:avLst/>
              <a:gdLst>
                <a:gd name="connsiteX0" fmla="*/ -1012 w 12033"/>
                <a:gd name="connsiteY0" fmla="*/ 5976 h 17812"/>
                <a:gd name="connsiteX1" fmla="*/ -332 w 12033"/>
                <a:gd name="connsiteY1" fmla="*/ 12479 h 17812"/>
                <a:gd name="connsiteX2" fmla="*/ 5323 w 12033"/>
                <a:gd name="connsiteY2" fmla="*/ 18134 h 17812"/>
                <a:gd name="connsiteX3" fmla="*/ 10977 w 12033"/>
                <a:gd name="connsiteY3" fmla="*/ 12479 h 17812"/>
                <a:gd name="connsiteX4" fmla="*/ 10298 w 12033"/>
                <a:gd name="connsiteY4" fmla="*/ 5976 h 17812"/>
                <a:gd name="connsiteX5" fmla="*/ 4643 w 12033"/>
                <a:gd name="connsiteY5" fmla="*/ 321 h 17812"/>
                <a:gd name="connsiteX6" fmla="*/ -1012 w 12033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2">
                  <a:moveTo>
                    <a:pt x="-1012" y="5976"/>
                  </a:moveTo>
                  <a:lnTo>
                    <a:pt x="-332" y="12479"/>
                  </a:lnTo>
                  <a:cubicBezTo>
                    <a:pt x="-257" y="15571"/>
                    <a:pt x="2231" y="18059"/>
                    <a:pt x="5323" y="18134"/>
                  </a:cubicBezTo>
                  <a:cubicBezTo>
                    <a:pt x="8131" y="18002"/>
                    <a:pt x="11298" y="15627"/>
                    <a:pt x="10977" y="12479"/>
                  </a:cubicBezTo>
                  <a:lnTo>
                    <a:pt x="10298" y="5976"/>
                  </a:lnTo>
                  <a:cubicBezTo>
                    <a:pt x="10224" y="2885"/>
                    <a:pt x="7735" y="396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id="{8F089E08-36A2-2E58-43E0-30D75B52C185}"/>
                </a:ext>
              </a:extLst>
            </p:cNvPr>
            <p:cNvSpPr/>
            <p:nvPr/>
          </p:nvSpPr>
          <p:spPr>
            <a:xfrm>
              <a:off x="10326644" y="4504435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79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5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2" y="18037"/>
                    <a:pt x="4722" y="19808"/>
                    <a:pt x="7738" y="18979"/>
                  </a:cubicBezTo>
                  <a:cubicBezTo>
                    <a:pt x="7738" y="18979"/>
                    <a:pt x="7738" y="18979"/>
                    <a:pt x="7738" y="18979"/>
                  </a:cubicBezTo>
                  <a:cubicBezTo>
                    <a:pt x="10697" y="18093"/>
                    <a:pt x="12431" y="15021"/>
                    <a:pt x="11677" y="12024"/>
                  </a:cubicBezTo>
                  <a:lnTo>
                    <a:pt x="10037" y="4484"/>
                  </a:lnTo>
                  <a:cubicBezTo>
                    <a:pt x="9208" y="1468"/>
                    <a:pt x="6098" y="-304"/>
                    <a:pt x="3082" y="525"/>
                  </a:cubicBezTo>
                  <a:cubicBezTo>
                    <a:pt x="3082" y="525"/>
                    <a:pt x="3082" y="525"/>
                    <a:pt x="3082" y="525"/>
                  </a:cubicBezTo>
                  <a:cubicBezTo>
                    <a:pt x="123" y="1430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0" name="Freeform: Shape 1059">
              <a:extLst>
                <a:ext uri="{FF2B5EF4-FFF2-40B4-BE49-F238E27FC236}">
                  <a16:creationId xmlns:a16="http://schemas.microsoft.com/office/drawing/2014/main" id="{82A59058-9070-A986-8ED9-D4A80B35C35B}"/>
                </a:ext>
              </a:extLst>
            </p:cNvPr>
            <p:cNvSpPr/>
            <p:nvPr/>
          </p:nvSpPr>
          <p:spPr>
            <a:xfrm>
              <a:off x="7184225" y="6085914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1 w 72954"/>
                <a:gd name="connsiteY2" fmla="*/ 12809 h 73116"/>
                <a:gd name="connsiteX3" fmla="*/ 60065 w 72954"/>
                <a:gd name="connsiteY3" fmla="*/ 41517 h 73116"/>
                <a:gd name="connsiteX4" fmla="*/ 29810 w 72954"/>
                <a:gd name="connsiteY4" fmla="*/ 62083 h 73116"/>
                <a:gd name="connsiteX5" fmla="*/ 29810 w 72954"/>
                <a:gd name="connsiteY5" fmla="*/ 73392 h 73116"/>
                <a:gd name="connsiteX6" fmla="*/ 71280 w 72954"/>
                <a:gd name="connsiteY6" fmla="*/ 43365 h 73116"/>
                <a:gd name="connsiteX7" fmla="*/ 45305 w 72954"/>
                <a:gd name="connsiteY7" fmla="*/ 1896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40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2"/>
                    <a:pt x="11470" y="27474"/>
                  </a:cubicBezTo>
                  <a:cubicBezTo>
                    <a:pt x="15748" y="14770"/>
                    <a:pt x="29905" y="8945"/>
                    <a:pt x="42271" y="12809"/>
                  </a:cubicBezTo>
                  <a:cubicBezTo>
                    <a:pt x="54297" y="16579"/>
                    <a:pt x="62797" y="28813"/>
                    <a:pt x="60065" y="41517"/>
                  </a:cubicBezTo>
                  <a:cubicBezTo>
                    <a:pt x="57086" y="55429"/>
                    <a:pt x="43100" y="62686"/>
                    <a:pt x="29810" y="62083"/>
                  </a:cubicBezTo>
                  <a:cubicBezTo>
                    <a:pt x="22535" y="61762"/>
                    <a:pt x="22553" y="73072"/>
                    <a:pt x="29810" y="73392"/>
                  </a:cubicBezTo>
                  <a:cubicBezTo>
                    <a:pt x="48509" y="74259"/>
                    <a:pt x="67510" y="62516"/>
                    <a:pt x="71280" y="43365"/>
                  </a:cubicBezTo>
                  <a:cubicBezTo>
                    <a:pt x="74899" y="25080"/>
                    <a:pt x="62779" y="7211"/>
                    <a:pt x="45305" y="1896"/>
                  </a:cubicBezTo>
                  <a:cubicBezTo>
                    <a:pt x="28133" y="-3326"/>
                    <a:pt x="8680" y="4741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1" name="Freeform: Shape 1060">
              <a:extLst>
                <a:ext uri="{FF2B5EF4-FFF2-40B4-BE49-F238E27FC236}">
                  <a16:creationId xmlns:a16="http://schemas.microsoft.com/office/drawing/2014/main" id="{C08ECC31-8FDE-4712-9A47-010139288462}"/>
                </a:ext>
              </a:extLst>
            </p:cNvPr>
            <p:cNvSpPr/>
            <p:nvPr/>
          </p:nvSpPr>
          <p:spPr>
            <a:xfrm>
              <a:off x="7681232" y="5974155"/>
              <a:ext cx="76620" cy="77525"/>
            </a:xfrm>
            <a:custGeom>
              <a:avLst/>
              <a:gdLst>
                <a:gd name="connsiteX0" fmla="*/ 39108 w 76620"/>
                <a:gd name="connsiteY0" fmla="*/ 66587 h 77525"/>
                <a:gd name="connsiteX1" fmla="*/ 10286 w 76620"/>
                <a:gd name="connsiteY1" fmla="*/ 36993 h 77525"/>
                <a:gd name="connsiteX2" fmla="*/ 37562 w 76620"/>
                <a:gd name="connsiteY2" fmla="*/ 11697 h 77525"/>
                <a:gd name="connsiteX3" fmla="*/ 64328 w 76620"/>
                <a:gd name="connsiteY3" fmla="*/ 36748 h 77525"/>
                <a:gd name="connsiteX4" fmla="*/ 40597 w 76620"/>
                <a:gd name="connsiteY4" fmla="*/ 66512 h 77525"/>
                <a:gd name="connsiteX5" fmla="*/ 43594 w 76620"/>
                <a:gd name="connsiteY5" fmla="*/ 77406 h 77525"/>
                <a:gd name="connsiteX6" fmla="*/ 75224 w 76620"/>
                <a:gd name="connsiteY6" fmla="*/ 32167 h 77525"/>
                <a:gd name="connsiteX7" fmla="*/ 35413 w 76620"/>
                <a:gd name="connsiteY7" fmla="*/ 387 h 77525"/>
                <a:gd name="connsiteX8" fmla="*/ -1023 w 76620"/>
                <a:gd name="connsiteY8" fmla="*/ 36917 h 77525"/>
                <a:gd name="connsiteX9" fmla="*/ 39108 w 76620"/>
                <a:gd name="connsiteY9" fmla="*/ 77822 h 77525"/>
                <a:gd name="connsiteX10" fmla="*/ 39108 w 76620"/>
                <a:gd name="connsiteY10" fmla="*/ 66512 h 7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5">
                  <a:moveTo>
                    <a:pt x="39108" y="66587"/>
                  </a:moveTo>
                  <a:cubicBezTo>
                    <a:pt x="24028" y="65286"/>
                    <a:pt x="9815" y="52958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2" y="22384"/>
                    <a:pt x="64328" y="36748"/>
                  </a:cubicBezTo>
                  <a:cubicBezTo>
                    <a:pt x="64706" y="51111"/>
                    <a:pt x="53829" y="62798"/>
                    <a:pt x="40597" y="66512"/>
                  </a:cubicBezTo>
                  <a:cubicBezTo>
                    <a:pt x="33584" y="68397"/>
                    <a:pt x="36563" y="79386"/>
                    <a:pt x="43594" y="77406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8" y="12846"/>
                    <a:pt x="54603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8"/>
                    <a:pt x="17959" y="76012"/>
                    <a:pt x="39108" y="77822"/>
                  </a:cubicBezTo>
                  <a:cubicBezTo>
                    <a:pt x="46346" y="78443"/>
                    <a:pt x="46308" y="67133"/>
                    <a:pt x="39108" y="6651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2" name="Freeform: Shape 1061">
              <a:extLst>
                <a:ext uri="{FF2B5EF4-FFF2-40B4-BE49-F238E27FC236}">
                  <a16:creationId xmlns:a16="http://schemas.microsoft.com/office/drawing/2014/main" id="{181E54D7-E0BD-E7AC-1F1A-FBDB858AAA99}"/>
                </a:ext>
              </a:extLst>
            </p:cNvPr>
            <p:cNvSpPr/>
            <p:nvPr/>
          </p:nvSpPr>
          <p:spPr>
            <a:xfrm>
              <a:off x="7073476" y="5649466"/>
              <a:ext cx="72457" cy="78814"/>
            </a:xfrm>
            <a:custGeom>
              <a:avLst/>
              <a:gdLst>
                <a:gd name="connsiteX0" fmla="*/ 27932 w 72457"/>
                <a:gd name="connsiteY0" fmla="*/ 71698 h 78814"/>
                <a:gd name="connsiteX1" fmla="*/ 71098 w 72457"/>
                <a:gd name="connsiteY1" fmla="*/ 54262 h 78814"/>
                <a:gd name="connsiteX2" fmla="*/ 39676 w 72457"/>
                <a:gd name="connsiteY2" fmla="*/ 1218 h 78814"/>
                <a:gd name="connsiteX3" fmla="*/ -870 w 72457"/>
                <a:gd name="connsiteY3" fmla="*/ 31491 h 78814"/>
                <a:gd name="connsiteX4" fmla="*/ 36283 w 72457"/>
                <a:gd name="connsiteY4" fmla="*/ 76730 h 78814"/>
                <a:gd name="connsiteX5" fmla="*/ 39299 w 72457"/>
                <a:gd name="connsiteY5" fmla="*/ 65835 h 78814"/>
                <a:gd name="connsiteX6" fmla="*/ 10854 w 72457"/>
                <a:gd name="connsiteY6" fmla="*/ 40407 h 78814"/>
                <a:gd name="connsiteX7" fmla="*/ 30119 w 72457"/>
                <a:gd name="connsiteY7" fmla="*/ 11718 h 78814"/>
                <a:gd name="connsiteX8" fmla="*/ 58545 w 72457"/>
                <a:gd name="connsiteY8" fmla="*/ 39314 h 78814"/>
                <a:gd name="connsiteX9" fmla="*/ 54775 w 72457"/>
                <a:gd name="connsiteY9" fmla="*/ 63969 h 78814"/>
                <a:gd name="connsiteX10" fmla="*/ 36472 w 72457"/>
                <a:gd name="connsiteY10" fmla="*/ 64214 h 78814"/>
                <a:gd name="connsiteX11" fmla="*/ 35925 w 72457"/>
                <a:gd name="connsiteY11" fmla="*/ 63649 h 78814"/>
                <a:gd name="connsiteX12" fmla="*/ 27932 w 72457"/>
                <a:gd name="connsiteY12" fmla="*/ 71641 h 7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7" h="78814">
                  <a:moveTo>
                    <a:pt x="27932" y="71698"/>
                  </a:moveTo>
                  <a:cubicBezTo>
                    <a:pt x="44332" y="87965"/>
                    <a:pt x="68290" y="75468"/>
                    <a:pt x="71098" y="54262"/>
                  </a:cubicBezTo>
                  <a:cubicBezTo>
                    <a:pt x="73718" y="34507"/>
                    <a:pt x="60279" y="6232"/>
                    <a:pt x="39676" y="1218"/>
                  </a:cubicBezTo>
                  <a:cubicBezTo>
                    <a:pt x="19827" y="-3607"/>
                    <a:pt x="958" y="11680"/>
                    <a:pt x="-870" y="31491"/>
                  </a:cubicBezTo>
                  <a:cubicBezTo>
                    <a:pt x="-2999" y="54808"/>
                    <a:pt x="15906" y="70529"/>
                    <a:pt x="36283" y="76730"/>
                  </a:cubicBezTo>
                  <a:cubicBezTo>
                    <a:pt x="43258" y="78879"/>
                    <a:pt x="46235" y="67965"/>
                    <a:pt x="39299" y="65835"/>
                  </a:cubicBezTo>
                  <a:cubicBezTo>
                    <a:pt x="26764" y="61971"/>
                    <a:pt x="13795" y="54205"/>
                    <a:pt x="10854" y="40407"/>
                  </a:cubicBezTo>
                  <a:cubicBezTo>
                    <a:pt x="8046" y="27212"/>
                    <a:pt x="16133" y="13113"/>
                    <a:pt x="30119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6" y="47325"/>
                    <a:pt x="61428" y="57692"/>
                    <a:pt x="54775" y="63969"/>
                  </a:cubicBezTo>
                  <a:cubicBezTo>
                    <a:pt x="49780" y="69096"/>
                    <a:pt x="41580" y="69191"/>
                    <a:pt x="36472" y="64214"/>
                  </a:cubicBezTo>
                  <a:cubicBezTo>
                    <a:pt x="36283" y="64026"/>
                    <a:pt x="36094" y="63837"/>
                    <a:pt x="35925" y="63649"/>
                  </a:cubicBezTo>
                  <a:cubicBezTo>
                    <a:pt x="30760" y="58522"/>
                    <a:pt x="22730" y="66514"/>
                    <a:pt x="27932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3" name="Freeform: Shape 1062">
              <a:extLst>
                <a:ext uri="{FF2B5EF4-FFF2-40B4-BE49-F238E27FC236}">
                  <a16:creationId xmlns:a16="http://schemas.microsoft.com/office/drawing/2014/main" id="{474F0BAA-CFAF-5F78-CC39-0A1E03EE3E8E}"/>
                </a:ext>
              </a:extLst>
            </p:cNvPr>
            <p:cNvSpPr/>
            <p:nvPr/>
          </p:nvSpPr>
          <p:spPr>
            <a:xfrm>
              <a:off x="7571362" y="5552611"/>
              <a:ext cx="69117" cy="69866"/>
            </a:xfrm>
            <a:custGeom>
              <a:avLst/>
              <a:gdLst>
                <a:gd name="connsiteX0" fmla="*/ 36124 w 69117"/>
                <a:gd name="connsiteY0" fmla="*/ 58941 h 69866"/>
                <a:gd name="connsiteX1" fmla="*/ 10263 w 69117"/>
                <a:gd name="connsiteY1" fmla="*/ 33683 h 69866"/>
                <a:gd name="connsiteX2" fmla="*/ 32467 w 69117"/>
                <a:gd name="connsiteY2" fmla="*/ 11704 h 69866"/>
                <a:gd name="connsiteX3" fmla="*/ 56576 w 69117"/>
                <a:gd name="connsiteY3" fmla="*/ 30177 h 69866"/>
                <a:gd name="connsiteX4" fmla="*/ 38669 w 69117"/>
                <a:gd name="connsiteY4" fmla="*/ 58451 h 69866"/>
                <a:gd name="connsiteX5" fmla="*/ 41685 w 69117"/>
                <a:gd name="connsiteY5" fmla="*/ 69365 h 69866"/>
                <a:gd name="connsiteX6" fmla="*/ 67792 w 69117"/>
                <a:gd name="connsiteY6" fmla="*/ 29291 h 69866"/>
                <a:gd name="connsiteX7" fmla="*/ 30394 w 69117"/>
                <a:gd name="connsiteY7" fmla="*/ 488 h 69866"/>
                <a:gd name="connsiteX8" fmla="*/ -1029 w 69117"/>
                <a:gd name="connsiteY8" fmla="*/ 34832 h 69866"/>
                <a:gd name="connsiteX9" fmla="*/ 36124 w 69117"/>
                <a:gd name="connsiteY9" fmla="*/ 70176 h 69866"/>
                <a:gd name="connsiteX10" fmla="*/ 36124 w 69117"/>
                <a:gd name="connsiteY10" fmla="*/ 58866 h 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6">
                  <a:moveTo>
                    <a:pt x="36124" y="58941"/>
                  </a:moveTo>
                  <a:cubicBezTo>
                    <a:pt x="22835" y="58188"/>
                    <a:pt x="9905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9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7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2"/>
                  </a:cubicBezTo>
                  <a:cubicBezTo>
                    <a:pt x="-651" y="54908"/>
                    <a:pt x="17143" y="69102"/>
                    <a:pt x="36124" y="70176"/>
                  </a:cubicBezTo>
                  <a:cubicBezTo>
                    <a:pt x="43401" y="70609"/>
                    <a:pt x="43363" y="59281"/>
                    <a:pt x="36124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id="{DA1DF3C2-69E5-5ECF-46C5-0B576EE9D1CC}"/>
                </a:ext>
              </a:extLst>
            </p:cNvPr>
            <p:cNvSpPr/>
            <p:nvPr/>
          </p:nvSpPr>
          <p:spPr>
            <a:xfrm>
              <a:off x="7381685" y="5839391"/>
              <a:ext cx="70304" cy="70165"/>
            </a:xfrm>
            <a:custGeom>
              <a:avLst/>
              <a:gdLst>
                <a:gd name="connsiteX0" fmla="*/ 47596 w 70304"/>
                <a:gd name="connsiteY0" fmla="*/ 57019 h 70165"/>
                <a:gd name="connsiteX1" fmla="*/ 14025 w 70304"/>
                <a:gd name="connsiteY1" fmla="*/ 48009 h 70165"/>
                <a:gd name="connsiteX2" fmla="*/ 22168 w 70304"/>
                <a:gd name="connsiteY2" fmla="*/ 15116 h 70165"/>
                <a:gd name="connsiteX3" fmla="*/ 55155 w 70304"/>
                <a:gd name="connsiteY3" fmla="*/ 23410 h 70165"/>
                <a:gd name="connsiteX4" fmla="*/ 47351 w 70304"/>
                <a:gd name="connsiteY4" fmla="*/ 57131 h 70165"/>
                <a:gd name="connsiteX5" fmla="*/ 55343 w 70304"/>
                <a:gd name="connsiteY5" fmla="*/ 65143 h 70165"/>
                <a:gd name="connsiteX6" fmla="*/ 63788 w 70304"/>
                <a:gd name="connsiteY6" fmla="*/ 15813 h 70165"/>
                <a:gd name="connsiteX7" fmla="*/ 16456 w 70304"/>
                <a:gd name="connsiteY7" fmla="*/ 5351 h 70165"/>
                <a:gd name="connsiteX8" fmla="*/ 3111 w 70304"/>
                <a:gd name="connsiteY8" fmla="*/ 51835 h 70165"/>
                <a:gd name="connsiteX9" fmla="*/ 50612 w 70304"/>
                <a:gd name="connsiteY9" fmla="*/ 67933 h 70165"/>
                <a:gd name="connsiteX10" fmla="*/ 47596 w 70304"/>
                <a:gd name="connsiteY10" fmla="*/ 57019 h 7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65">
                  <a:moveTo>
                    <a:pt x="47596" y="57019"/>
                  </a:moveTo>
                  <a:cubicBezTo>
                    <a:pt x="35777" y="61448"/>
                    <a:pt x="21470" y="59035"/>
                    <a:pt x="14025" y="48009"/>
                  </a:cubicBezTo>
                  <a:cubicBezTo>
                    <a:pt x="6579" y="36981"/>
                    <a:pt x="10858" y="21864"/>
                    <a:pt x="22168" y="15116"/>
                  </a:cubicBezTo>
                  <a:cubicBezTo>
                    <a:pt x="33478" y="8368"/>
                    <a:pt x="48727" y="11478"/>
                    <a:pt x="55155" y="23410"/>
                  </a:cubicBezTo>
                  <a:cubicBezTo>
                    <a:pt x="61583" y="35342"/>
                    <a:pt x="56870" y="48857"/>
                    <a:pt x="47351" y="57131"/>
                  </a:cubicBezTo>
                  <a:cubicBezTo>
                    <a:pt x="41847" y="61919"/>
                    <a:pt x="49876" y="69893"/>
                    <a:pt x="55343" y="65143"/>
                  </a:cubicBezTo>
                  <a:cubicBezTo>
                    <a:pt x="69235" y="53060"/>
                    <a:pt x="74004" y="31798"/>
                    <a:pt x="63788" y="15813"/>
                  </a:cubicBezTo>
                  <a:cubicBezTo>
                    <a:pt x="53572" y="-171"/>
                    <a:pt x="32328" y="-4017"/>
                    <a:pt x="16456" y="5351"/>
                  </a:cubicBezTo>
                  <a:cubicBezTo>
                    <a:pt x="584" y="14720"/>
                    <a:pt x="-6013" y="35398"/>
                    <a:pt x="3111" y="51835"/>
                  </a:cubicBezTo>
                  <a:cubicBezTo>
                    <a:pt x="12234" y="68272"/>
                    <a:pt x="33420" y="74455"/>
                    <a:pt x="50612" y="67933"/>
                  </a:cubicBezTo>
                  <a:cubicBezTo>
                    <a:pt x="57360" y="65407"/>
                    <a:pt x="54382" y="54455"/>
                    <a:pt x="47596" y="5701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692646CA-FAA2-A383-DD71-CBEFCFE4EA9A}"/>
                </a:ext>
              </a:extLst>
            </p:cNvPr>
            <p:cNvSpPr/>
            <p:nvPr/>
          </p:nvSpPr>
          <p:spPr>
            <a:xfrm>
              <a:off x="7877154" y="5722914"/>
              <a:ext cx="63773" cy="63735"/>
            </a:xfrm>
            <a:custGeom>
              <a:avLst/>
              <a:gdLst>
                <a:gd name="connsiteX0" fmla="*/ 37791 w 63773"/>
                <a:gd name="connsiteY0" fmla="*/ 59662 h 63735"/>
                <a:gd name="connsiteX1" fmla="*/ 62408 w 63773"/>
                <a:gd name="connsiteY1" fmla="*/ 26354 h 63735"/>
                <a:gd name="connsiteX2" fmla="*/ 60504 w 63773"/>
                <a:gd name="connsiteY2" fmla="*/ 19474 h 63735"/>
                <a:gd name="connsiteX3" fmla="*/ 18111 w 63773"/>
                <a:gd name="connsiteY3" fmla="*/ 3075 h 63735"/>
                <a:gd name="connsiteX4" fmla="*/ 1712 w 63773"/>
                <a:gd name="connsiteY4" fmla="*/ 45468 h 63735"/>
                <a:gd name="connsiteX5" fmla="*/ 5350 w 63773"/>
                <a:gd name="connsiteY5" fmla="*/ 51688 h 63735"/>
                <a:gd name="connsiteX6" fmla="*/ 56056 w 63773"/>
                <a:gd name="connsiteY6" fmla="*/ 53479 h 63735"/>
                <a:gd name="connsiteX7" fmla="*/ 48045 w 63773"/>
                <a:gd name="connsiteY7" fmla="*/ 45487 h 63735"/>
                <a:gd name="connsiteX8" fmla="*/ 13738 w 63773"/>
                <a:gd name="connsiteY8" fmla="*/ 44054 h 63735"/>
                <a:gd name="connsiteX9" fmla="*/ 20034 w 63773"/>
                <a:gd name="connsiteY9" fmla="*/ 14762 h 63735"/>
                <a:gd name="connsiteX10" fmla="*/ 21485 w 63773"/>
                <a:gd name="connsiteY10" fmla="*/ 13894 h 63735"/>
                <a:gd name="connsiteX11" fmla="*/ 49760 w 63773"/>
                <a:gd name="connsiteY11" fmla="*/ 23093 h 63735"/>
                <a:gd name="connsiteX12" fmla="*/ 34680 w 63773"/>
                <a:gd name="connsiteY12" fmla="*/ 48766 h 63735"/>
                <a:gd name="connsiteX13" fmla="*/ 37696 w 63773"/>
                <a:gd name="connsiteY13" fmla="*/ 59662 h 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73" h="63735">
                  <a:moveTo>
                    <a:pt x="37791" y="59662"/>
                  </a:moveTo>
                  <a:cubicBezTo>
                    <a:pt x="53794" y="57268"/>
                    <a:pt x="64821" y="42339"/>
                    <a:pt x="62408" y="26354"/>
                  </a:cubicBezTo>
                  <a:cubicBezTo>
                    <a:pt x="62069" y="23979"/>
                    <a:pt x="61428" y="21680"/>
                    <a:pt x="60504" y="19474"/>
                  </a:cubicBezTo>
                  <a:cubicBezTo>
                    <a:pt x="53322" y="3244"/>
                    <a:pt x="34341" y="-4107"/>
                    <a:pt x="18111" y="3075"/>
                  </a:cubicBezTo>
                  <a:cubicBezTo>
                    <a:pt x="1881" y="10256"/>
                    <a:pt x="-5451" y="29238"/>
                    <a:pt x="1712" y="45468"/>
                  </a:cubicBezTo>
                  <a:cubicBezTo>
                    <a:pt x="2692" y="47673"/>
                    <a:pt x="3917" y="49765"/>
                    <a:pt x="5350" y="51688"/>
                  </a:cubicBezTo>
                  <a:cubicBezTo>
                    <a:pt x="18111" y="68804"/>
                    <a:pt x="41466" y="66957"/>
                    <a:pt x="56056" y="53479"/>
                  </a:cubicBezTo>
                  <a:cubicBezTo>
                    <a:pt x="61409" y="48540"/>
                    <a:pt x="53398" y="40548"/>
                    <a:pt x="48045" y="45487"/>
                  </a:cubicBezTo>
                  <a:cubicBezTo>
                    <a:pt x="38187" y="54610"/>
                    <a:pt x="22032" y="56495"/>
                    <a:pt x="13738" y="44054"/>
                  </a:cubicBezTo>
                  <a:cubicBezTo>
                    <a:pt x="7385" y="34233"/>
                    <a:pt x="10195" y="21114"/>
                    <a:pt x="20034" y="14762"/>
                  </a:cubicBezTo>
                  <a:cubicBezTo>
                    <a:pt x="20505" y="14441"/>
                    <a:pt x="20995" y="14159"/>
                    <a:pt x="21485" y="13894"/>
                  </a:cubicBezTo>
                  <a:cubicBezTo>
                    <a:pt x="31570" y="8673"/>
                    <a:pt x="44897" y="12632"/>
                    <a:pt x="49760" y="23093"/>
                  </a:cubicBezTo>
                  <a:cubicBezTo>
                    <a:pt x="55415" y="35100"/>
                    <a:pt x="46989" y="46995"/>
                    <a:pt x="34680" y="48766"/>
                  </a:cubicBezTo>
                  <a:cubicBezTo>
                    <a:pt x="27517" y="49803"/>
                    <a:pt x="30571" y="60698"/>
                    <a:pt x="37696" y="5966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6" name="Freeform: Shape 1065">
              <a:extLst>
                <a:ext uri="{FF2B5EF4-FFF2-40B4-BE49-F238E27FC236}">
                  <a16:creationId xmlns:a16="http://schemas.microsoft.com/office/drawing/2014/main" id="{0CE03B63-2E47-40AE-A24B-A1410558F66B}"/>
                </a:ext>
              </a:extLst>
            </p:cNvPr>
            <p:cNvSpPr/>
            <p:nvPr/>
          </p:nvSpPr>
          <p:spPr>
            <a:xfrm>
              <a:off x="7757829" y="5198868"/>
              <a:ext cx="67605" cy="67631"/>
            </a:xfrm>
            <a:custGeom>
              <a:avLst/>
              <a:gdLst>
                <a:gd name="connsiteX0" fmla="*/ 19475 w 67605"/>
                <a:gd name="connsiteY0" fmla="*/ 53899 h 67631"/>
                <a:gd name="connsiteX1" fmla="*/ 12387 w 67605"/>
                <a:gd name="connsiteY1" fmla="*/ 23739 h 67631"/>
                <a:gd name="connsiteX2" fmla="*/ 42019 w 67605"/>
                <a:gd name="connsiteY2" fmla="*/ 13805 h 67631"/>
                <a:gd name="connsiteX3" fmla="*/ 53196 w 67605"/>
                <a:gd name="connsiteY3" fmla="*/ 43513 h 67631"/>
                <a:gd name="connsiteX4" fmla="*/ 23470 w 67605"/>
                <a:gd name="connsiteY4" fmla="*/ 55934 h 67631"/>
                <a:gd name="connsiteX5" fmla="*/ 20473 w 67605"/>
                <a:gd name="connsiteY5" fmla="*/ 66848 h 67631"/>
                <a:gd name="connsiteX6" fmla="*/ 63921 w 67605"/>
                <a:gd name="connsiteY6" fmla="*/ 47132 h 67631"/>
                <a:gd name="connsiteX7" fmla="*/ 47730 w 67605"/>
                <a:gd name="connsiteY7" fmla="*/ 4041 h 67631"/>
                <a:gd name="connsiteX8" fmla="*/ 3659 w 67605"/>
                <a:gd name="connsiteY8" fmla="*/ 16105 h 67631"/>
                <a:gd name="connsiteX9" fmla="*/ 11482 w 67605"/>
                <a:gd name="connsiteY9" fmla="*/ 61872 h 67631"/>
                <a:gd name="connsiteX10" fmla="*/ 19475 w 67605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5" h="67631">
                  <a:moveTo>
                    <a:pt x="19475" y="53899"/>
                  </a:moveTo>
                  <a:cubicBezTo>
                    <a:pt x="11406" y="46246"/>
                    <a:pt x="7485" y="34314"/>
                    <a:pt x="12387" y="23739"/>
                  </a:cubicBezTo>
                  <a:cubicBezTo>
                    <a:pt x="17533" y="12618"/>
                    <a:pt x="31236" y="8659"/>
                    <a:pt x="42019" y="13805"/>
                  </a:cubicBezTo>
                  <a:cubicBezTo>
                    <a:pt x="52800" y="18951"/>
                    <a:pt x="58682" y="32353"/>
                    <a:pt x="53196" y="43513"/>
                  </a:cubicBezTo>
                  <a:cubicBezTo>
                    <a:pt x="47711" y="54671"/>
                    <a:pt x="34761" y="58592"/>
                    <a:pt x="23470" y="55934"/>
                  </a:cubicBezTo>
                  <a:cubicBezTo>
                    <a:pt x="16401" y="54276"/>
                    <a:pt x="13367" y="65171"/>
                    <a:pt x="20473" y="66848"/>
                  </a:cubicBezTo>
                  <a:cubicBezTo>
                    <a:pt x="37532" y="70864"/>
                    <a:pt x="56608" y="63851"/>
                    <a:pt x="63921" y="47132"/>
                  </a:cubicBezTo>
                  <a:cubicBezTo>
                    <a:pt x="71028" y="30921"/>
                    <a:pt x="63243" y="11902"/>
                    <a:pt x="47730" y="4041"/>
                  </a:cubicBezTo>
                  <a:cubicBezTo>
                    <a:pt x="32217" y="-3819"/>
                    <a:pt x="12613" y="1044"/>
                    <a:pt x="3659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771" y="58894"/>
                    <a:pt x="19475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7" name="Freeform: Shape 1066">
              <a:extLst>
                <a:ext uri="{FF2B5EF4-FFF2-40B4-BE49-F238E27FC236}">
                  <a16:creationId xmlns:a16="http://schemas.microsoft.com/office/drawing/2014/main" id="{168F8F88-BE94-2330-3E09-C4FEAE5D5F27}"/>
                </a:ext>
              </a:extLst>
            </p:cNvPr>
            <p:cNvSpPr/>
            <p:nvPr/>
          </p:nvSpPr>
          <p:spPr>
            <a:xfrm>
              <a:off x="7247954" y="5314879"/>
              <a:ext cx="77973" cy="71928"/>
            </a:xfrm>
            <a:custGeom>
              <a:avLst/>
              <a:gdLst>
                <a:gd name="connsiteX0" fmla="*/ 29982 w 77973"/>
                <a:gd name="connsiteY0" fmla="*/ 63597 h 71928"/>
                <a:gd name="connsiteX1" fmla="*/ 76617 w 77973"/>
                <a:gd name="connsiteY1" fmla="*/ 46368 h 71928"/>
                <a:gd name="connsiteX2" fmla="*/ 42197 w 77973"/>
                <a:gd name="connsiteY2" fmla="*/ 733 h 71928"/>
                <a:gd name="connsiteX3" fmla="*/ -761 w 77973"/>
                <a:gd name="connsiteY3" fmla="*/ 32287 h 71928"/>
                <a:gd name="connsiteX4" fmla="*/ 37296 w 77973"/>
                <a:gd name="connsiteY4" fmla="*/ 70967 h 71928"/>
                <a:gd name="connsiteX5" fmla="*/ 37296 w 77973"/>
                <a:gd name="connsiteY5" fmla="*/ 59657 h 71928"/>
                <a:gd name="connsiteX6" fmla="*/ 10228 w 77973"/>
                <a:gd name="connsiteY6" fmla="*/ 37414 h 71928"/>
                <a:gd name="connsiteX7" fmla="*/ 35374 w 77973"/>
                <a:gd name="connsiteY7" fmla="*/ 11609 h 71928"/>
                <a:gd name="connsiteX8" fmla="*/ 64967 w 77973"/>
                <a:gd name="connsiteY8" fmla="*/ 35888 h 71928"/>
                <a:gd name="connsiteX9" fmla="*/ 37993 w 77973"/>
                <a:gd name="connsiteY9" fmla="*/ 55586 h 71928"/>
                <a:gd name="connsiteX10" fmla="*/ 29982 w 77973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3" h="71928">
                  <a:moveTo>
                    <a:pt x="29982" y="63597"/>
                  </a:moveTo>
                  <a:cubicBezTo>
                    <a:pt x="46947" y="81598"/>
                    <a:pt x="73507" y="69402"/>
                    <a:pt x="76617" y="46368"/>
                  </a:cubicBezTo>
                  <a:cubicBezTo>
                    <a:pt x="79463" y="25256"/>
                    <a:pt x="63139" y="3843"/>
                    <a:pt x="42197" y="733"/>
                  </a:cubicBezTo>
                  <a:cubicBezTo>
                    <a:pt x="21934" y="-2283"/>
                    <a:pt x="1764" y="11571"/>
                    <a:pt x="-761" y="32287"/>
                  </a:cubicBezTo>
                  <a:cubicBezTo>
                    <a:pt x="-3551" y="55020"/>
                    <a:pt x="15468" y="71627"/>
                    <a:pt x="37296" y="70967"/>
                  </a:cubicBezTo>
                  <a:cubicBezTo>
                    <a:pt x="44554" y="70741"/>
                    <a:pt x="44591" y="59431"/>
                    <a:pt x="37296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3" y="23277"/>
                    <a:pt x="21537" y="12175"/>
                    <a:pt x="35374" y="11609"/>
                  </a:cubicBezTo>
                  <a:cubicBezTo>
                    <a:pt x="49850" y="11006"/>
                    <a:pt x="61763" y="22203"/>
                    <a:pt x="64967" y="35888"/>
                  </a:cubicBezTo>
                  <a:cubicBezTo>
                    <a:pt x="68606" y="51853"/>
                    <a:pt x="52432" y="71005"/>
                    <a:pt x="37993" y="55586"/>
                  </a:cubicBezTo>
                  <a:cubicBezTo>
                    <a:pt x="32998" y="50270"/>
                    <a:pt x="25006" y="58281"/>
                    <a:pt x="29982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8" name="Freeform: Shape 1067">
              <a:extLst>
                <a:ext uri="{FF2B5EF4-FFF2-40B4-BE49-F238E27FC236}">
                  <a16:creationId xmlns:a16="http://schemas.microsoft.com/office/drawing/2014/main" id="{64ABF178-5A69-BDB6-BAE7-B7EDE75B687A}"/>
                </a:ext>
              </a:extLst>
            </p:cNvPr>
            <p:cNvSpPr/>
            <p:nvPr/>
          </p:nvSpPr>
          <p:spPr>
            <a:xfrm>
              <a:off x="7115727" y="5728156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5 w 99857"/>
                <a:gd name="connsiteY3" fmla="*/ 363838 h 367542"/>
                <a:gd name="connsiteX4" fmla="*/ 98629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5" y="363838"/>
                  </a:cubicBezTo>
                  <a:cubicBezTo>
                    <a:pt x="89488" y="370887"/>
                    <a:pt x="100402" y="367909"/>
                    <a:pt x="98629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9" name="Freeform: Shape 1068">
              <a:extLst>
                <a:ext uri="{FF2B5EF4-FFF2-40B4-BE49-F238E27FC236}">
                  <a16:creationId xmlns:a16="http://schemas.microsoft.com/office/drawing/2014/main" id="{C90756CA-53D3-9126-8DC3-2C26E0139E43}"/>
                </a:ext>
              </a:extLst>
            </p:cNvPr>
            <p:cNvSpPr/>
            <p:nvPr/>
          </p:nvSpPr>
          <p:spPr>
            <a:xfrm>
              <a:off x="7605354" y="5623669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7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id="{E9286567-C0A5-99CD-6C48-0AD1AC9AA672}"/>
                </a:ext>
              </a:extLst>
            </p:cNvPr>
            <p:cNvSpPr/>
            <p:nvPr/>
          </p:nvSpPr>
          <p:spPr>
            <a:xfrm>
              <a:off x="7795051" y="5263959"/>
              <a:ext cx="113864" cy="468779"/>
            </a:xfrm>
            <a:custGeom>
              <a:avLst/>
              <a:gdLst>
                <a:gd name="connsiteX0" fmla="*/ 112674 w 113864"/>
                <a:gd name="connsiteY0" fmla="*/ 462029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29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29"/>
                  </a:moveTo>
                  <a:cubicBezTo>
                    <a:pt x="78462" y="309479"/>
                    <a:pt x="44249" y="156928"/>
                    <a:pt x="10037" y="4377"/>
                  </a:cubicBezTo>
                  <a:cubicBezTo>
                    <a:pt x="8434" y="-2729"/>
                    <a:pt x="-2460" y="287"/>
                    <a:pt x="-877" y="7374"/>
                  </a:cubicBezTo>
                  <a:cubicBezTo>
                    <a:pt x="33448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2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1" name="Freeform: Shape 1070">
              <a:extLst>
                <a:ext uri="{FF2B5EF4-FFF2-40B4-BE49-F238E27FC236}">
                  <a16:creationId xmlns:a16="http://schemas.microsoft.com/office/drawing/2014/main" id="{48FC2BB9-3F09-17B0-82C6-8022A1CEFE75}"/>
                </a:ext>
              </a:extLst>
            </p:cNvPr>
            <p:cNvSpPr/>
            <p:nvPr/>
          </p:nvSpPr>
          <p:spPr>
            <a:xfrm>
              <a:off x="7281274" y="5384320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1" y="156357"/>
                    <a:pt x="78922" y="305420"/>
                    <a:pt x="118620" y="454503"/>
                  </a:cubicBezTo>
                  <a:cubicBezTo>
                    <a:pt x="120505" y="461534"/>
                    <a:pt x="131400" y="458555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id="{5950629E-623E-73BB-968B-24803CD59725}"/>
                </a:ext>
              </a:extLst>
            </p:cNvPr>
            <p:cNvSpPr/>
            <p:nvPr/>
          </p:nvSpPr>
          <p:spPr>
            <a:xfrm>
              <a:off x="7446864" y="5758733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7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4" y="35567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7" y="116640"/>
                  </a:cubicBezTo>
                  <a:cubicBezTo>
                    <a:pt x="148689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id="{97B1EB0C-9B26-0B14-F98C-1566BC45D880}"/>
                </a:ext>
              </a:extLst>
            </p:cNvPr>
            <p:cNvSpPr/>
            <p:nvPr/>
          </p:nvSpPr>
          <p:spPr>
            <a:xfrm>
              <a:off x="7309060" y="5228415"/>
              <a:ext cx="458686" cy="114733"/>
            </a:xfrm>
            <a:custGeom>
              <a:avLst/>
              <a:gdLst>
                <a:gd name="connsiteX0" fmla="*/ 450599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599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599" y="488"/>
                  </a:moveTo>
                  <a:cubicBezTo>
                    <a:pt x="301385" y="34889"/>
                    <a:pt x="152189" y="69403"/>
                    <a:pt x="3013" y="103992"/>
                  </a:cubicBezTo>
                  <a:cubicBezTo>
                    <a:pt x="-4075" y="105632"/>
                    <a:pt x="-1077" y="116527"/>
                    <a:pt x="6029" y="114887"/>
                  </a:cubicBezTo>
                  <a:cubicBezTo>
                    <a:pt x="155205" y="80355"/>
                    <a:pt x="304401" y="45860"/>
                    <a:pt x="453597" y="11402"/>
                  </a:cubicBezTo>
                  <a:cubicBezTo>
                    <a:pt x="460703" y="9762"/>
                    <a:pt x="457687" y="-1151"/>
                    <a:pt x="450599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4" name="Freeform: Shape 1073">
              <a:extLst>
                <a:ext uri="{FF2B5EF4-FFF2-40B4-BE49-F238E27FC236}">
                  <a16:creationId xmlns:a16="http://schemas.microsoft.com/office/drawing/2014/main" id="{D24542AF-6CC6-316A-38E3-9472CDF9BC80}"/>
                </a:ext>
              </a:extLst>
            </p:cNvPr>
            <p:cNvSpPr/>
            <p:nvPr/>
          </p:nvSpPr>
          <p:spPr>
            <a:xfrm>
              <a:off x="7131519" y="5587934"/>
              <a:ext cx="444182" cy="105461"/>
            </a:xfrm>
            <a:custGeom>
              <a:avLst/>
              <a:gdLst>
                <a:gd name="connsiteX0" fmla="*/ 436082 w 444182"/>
                <a:gd name="connsiteY0" fmla="*/ 471 h 105461"/>
                <a:gd name="connsiteX1" fmla="*/ 3028 w 444182"/>
                <a:gd name="connsiteY1" fmla="*/ 94719 h 105461"/>
                <a:gd name="connsiteX2" fmla="*/ 6025 w 444182"/>
                <a:gd name="connsiteY2" fmla="*/ 105633 h 105461"/>
                <a:gd name="connsiteX3" fmla="*/ 439079 w 444182"/>
                <a:gd name="connsiteY3" fmla="*/ 11385 h 105461"/>
                <a:gd name="connsiteX4" fmla="*/ 436082 w 444182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2" h="105461">
                  <a:moveTo>
                    <a:pt x="436082" y="471"/>
                  </a:moveTo>
                  <a:cubicBezTo>
                    <a:pt x="291749" y="31950"/>
                    <a:pt x="147398" y="63372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7" y="42883"/>
                    <a:pt x="439079" y="11385"/>
                  </a:cubicBezTo>
                  <a:cubicBezTo>
                    <a:pt x="446203" y="9820"/>
                    <a:pt x="443188" y="-1075"/>
                    <a:pt x="436082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5" name="Freeform: Shape 1074">
              <a:extLst>
                <a:ext uri="{FF2B5EF4-FFF2-40B4-BE49-F238E27FC236}">
                  <a16:creationId xmlns:a16="http://schemas.microsoft.com/office/drawing/2014/main" id="{1EE0B83E-2BF3-ADBE-1D31-2BE9E335D663}"/>
                </a:ext>
              </a:extLst>
            </p:cNvPr>
            <p:cNvSpPr/>
            <p:nvPr/>
          </p:nvSpPr>
          <p:spPr>
            <a:xfrm>
              <a:off x="7250626" y="6016861"/>
              <a:ext cx="453712" cy="115185"/>
            </a:xfrm>
            <a:custGeom>
              <a:avLst/>
              <a:gdLst>
                <a:gd name="connsiteX0" fmla="*/ 445642 w 453712"/>
                <a:gd name="connsiteY0" fmla="*/ 507 h 115185"/>
                <a:gd name="connsiteX1" fmla="*/ 3013 w 453712"/>
                <a:gd name="connsiteY1" fmla="*/ 104444 h 115185"/>
                <a:gd name="connsiteX2" fmla="*/ 6029 w 453712"/>
                <a:gd name="connsiteY2" fmla="*/ 115339 h 115185"/>
                <a:gd name="connsiteX3" fmla="*/ 448639 w 453712"/>
                <a:gd name="connsiteY3" fmla="*/ 11402 h 115185"/>
                <a:gd name="connsiteX4" fmla="*/ 445642 w 453712"/>
                <a:gd name="connsiteY4" fmla="*/ 507 h 11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2" h="115185">
                  <a:moveTo>
                    <a:pt x="445642" y="507"/>
                  </a:moveTo>
                  <a:cubicBezTo>
                    <a:pt x="298425" y="36510"/>
                    <a:pt x="150739" y="70552"/>
                    <a:pt x="3013" y="104444"/>
                  </a:cubicBezTo>
                  <a:cubicBezTo>
                    <a:pt x="-4075" y="106065"/>
                    <a:pt x="-1077" y="116980"/>
                    <a:pt x="6029" y="115339"/>
                  </a:cubicBezTo>
                  <a:cubicBezTo>
                    <a:pt x="153735" y="81410"/>
                    <a:pt x="301423" y="47480"/>
                    <a:pt x="448639" y="11402"/>
                  </a:cubicBezTo>
                  <a:cubicBezTo>
                    <a:pt x="455707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6" name="Freeform: Shape 1075">
              <a:extLst>
                <a:ext uri="{FF2B5EF4-FFF2-40B4-BE49-F238E27FC236}">
                  <a16:creationId xmlns:a16="http://schemas.microsoft.com/office/drawing/2014/main" id="{9B7A105A-B587-66F3-32D6-15522526C04B}"/>
                </a:ext>
              </a:extLst>
            </p:cNvPr>
            <p:cNvSpPr/>
            <p:nvPr/>
          </p:nvSpPr>
          <p:spPr>
            <a:xfrm>
              <a:off x="7226572" y="5902881"/>
              <a:ext cx="171063" cy="200867"/>
            </a:xfrm>
            <a:custGeom>
              <a:avLst/>
              <a:gdLst>
                <a:gd name="connsiteX0" fmla="*/ 8387 w 171063"/>
                <a:gd name="connsiteY0" fmla="*/ 199310 h 200867"/>
                <a:gd name="connsiteX1" fmla="*/ 168610 w 171063"/>
                <a:gd name="connsiteY1" fmla="*/ 10210 h 200867"/>
                <a:gd name="connsiteX2" fmla="*/ 160618 w 171063"/>
                <a:gd name="connsiteY2" fmla="*/ 2199 h 200867"/>
                <a:gd name="connsiteX3" fmla="*/ 395 w 171063"/>
                <a:gd name="connsiteY3" fmla="*/ 191318 h 200867"/>
                <a:gd name="connsiteX4" fmla="*/ 8387 w 171063"/>
                <a:gd name="connsiteY4" fmla="*/ 199310 h 20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7">
                  <a:moveTo>
                    <a:pt x="8387" y="199310"/>
                  </a:moveTo>
                  <a:cubicBezTo>
                    <a:pt x="61807" y="136296"/>
                    <a:pt x="115208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0" y="65326"/>
                    <a:pt x="53909" y="128360"/>
                    <a:pt x="395" y="191318"/>
                  </a:cubicBezTo>
                  <a:cubicBezTo>
                    <a:pt x="-4299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7" name="Freeform: Shape 1076">
              <a:extLst>
                <a:ext uri="{FF2B5EF4-FFF2-40B4-BE49-F238E27FC236}">
                  <a16:creationId xmlns:a16="http://schemas.microsoft.com/office/drawing/2014/main" id="{67AE682A-05FA-CA3E-C6D0-DD09521F7E75}"/>
                </a:ext>
              </a:extLst>
            </p:cNvPr>
            <p:cNvSpPr/>
            <p:nvPr/>
          </p:nvSpPr>
          <p:spPr>
            <a:xfrm>
              <a:off x="7121193" y="5371370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6" y="194679"/>
                    <a:pt x="103436" y="101787"/>
                    <a:pt x="150485" y="8877"/>
                  </a:cubicBezTo>
                  <a:cubicBezTo>
                    <a:pt x="153766" y="2393"/>
                    <a:pt x="144001" y="-3338"/>
                    <a:pt x="140721" y="3222"/>
                  </a:cubicBezTo>
                  <a:cubicBezTo>
                    <a:pt x="93691" y="96132"/>
                    <a:pt x="46661" y="189043"/>
                    <a:pt x="-369" y="281934"/>
                  </a:cubicBezTo>
                  <a:cubicBezTo>
                    <a:pt x="-3649" y="288419"/>
                    <a:pt x="6096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8" name="Freeform: Shape 1077">
              <a:extLst>
                <a:ext uri="{FF2B5EF4-FFF2-40B4-BE49-F238E27FC236}">
                  <a16:creationId xmlns:a16="http://schemas.microsoft.com/office/drawing/2014/main" id="{63DF7183-82BA-38EF-86FB-35FF7D56584B}"/>
                </a:ext>
              </a:extLst>
            </p:cNvPr>
            <p:cNvSpPr/>
            <p:nvPr/>
          </p:nvSpPr>
          <p:spPr>
            <a:xfrm>
              <a:off x="7623314" y="5261860"/>
              <a:ext cx="166298" cy="302068"/>
            </a:xfrm>
            <a:custGeom>
              <a:avLst/>
              <a:gdLst>
                <a:gd name="connsiteX0" fmla="*/ 9450 w 166298"/>
                <a:gd name="connsiteY0" fmla="*/ 299533 h 302068"/>
                <a:gd name="connsiteX1" fmla="*/ 164545 w 166298"/>
                <a:gd name="connsiteY1" fmla="*/ 8832 h 302068"/>
                <a:gd name="connsiteX2" fmla="*/ 154782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450" y="299533"/>
                  </a:moveTo>
                  <a:cubicBezTo>
                    <a:pt x="61174" y="202626"/>
                    <a:pt x="112879" y="105739"/>
                    <a:pt x="164545" y="8832"/>
                  </a:cubicBezTo>
                  <a:cubicBezTo>
                    <a:pt x="167976" y="2405"/>
                    <a:pt x="158212" y="-3307"/>
                    <a:pt x="154782" y="3177"/>
                  </a:cubicBezTo>
                  <a:cubicBezTo>
                    <a:pt x="103096" y="100084"/>
                    <a:pt x="51391" y="196990"/>
                    <a:pt x="-314" y="293878"/>
                  </a:cubicBezTo>
                  <a:cubicBezTo>
                    <a:pt x="-3745" y="300306"/>
                    <a:pt x="6020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id="{C9A1F302-EE30-6FF6-C9F9-E3AF18581EB7}"/>
                </a:ext>
              </a:extLst>
            </p:cNvPr>
            <p:cNvSpPr/>
            <p:nvPr/>
          </p:nvSpPr>
          <p:spPr>
            <a:xfrm>
              <a:off x="7744245" y="5789752"/>
              <a:ext cx="161522" cy="209279"/>
            </a:xfrm>
            <a:custGeom>
              <a:avLst/>
              <a:gdLst>
                <a:gd name="connsiteX0" fmla="*/ 9835 w 161522"/>
                <a:gd name="connsiteY0" fmla="*/ 207183 h 209279"/>
                <a:gd name="connsiteX1" fmla="*/ 159390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5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5" y="207183"/>
                  </a:moveTo>
                  <a:lnTo>
                    <a:pt x="159390" y="8412"/>
                  </a:lnTo>
                  <a:cubicBezTo>
                    <a:pt x="163762" y="2607"/>
                    <a:pt x="153960" y="-3048"/>
                    <a:pt x="149625" y="2757"/>
                  </a:cubicBezTo>
                  <a:cubicBezTo>
                    <a:pt x="99767" y="68996"/>
                    <a:pt x="49910" y="135252"/>
                    <a:pt x="72" y="201509"/>
                  </a:cubicBezTo>
                  <a:cubicBezTo>
                    <a:pt x="-4320" y="207315"/>
                    <a:pt x="5500" y="212970"/>
                    <a:pt x="9835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id="{67DB44B1-B2F1-AE4E-9B36-8E17322D8F42}"/>
                </a:ext>
              </a:extLst>
            </p:cNvPr>
            <p:cNvSpPr/>
            <p:nvPr/>
          </p:nvSpPr>
          <p:spPr>
            <a:xfrm>
              <a:off x="11127734" y="6772063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5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id="{05CCC68A-D5E3-E74B-43A9-281E84A17B24}"/>
                </a:ext>
              </a:extLst>
            </p:cNvPr>
            <p:cNvSpPr/>
            <p:nvPr/>
          </p:nvSpPr>
          <p:spPr>
            <a:xfrm>
              <a:off x="10626940" y="6660364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3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6 w 76601"/>
                <a:gd name="connsiteY5" fmla="*/ 66507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3"/>
                    <a:pt x="75557" y="36913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1"/>
                    <a:pt x="2005" y="12805"/>
                    <a:pt x="-671" y="32163"/>
                  </a:cubicBezTo>
                  <a:cubicBezTo>
                    <a:pt x="-3574" y="53068"/>
                    <a:pt x="11318" y="71842"/>
                    <a:pt x="30959" y="77403"/>
                  </a:cubicBezTo>
                  <a:cubicBezTo>
                    <a:pt x="37971" y="79382"/>
                    <a:pt x="40968" y="68468"/>
                    <a:pt x="33956" y="66507"/>
                  </a:cubicBezTo>
                  <a:cubicBezTo>
                    <a:pt x="20761" y="62737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3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F4A043A3-5CF1-CA9C-AE9E-DE22CDD1C862}"/>
                </a:ext>
              </a:extLst>
            </p:cNvPr>
            <p:cNvSpPr/>
            <p:nvPr/>
          </p:nvSpPr>
          <p:spPr>
            <a:xfrm>
              <a:off x="11238896" y="6335652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16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45"/>
                    <a:pt x="21459" y="69322"/>
                    <a:pt x="16162" y="64516"/>
                  </a:cubicBezTo>
                  <a:cubicBezTo>
                    <a:pt x="15973" y="64327"/>
                    <a:pt x="15804" y="64157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3"/>
                    <a:pt x="62344" y="27288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1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2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id="{BBC5FA6F-F83D-0753-0D4B-759F192401B1}"/>
                </a:ext>
              </a:extLst>
            </p:cNvPr>
            <p:cNvSpPr/>
            <p:nvPr/>
          </p:nvSpPr>
          <p:spPr>
            <a:xfrm>
              <a:off x="10744335" y="6238814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44" y="55607"/>
                    <a:pt x="68075" y="36041"/>
                  </a:cubicBezTo>
                  <a:cubicBezTo>
                    <a:pt x="69130" y="17682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1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8"/>
                    <a:pt x="44230" y="58190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id="{9DE21EF3-66BC-89CD-DD4D-6918829B8851}"/>
                </a:ext>
              </a:extLst>
            </p:cNvPr>
            <p:cNvSpPr/>
            <p:nvPr/>
          </p:nvSpPr>
          <p:spPr>
            <a:xfrm>
              <a:off x="10932889" y="6525571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7 w 70302"/>
                <a:gd name="connsiteY1" fmla="*/ 51785 h 70102"/>
                <a:gd name="connsiteX2" fmla="*/ 51732 w 70302"/>
                <a:gd name="connsiteY2" fmla="*/ 5301 h 70102"/>
                <a:gd name="connsiteX3" fmla="*/ 4419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3 w 70302"/>
                <a:gd name="connsiteY6" fmla="*/ 23359 h 70102"/>
                <a:gd name="connsiteX7" fmla="*/ 46020 w 70302"/>
                <a:gd name="connsiteY7" fmla="*/ 15065 h 70102"/>
                <a:gd name="connsiteX8" fmla="*/ 54182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7" y="51785"/>
                  </a:cubicBezTo>
                  <a:cubicBezTo>
                    <a:pt x="74314" y="35272"/>
                    <a:pt x="67584" y="14650"/>
                    <a:pt x="51732" y="5301"/>
                  </a:cubicBezTo>
                  <a:cubicBezTo>
                    <a:pt x="35879" y="-4048"/>
                    <a:pt x="14580" y="-52"/>
                    <a:pt x="4419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2"/>
                    <a:pt x="26361" y="61869"/>
                    <a:pt x="20856" y="57081"/>
                  </a:cubicBezTo>
                  <a:cubicBezTo>
                    <a:pt x="11431" y="48806"/>
                    <a:pt x="6756" y="35046"/>
                    <a:pt x="13053" y="23359"/>
                  </a:cubicBezTo>
                  <a:cubicBezTo>
                    <a:pt x="19348" y="11672"/>
                    <a:pt x="34730" y="8279"/>
                    <a:pt x="46020" y="15065"/>
                  </a:cubicBezTo>
                  <a:cubicBezTo>
                    <a:pt x="57312" y="21851"/>
                    <a:pt x="61779" y="36724"/>
                    <a:pt x="54182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7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id="{45025596-3F5B-3469-F3CA-3C2C171892BE}"/>
                </a:ext>
              </a:extLst>
            </p:cNvPr>
            <p:cNvSpPr/>
            <p:nvPr/>
          </p:nvSpPr>
          <p:spPr>
            <a:xfrm>
              <a:off x="10443852" y="6408990"/>
              <a:ext cx="63810" cy="63781"/>
            </a:xfrm>
            <a:custGeom>
              <a:avLst/>
              <a:gdLst>
                <a:gd name="connsiteX0" fmla="*/ 26982 w 63810"/>
                <a:gd name="connsiteY0" fmla="*/ 48820 h 63781"/>
                <a:gd name="connsiteX1" fmla="*/ 11902 w 63810"/>
                <a:gd name="connsiteY1" fmla="*/ 23147 h 63781"/>
                <a:gd name="connsiteX2" fmla="*/ 39894 w 63810"/>
                <a:gd name="connsiteY2" fmla="*/ 13628 h 63781"/>
                <a:gd name="connsiteX3" fmla="*/ 49413 w 63810"/>
                <a:gd name="connsiteY3" fmla="*/ 41620 h 63781"/>
                <a:gd name="connsiteX4" fmla="*/ 47961 w 63810"/>
                <a:gd name="connsiteY4" fmla="*/ 44108 h 63781"/>
                <a:gd name="connsiteX5" fmla="*/ 13655 w 63810"/>
                <a:gd name="connsiteY5" fmla="*/ 45540 h 63781"/>
                <a:gd name="connsiteX6" fmla="*/ 5662 w 63810"/>
                <a:gd name="connsiteY6" fmla="*/ 53533 h 63781"/>
                <a:gd name="connsiteX7" fmla="*/ 56350 w 63810"/>
                <a:gd name="connsiteY7" fmla="*/ 51742 h 63781"/>
                <a:gd name="connsiteX8" fmla="*/ 49903 w 63810"/>
                <a:gd name="connsiteY8" fmla="*/ 6748 h 63781"/>
                <a:gd name="connsiteX9" fmla="*/ 4928 w 63810"/>
                <a:gd name="connsiteY9" fmla="*/ 13194 h 63781"/>
                <a:gd name="connsiteX10" fmla="*/ 1214 w 63810"/>
                <a:gd name="connsiteY10" fmla="*/ 19528 h 63781"/>
                <a:gd name="connsiteX11" fmla="*/ 17010 w 63810"/>
                <a:gd name="connsiteY11" fmla="*/ 57793 h 63781"/>
                <a:gd name="connsiteX12" fmla="*/ 23928 w 63810"/>
                <a:gd name="connsiteY12" fmla="*/ 59715 h 63781"/>
                <a:gd name="connsiteX13" fmla="*/ 26926 w 63810"/>
                <a:gd name="connsiteY13" fmla="*/ 48820 h 6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781">
                  <a:moveTo>
                    <a:pt x="26982" y="48820"/>
                  </a:moveTo>
                  <a:cubicBezTo>
                    <a:pt x="14729" y="47048"/>
                    <a:pt x="6247" y="35154"/>
                    <a:pt x="11902" y="23147"/>
                  </a:cubicBezTo>
                  <a:cubicBezTo>
                    <a:pt x="17010" y="12799"/>
                    <a:pt x="29527" y="8520"/>
                    <a:pt x="39894" y="13628"/>
                  </a:cubicBezTo>
                  <a:cubicBezTo>
                    <a:pt x="50243" y="18717"/>
                    <a:pt x="54502" y="31253"/>
                    <a:pt x="49413" y="41620"/>
                  </a:cubicBezTo>
                  <a:cubicBezTo>
                    <a:pt x="48979" y="42487"/>
                    <a:pt x="48508" y="43316"/>
                    <a:pt x="47961" y="44108"/>
                  </a:cubicBezTo>
                  <a:cubicBezTo>
                    <a:pt x="39705" y="56530"/>
                    <a:pt x="23457" y="54664"/>
                    <a:pt x="13655" y="45540"/>
                  </a:cubicBezTo>
                  <a:cubicBezTo>
                    <a:pt x="8321" y="40602"/>
                    <a:pt x="309" y="48594"/>
                    <a:pt x="5662" y="53533"/>
                  </a:cubicBezTo>
                  <a:cubicBezTo>
                    <a:pt x="20233" y="66992"/>
                    <a:pt x="43608" y="68858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9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0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4" y="60752"/>
                    <a:pt x="34107" y="49857"/>
                    <a:pt x="26926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id="{3E8E2158-9A2A-A9C5-9929-A1B388FC71C9}"/>
                </a:ext>
              </a:extLst>
            </p:cNvPr>
            <p:cNvSpPr/>
            <p:nvPr/>
          </p:nvSpPr>
          <p:spPr>
            <a:xfrm>
              <a:off x="10559428" y="5885063"/>
              <a:ext cx="67554" cy="67585"/>
            </a:xfrm>
            <a:custGeom>
              <a:avLst/>
              <a:gdLst>
                <a:gd name="connsiteX0" fmla="*/ 54042 w 67554"/>
                <a:gd name="connsiteY0" fmla="*/ 61826 h 67585"/>
                <a:gd name="connsiteX1" fmla="*/ 61846 w 67554"/>
                <a:gd name="connsiteY1" fmla="*/ 16059 h 67585"/>
                <a:gd name="connsiteX2" fmla="*/ 17794 w 67554"/>
                <a:gd name="connsiteY2" fmla="*/ 3995 h 67585"/>
                <a:gd name="connsiteX3" fmla="*/ 1584 w 67554"/>
                <a:gd name="connsiteY3" fmla="*/ 47086 h 67585"/>
                <a:gd name="connsiteX4" fmla="*/ 45050 w 67554"/>
                <a:gd name="connsiteY4" fmla="*/ 66803 h 67585"/>
                <a:gd name="connsiteX5" fmla="*/ 42035 w 67554"/>
                <a:gd name="connsiteY5" fmla="*/ 55888 h 67585"/>
                <a:gd name="connsiteX6" fmla="*/ 12309 w 67554"/>
                <a:gd name="connsiteY6" fmla="*/ 43467 h 67585"/>
                <a:gd name="connsiteX7" fmla="*/ 23506 w 67554"/>
                <a:gd name="connsiteY7" fmla="*/ 13760 h 67585"/>
                <a:gd name="connsiteX8" fmla="*/ 53137 w 67554"/>
                <a:gd name="connsiteY8" fmla="*/ 23693 h 67585"/>
                <a:gd name="connsiteX9" fmla="*/ 46031 w 67554"/>
                <a:gd name="connsiteY9" fmla="*/ 53853 h 67585"/>
                <a:gd name="connsiteX10" fmla="*/ 54042 w 67554"/>
                <a:gd name="connsiteY10" fmla="*/ 61845 h 6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5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0" y="66803"/>
                  </a:cubicBezTo>
                  <a:cubicBezTo>
                    <a:pt x="52138" y="65125"/>
                    <a:pt x="49141" y="54230"/>
                    <a:pt x="42035" y="55888"/>
                  </a:cubicBezTo>
                  <a:cubicBezTo>
                    <a:pt x="30725" y="58565"/>
                    <a:pt x="17813" y="54380"/>
                    <a:pt x="12309" y="43467"/>
                  </a:cubicBezTo>
                  <a:cubicBezTo>
                    <a:pt x="6805" y="32553"/>
                    <a:pt x="12610" y="18830"/>
                    <a:pt x="23506" y="13760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id="{7D374FE9-764B-55A4-F304-442B5F85756E}"/>
                </a:ext>
              </a:extLst>
            </p:cNvPr>
            <p:cNvSpPr/>
            <p:nvPr/>
          </p:nvSpPr>
          <p:spPr>
            <a:xfrm>
              <a:off x="11058921" y="6001008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2"/>
                    <a:pt x="33690" y="733"/>
                  </a:cubicBezTo>
                  <a:cubicBezTo>
                    <a:pt x="12767" y="3844"/>
                    <a:pt x="-3557" y="25238"/>
                    <a:pt x="-711" y="46368"/>
                  </a:cubicBezTo>
                  <a:cubicBezTo>
                    <a:pt x="2380" y="69403"/>
                    <a:pt x="28996" y="81618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id="{B4CA8915-055B-9F59-7EF3-BCA9D96C0BBD}"/>
                </a:ext>
              </a:extLst>
            </p:cNvPr>
            <p:cNvSpPr/>
            <p:nvPr/>
          </p:nvSpPr>
          <p:spPr>
            <a:xfrm>
              <a:off x="11169246" y="6414184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8 h 367553"/>
                <a:gd name="connsiteX2" fmla="*/ 87754 w 99861"/>
                <a:gd name="connsiteY2" fmla="*/ 4363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1" y="-2725"/>
                    <a:pt x="87754" y="4363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3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9" name="Freeform: Shape 1088">
              <a:extLst>
                <a:ext uri="{FF2B5EF4-FFF2-40B4-BE49-F238E27FC236}">
                  <a16:creationId xmlns:a16="http://schemas.microsoft.com/office/drawing/2014/main" id="{32328B09-7B99-FD95-0CC0-31FE3AD81B2A}"/>
                </a:ext>
              </a:extLst>
            </p:cNvPr>
            <p:cNvSpPr/>
            <p:nvPr/>
          </p:nvSpPr>
          <p:spPr>
            <a:xfrm>
              <a:off x="10670571" y="6309791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3"/>
                    <a:pt x="75187" y="125759"/>
                    <a:pt x="107646" y="7326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24"/>
                    <a:pt x="31719" y="241119"/>
                    <a:pt x="-815" y="359551"/>
                  </a:cubicBezTo>
                  <a:cubicBezTo>
                    <a:pt x="-2700" y="366583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id="{C628C4F2-843E-E2F6-A67D-C497B3868E73}"/>
                </a:ext>
              </a:extLst>
            </p:cNvPr>
            <p:cNvSpPr/>
            <p:nvPr/>
          </p:nvSpPr>
          <p:spPr>
            <a:xfrm>
              <a:off x="10475931" y="5950052"/>
              <a:ext cx="113852" cy="468779"/>
            </a:xfrm>
            <a:custGeom>
              <a:avLst/>
              <a:gdLst>
                <a:gd name="connsiteX0" fmla="*/ 10021 w 113852"/>
                <a:gd name="connsiteY0" fmla="*/ 465045 h 468779"/>
                <a:gd name="connsiteX1" fmla="*/ 112658 w 113852"/>
                <a:gd name="connsiteY1" fmla="*/ 7374 h 468779"/>
                <a:gd name="connsiteX2" fmla="*/ 101762 w 113852"/>
                <a:gd name="connsiteY2" fmla="*/ 4377 h 468779"/>
                <a:gd name="connsiteX3" fmla="*/ -874 w 113852"/>
                <a:gd name="connsiteY3" fmla="*/ 462029 h 468779"/>
                <a:gd name="connsiteX4" fmla="*/ 10021 w 113852"/>
                <a:gd name="connsiteY4" fmla="*/ 465045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5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09"/>
                    <a:pt x="33225" y="309460"/>
                    <a:pt x="-874" y="462029"/>
                  </a:cubicBezTo>
                  <a:cubicBezTo>
                    <a:pt x="-2476" y="469136"/>
                    <a:pt x="8438" y="472152"/>
                    <a:pt x="10021" y="465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id="{AEAC3C82-6704-B3A8-CB20-7168AF313A10}"/>
                </a:ext>
              </a:extLst>
            </p:cNvPr>
            <p:cNvSpPr/>
            <p:nvPr/>
          </p:nvSpPr>
          <p:spPr>
            <a:xfrm>
              <a:off x="10972732" y="6070456"/>
              <a:ext cx="130781" cy="458183"/>
            </a:xfrm>
            <a:custGeom>
              <a:avLst/>
              <a:gdLst>
                <a:gd name="connsiteX0" fmla="*/ 10098 w 130781"/>
                <a:gd name="connsiteY0" fmla="*/ 454497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7"/>
                  </a:moveTo>
                  <a:cubicBezTo>
                    <a:pt x="49814" y="305415"/>
                    <a:pt x="89625" y="156352"/>
                    <a:pt x="129530" y="7326"/>
                  </a:cubicBezTo>
                  <a:cubicBezTo>
                    <a:pt x="131415" y="295"/>
                    <a:pt x="120500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id="{9D83CD19-0072-A404-3BF6-F9030D7EDF3A}"/>
                </a:ext>
              </a:extLst>
            </p:cNvPr>
            <p:cNvSpPr/>
            <p:nvPr/>
          </p:nvSpPr>
          <p:spPr>
            <a:xfrm>
              <a:off x="10499041" y="6444863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79"/>
                    <a:pt x="148567" y="35699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id="{901FC898-BA89-46F7-F0AD-689F8AF4B1E6}"/>
                </a:ext>
              </a:extLst>
            </p:cNvPr>
            <p:cNvSpPr/>
            <p:nvPr/>
          </p:nvSpPr>
          <p:spPr>
            <a:xfrm>
              <a:off x="10617098" y="5914548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id="{36CB261E-D425-77D4-0E97-E44BF0183F9A}"/>
                </a:ext>
              </a:extLst>
            </p:cNvPr>
            <p:cNvSpPr/>
            <p:nvPr/>
          </p:nvSpPr>
          <p:spPr>
            <a:xfrm>
              <a:off x="10809144" y="6274065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6"/>
                    <a:pt x="291704" y="74210"/>
                    <a:pt x="436075" y="105632"/>
                  </a:cubicBezTo>
                  <a:cubicBezTo>
                    <a:pt x="443181" y="107178"/>
                    <a:pt x="446216" y="96208"/>
                    <a:pt x="439090" y="94718"/>
                  </a:cubicBezTo>
                  <a:cubicBezTo>
                    <a:pt x="294721" y="63409"/>
                    <a:pt x="150369" y="31986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id="{C8C47327-24B1-7278-3DD8-D6B8807F7E6B}"/>
                </a:ext>
              </a:extLst>
            </p:cNvPr>
            <p:cNvSpPr/>
            <p:nvPr/>
          </p:nvSpPr>
          <p:spPr>
            <a:xfrm>
              <a:off x="10680503" y="6702990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0 w 453710"/>
                <a:gd name="connsiteY2" fmla="*/ 104444 h 115186"/>
                <a:gd name="connsiteX3" fmla="*/ 6009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4"/>
                  </a:cubicBezTo>
                  <a:cubicBezTo>
                    <a:pt x="300914" y="70515"/>
                    <a:pt x="153226" y="36585"/>
                    <a:pt x="6009" y="507"/>
                  </a:cubicBezTo>
                  <a:cubicBezTo>
                    <a:pt x="-1059" y="-1227"/>
                    <a:pt x="-4074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id="{E16118CF-BFFF-EA1F-396E-61A0EF3D98B7}"/>
                </a:ext>
              </a:extLst>
            </p:cNvPr>
            <p:cNvSpPr/>
            <p:nvPr/>
          </p:nvSpPr>
          <p:spPr>
            <a:xfrm>
              <a:off x="10987213" y="6588953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1" y="128343"/>
                    <a:pt x="61780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6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id="{29FF0686-AE9E-8AB5-E646-F1DCF5404880}"/>
                </a:ext>
              </a:extLst>
            </p:cNvPr>
            <p:cNvSpPr/>
            <p:nvPr/>
          </p:nvSpPr>
          <p:spPr>
            <a:xfrm>
              <a:off x="11111472" y="6057488"/>
              <a:ext cx="152182" cy="290088"/>
            </a:xfrm>
            <a:custGeom>
              <a:avLst/>
              <a:gdLst>
                <a:gd name="connsiteX0" fmla="*/ 150485 w 152182"/>
                <a:gd name="connsiteY0" fmla="*/ 281890 h 290088"/>
                <a:gd name="connsiteX1" fmla="*/ 9395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90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90"/>
                  </a:moveTo>
                  <a:cubicBezTo>
                    <a:pt x="103474" y="188979"/>
                    <a:pt x="56443" y="96088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3"/>
                    <a:pt x="93691" y="194634"/>
                    <a:pt x="140720" y="287544"/>
                  </a:cubicBezTo>
                  <a:cubicBezTo>
                    <a:pt x="144001" y="294047"/>
                    <a:pt x="153764" y="288317"/>
                    <a:pt x="150485" y="28189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8" name="Freeform: Shape 1097">
              <a:extLst>
                <a:ext uri="{FF2B5EF4-FFF2-40B4-BE49-F238E27FC236}">
                  <a16:creationId xmlns:a16="http://schemas.microsoft.com/office/drawing/2014/main" id="{0AA0CEF6-86BB-399F-7E70-BC831B9B0EAC}"/>
                </a:ext>
              </a:extLst>
            </p:cNvPr>
            <p:cNvSpPr/>
            <p:nvPr/>
          </p:nvSpPr>
          <p:spPr>
            <a:xfrm>
              <a:off x="10595219" y="5947970"/>
              <a:ext cx="166297" cy="301995"/>
            </a:xfrm>
            <a:custGeom>
              <a:avLst/>
              <a:gdLst>
                <a:gd name="connsiteX0" fmla="*/ 164544 w 166297"/>
                <a:gd name="connsiteY0" fmla="*/ 293842 h 301995"/>
                <a:gd name="connsiteX1" fmla="*/ 9448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7 h 301995"/>
                <a:gd name="connsiteX4" fmla="*/ 164544 w 166297"/>
                <a:gd name="connsiteY4" fmla="*/ 293842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2"/>
                  </a:moveTo>
                  <a:cubicBezTo>
                    <a:pt x="112839" y="196954"/>
                    <a:pt x="61134" y="100047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5" y="202590"/>
                    <a:pt x="154780" y="299497"/>
                  </a:cubicBezTo>
                  <a:cubicBezTo>
                    <a:pt x="158210" y="305924"/>
                    <a:pt x="167975" y="300213"/>
                    <a:pt x="164544" y="2938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id="{5DAFE454-D4F7-75DA-6760-A26D03E6F035}"/>
                </a:ext>
              </a:extLst>
            </p:cNvPr>
            <p:cNvSpPr/>
            <p:nvPr/>
          </p:nvSpPr>
          <p:spPr>
            <a:xfrm>
              <a:off x="10479122" y="6475873"/>
              <a:ext cx="161531" cy="209196"/>
            </a:xfrm>
            <a:custGeom>
              <a:avLst/>
              <a:gdLst>
                <a:gd name="connsiteX0" fmla="*/ 159343 w 161531"/>
                <a:gd name="connsiteY0" fmla="*/ 201480 h 209196"/>
                <a:gd name="connsiteX1" fmla="*/ 9846 w 161531"/>
                <a:gd name="connsiteY1" fmla="*/ 2729 h 209196"/>
                <a:gd name="connsiteX2" fmla="*/ 63 w 161531"/>
                <a:gd name="connsiteY2" fmla="*/ 8384 h 209196"/>
                <a:gd name="connsiteX3" fmla="*/ 149636 w 161531"/>
                <a:gd name="connsiteY3" fmla="*/ 207154 h 209196"/>
                <a:gd name="connsiteX4" fmla="*/ 159400 w 161531"/>
                <a:gd name="connsiteY4" fmla="*/ 201499 h 209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96">
                  <a:moveTo>
                    <a:pt x="159343" y="201480"/>
                  </a:moveTo>
                  <a:lnTo>
                    <a:pt x="9846" y="2729"/>
                  </a:lnTo>
                  <a:cubicBezTo>
                    <a:pt x="5511" y="-3020"/>
                    <a:pt x="-4310" y="2597"/>
                    <a:pt x="63" y="8384"/>
                  </a:cubicBezTo>
                  <a:lnTo>
                    <a:pt x="149636" y="207154"/>
                  </a:lnTo>
                  <a:cubicBezTo>
                    <a:pt x="153953" y="212809"/>
                    <a:pt x="163773" y="207267"/>
                    <a:pt x="159400" y="2014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id="{CF3CAD9F-511A-F4DA-1A9B-7D35F9CA64F7}"/>
                </a:ext>
              </a:extLst>
            </p:cNvPr>
            <p:cNvSpPr/>
            <p:nvPr/>
          </p:nvSpPr>
          <p:spPr>
            <a:xfrm>
              <a:off x="9531671" y="5315530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id="{A90397A8-573E-06AD-F848-FABE1A3A48DC}"/>
                </a:ext>
              </a:extLst>
            </p:cNvPr>
            <p:cNvSpPr/>
            <p:nvPr/>
          </p:nvSpPr>
          <p:spPr>
            <a:xfrm>
              <a:off x="9532414" y="5910324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id="{C90621AF-1EF7-E18A-8C56-0E7FFCAF289B}"/>
                </a:ext>
              </a:extLst>
            </p:cNvPr>
            <p:cNvSpPr/>
            <p:nvPr/>
          </p:nvSpPr>
          <p:spPr>
            <a:xfrm>
              <a:off x="9624745" y="5312018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1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1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id="{A076689E-CC4B-B2B2-9316-ABFCAAF3A2B9}"/>
                </a:ext>
              </a:extLst>
            </p:cNvPr>
            <p:cNvSpPr/>
            <p:nvPr/>
          </p:nvSpPr>
          <p:spPr>
            <a:xfrm>
              <a:off x="9653743" y="5310256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id="{7D1A5596-B5B2-E385-24CA-B8A408F9ED6F}"/>
                </a:ext>
              </a:extLst>
            </p:cNvPr>
            <p:cNvSpPr/>
            <p:nvPr/>
          </p:nvSpPr>
          <p:spPr>
            <a:xfrm>
              <a:off x="10128413" y="5984732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0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id="{A9B70514-9C5C-175B-2BA7-CAE7B899CE02}"/>
                </a:ext>
              </a:extLst>
            </p:cNvPr>
            <p:cNvSpPr/>
            <p:nvPr/>
          </p:nvSpPr>
          <p:spPr>
            <a:xfrm>
              <a:off x="10121243" y="6014379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7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id="{66D32382-5494-1E2C-D0E2-6CAB38574477}"/>
                </a:ext>
              </a:extLst>
            </p:cNvPr>
            <p:cNvSpPr/>
            <p:nvPr/>
          </p:nvSpPr>
          <p:spPr>
            <a:xfrm>
              <a:off x="9567094" y="5776683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id="{B6C0D4F0-A54E-9E8F-70B6-2FB300801570}"/>
                </a:ext>
              </a:extLst>
            </p:cNvPr>
            <p:cNvSpPr/>
            <p:nvPr/>
          </p:nvSpPr>
          <p:spPr>
            <a:xfrm>
              <a:off x="9686253" y="5736753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6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9 w 59544"/>
                <a:gd name="connsiteY17" fmla="*/ 47821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2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7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16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1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9" y="47821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id="{EE27E786-C1AE-1D31-6119-EA154CDF7DE1}"/>
                </a:ext>
              </a:extLst>
            </p:cNvPr>
            <p:cNvSpPr/>
            <p:nvPr/>
          </p:nvSpPr>
          <p:spPr>
            <a:xfrm>
              <a:off x="9757758" y="5738326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id="{D89A0EB6-492B-C9CD-7F7C-A398AD06B72A}"/>
                </a:ext>
              </a:extLst>
            </p:cNvPr>
            <p:cNvSpPr/>
            <p:nvPr/>
          </p:nvSpPr>
          <p:spPr>
            <a:xfrm>
              <a:off x="9830713" y="5702458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10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4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id="{7CF5A40F-E097-01E5-668D-1439D668A66E}"/>
                </a:ext>
              </a:extLst>
            </p:cNvPr>
            <p:cNvSpPr/>
            <p:nvPr/>
          </p:nvSpPr>
          <p:spPr>
            <a:xfrm>
              <a:off x="8782786" y="4386033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3" y="529946"/>
                    <a:pt x="224783" y="499409"/>
                  </a:cubicBezTo>
                  <a:cubicBezTo>
                    <a:pt x="223538" y="439542"/>
                    <a:pt x="218090" y="379846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8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id="{0F1557C1-4C0E-CF97-262D-D8780558876B}"/>
                </a:ext>
              </a:extLst>
            </p:cNvPr>
            <p:cNvSpPr/>
            <p:nvPr/>
          </p:nvSpPr>
          <p:spPr>
            <a:xfrm>
              <a:off x="8525540" y="4622758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9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7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id="{86B89C9F-1CBA-405B-EA60-55940B154F90}"/>
                </a:ext>
              </a:extLst>
            </p:cNvPr>
            <p:cNvSpPr/>
            <p:nvPr/>
          </p:nvSpPr>
          <p:spPr>
            <a:xfrm>
              <a:off x="8609735" y="4490305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85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6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8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3" name="Freeform: Shape 1112">
              <a:extLst>
                <a:ext uri="{FF2B5EF4-FFF2-40B4-BE49-F238E27FC236}">
                  <a16:creationId xmlns:a16="http://schemas.microsoft.com/office/drawing/2014/main" id="{6DB6610F-18D2-327C-C816-CC8F191BEAC7}"/>
                </a:ext>
              </a:extLst>
            </p:cNvPr>
            <p:cNvSpPr/>
            <p:nvPr/>
          </p:nvSpPr>
          <p:spPr>
            <a:xfrm>
              <a:off x="8818239" y="4371485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4" name="Freeform: Shape 1113">
              <a:extLst>
                <a:ext uri="{FF2B5EF4-FFF2-40B4-BE49-F238E27FC236}">
                  <a16:creationId xmlns:a16="http://schemas.microsoft.com/office/drawing/2014/main" id="{AE680D81-EC76-F116-9B7D-D28742332919}"/>
                </a:ext>
              </a:extLst>
            </p:cNvPr>
            <p:cNvSpPr/>
            <p:nvPr/>
          </p:nvSpPr>
          <p:spPr>
            <a:xfrm>
              <a:off x="8612287" y="5004798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5" name="Freeform: Shape 1114">
              <a:extLst>
                <a:ext uri="{FF2B5EF4-FFF2-40B4-BE49-F238E27FC236}">
                  <a16:creationId xmlns:a16="http://schemas.microsoft.com/office/drawing/2014/main" id="{1C26DA48-5E6D-C400-DD18-06F9DBC906B9}"/>
                </a:ext>
              </a:extLst>
            </p:cNvPr>
            <p:cNvSpPr/>
            <p:nvPr/>
          </p:nvSpPr>
          <p:spPr>
            <a:xfrm>
              <a:off x="9237628" y="4850193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6" name="Freeform: Shape 1115">
              <a:extLst>
                <a:ext uri="{FF2B5EF4-FFF2-40B4-BE49-F238E27FC236}">
                  <a16:creationId xmlns:a16="http://schemas.microsoft.com/office/drawing/2014/main" id="{4D49BD50-7679-49DA-4A48-FC3B088AFC68}"/>
                </a:ext>
              </a:extLst>
            </p:cNvPr>
            <p:cNvSpPr/>
            <p:nvPr/>
          </p:nvSpPr>
          <p:spPr>
            <a:xfrm>
              <a:off x="8849936" y="472453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7" name="Freeform: Shape 1116">
              <a:extLst>
                <a:ext uri="{FF2B5EF4-FFF2-40B4-BE49-F238E27FC236}">
                  <a16:creationId xmlns:a16="http://schemas.microsoft.com/office/drawing/2014/main" id="{4EE02449-CAD6-8B67-804B-9FF5D8BB60FC}"/>
                </a:ext>
              </a:extLst>
            </p:cNvPr>
            <p:cNvSpPr/>
            <p:nvPr/>
          </p:nvSpPr>
          <p:spPr>
            <a:xfrm>
              <a:off x="8716038" y="5841328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5 h 610293"/>
                <a:gd name="connsiteX5" fmla="*/ 41847 w 882465"/>
                <a:gd name="connsiteY5" fmla="*/ 13066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4 h 610293"/>
                <a:gd name="connsiteX9" fmla="*/ 2343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4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3 h 610293"/>
                <a:gd name="connsiteX25" fmla="*/ 809709 w 882465"/>
                <a:gd name="connsiteY25" fmla="*/ 337959 h 610293"/>
                <a:gd name="connsiteX26" fmla="*/ 660080 w 882465"/>
                <a:gd name="connsiteY26" fmla="*/ 407421 h 610293"/>
                <a:gd name="connsiteX27" fmla="*/ 478972 w 882465"/>
                <a:gd name="connsiteY27" fmla="*/ 491472 h 610293"/>
                <a:gd name="connsiteX28" fmla="*/ 322312 w 882465"/>
                <a:gd name="connsiteY28" fmla="*/ 564194 h 610293"/>
                <a:gd name="connsiteX29" fmla="*/ 270437 w 882465"/>
                <a:gd name="connsiteY29" fmla="*/ 588284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80 h 610293"/>
                <a:gd name="connsiteX37" fmla="*/ 20339 w 882465"/>
                <a:gd name="connsiteY37" fmla="*/ 29201 h 610293"/>
                <a:gd name="connsiteX38" fmla="*/ 13986 w 882465"/>
                <a:gd name="connsiteY38" fmla="*/ 13575 h 610293"/>
                <a:gd name="connsiteX39" fmla="*/ 10745 w 882465"/>
                <a:gd name="connsiteY39" fmla="*/ 5545 h 610293"/>
                <a:gd name="connsiteX40" fmla="*/ 10311 w 882465"/>
                <a:gd name="connsiteY40" fmla="*/ 4508 h 610293"/>
                <a:gd name="connsiteX41" fmla="*/ 3356 w 882465"/>
                <a:gd name="connsiteY41" fmla="*/ 11463 h 610293"/>
                <a:gd name="connsiteX42" fmla="*/ 90064 w 882465"/>
                <a:gd name="connsiteY42" fmla="*/ 41887 h 610293"/>
                <a:gd name="connsiteX43" fmla="*/ 298165 w 882465"/>
                <a:gd name="connsiteY43" fmla="*/ 114948 h 610293"/>
                <a:gd name="connsiteX44" fmla="*/ 549941 w 882465"/>
                <a:gd name="connsiteY44" fmla="*/ 203335 h 610293"/>
                <a:gd name="connsiteX45" fmla="*/ 767448 w 882465"/>
                <a:gd name="connsiteY45" fmla="*/ 279714 h 610293"/>
                <a:gd name="connsiteX46" fmla="*/ 838926 w 882465"/>
                <a:gd name="connsiteY46" fmla="*/ 304822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5"/>
                  </a:lnTo>
                  <a:lnTo>
                    <a:pt x="41847" y="13066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lnTo>
                    <a:pt x="23431" y="67051"/>
                  </a:ln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1"/>
                    <a:pt x="212266" y="532677"/>
                  </a:cubicBezTo>
                  <a:cubicBezTo>
                    <a:pt x="222050" y="556823"/>
                    <a:pt x="230796" y="581837"/>
                    <a:pt x="241785" y="605494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5"/>
                    <a:pt x="869067" y="323916"/>
                    <a:pt x="876607" y="319355"/>
                  </a:cubicBezTo>
                  <a:cubicBezTo>
                    <a:pt x="876965" y="319166"/>
                    <a:pt x="877341" y="318978"/>
                    <a:pt x="877719" y="318827"/>
                  </a:cubicBezTo>
                  <a:cubicBezTo>
                    <a:pt x="884316" y="315773"/>
                    <a:pt x="878586" y="306028"/>
                    <a:pt x="872064" y="309063"/>
                  </a:cubicBezTo>
                  <a:lnTo>
                    <a:pt x="809709" y="337959"/>
                  </a:lnTo>
                  <a:lnTo>
                    <a:pt x="660080" y="407421"/>
                  </a:lnTo>
                  <a:lnTo>
                    <a:pt x="478972" y="491472"/>
                  </a:lnTo>
                  <a:lnTo>
                    <a:pt x="322312" y="564194"/>
                  </a:lnTo>
                  <a:lnTo>
                    <a:pt x="270437" y="588284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4"/>
                    <a:pt x="60488" y="128237"/>
                    <a:pt x="40263" y="78380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5"/>
                  </a:lnTo>
                  <a:cubicBezTo>
                    <a:pt x="13044" y="11256"/>
                    <a:pt x="12309" y="7543"/>
                    <a:pt x="10745" y="5545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7"/>
                  </a:lnTo>
                  <a:lnTo>
                    <a:pt x="298165" y="114948"/>
                  </a:lnTo>
                  <a:lnTo>
                    <a:pt x="549941" y="203335"/>
                  </a:lnTo>
                  <a:lnTo>
                    <a:pt x="767448" y="279714"/>
                  </a:lnTo>
                  <a:lnTo>
                    <a:pt x="838926" y="304822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1"/>
                    <a:pt x="874552" y="317319"/>
                  </a:cubicBezTo>
                  <a:cubicBezTo>
                    <a:pt x="881432" y="319732"/>
                    <a:pt x="884392" y="308818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8" name="Freeform: Shape 1117">
              <a:extLst>
                <a:ext uri="{FF2B5EF4-FFF2-40B4-BE49-F238E27FC236}">
                  <a16:creationId xmlns:a16="http://schemas.microsoft.com/office/drawing/2014/main" id="{6016C8FD-BF62-7F82-519D-6A1EDA1D4156}"/>
                </a:ext>
              </a:extLst>
            </p:cNvPr>
            <p:cNvSpPr/>
            <p:nvPr/>
          </p:nvSpPr>
          <p:spPr>
            <a:xfrm>
              <a:off x="8974363" y="6082384"/>
              <a:ext cx="263818" cy="178479"/>
            </a:xfrm>
            <a:custGeom>
              <a:avLst/>
              <a:gdLst>
                <a:gd name="connsiteX0" fmla="*/ 254105 w 263818"/>
                <a:gd name="connsiteY0" fmla="*/ 89760 h 178479"/>
                <a:gd name="connsiteX1" fmla="*/ 94693 w 263818"/>
                <a:gd name="connsiteY1" fmla="*/ 158391 h 178479"/>
                <a:gd name="connsiteX2" fmla="*/ 71809 w 263818"/>
                <a:gd name="connsiteY2" fmla="*/ 168231 h 178479"/>
                <a:gd name="connsiteX3" fmla="*/ 80122 w 263818"/>
                <a:gd name="connsiteY3" fmla="*/ 171624 h 178479"/>
                <a:gd name="connsiteX4" fmla="*/ 18917 w 263818"/>
                <a:gd name="connsiteY4" fmla="*/ 25255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760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760"/>
                  </a:moveTo>
                  <a:lnTo>
                    <a:pt x="94693" y="158391"/>
                  </a:lnTo>
                  <a:lnTo>
                    <a:pt x="71809" y="168231"/>
                  </a:lnTo>
                  <a:lnTo>
                    <a:pt x="80122" y="171624"/>
                  </a:lnTo>
                  <a:lnTo>
                    <a:pt x="18917" y="25255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8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658"/>
                    <a:pt x="260740" y="86913"/>
                    <a:pt x="254105" y="897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9" name="Freeform: Shape 1118">
              <a:extLst>
                <a:ext uri="{FF2B5EF4-FFF2-40B4-BE49-F238E27FC236}">
                  <a16:creationId xmlns:a16="http://schemas.microsoft.com/office/drawing/2014/main" id="{B3F04912-73C9-9294-5979-7802975E3FC1}"/>
                </a:ext>
              </a:extLst>
            </p:cNvPr>
            <p:cNvSpPr/>
            <p:nvPr/>
          </p:nvSpPr>
          <p:spPr>
            <a:xfrm>
              <a:off x="8756658" y="5933280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6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5"/>
                    <a:pt x="-1600" y="10988"/>
                    <a:pt x="-866" y="13986"/>
                  </a:cubicBezTo>
                  <a:cubicBezTo>
                    <a:pt x="-35" y="17001"/>
                    <a:pt x="3075" y="18755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4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0" name="Freeform: Shape 1119">
              <a:extLst>
                <a:ext uri="{FF2B5EF4-FFF2-40B4-BE49-F238E27FC236}">
                  <a16:creationId xmlns:a16="http://schemas.microsoft.com/office/drawing/2014/main" id="{79EC6C71-9A5C-F6E8-9096-D58623BD3E22}"/>
                </a:ext>
              </a:extLst>
            </p:cNvPr>
            <p:cNvSpPr/>
            <p:nvPr/>
          </p:nvSpPr>
          <p:spPr>
            <a:xfrm>
              <a:off x="8799899" y="6035523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1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1" name="Freeform: Shape 1120">
              <a:extLst>
                <a:ext uri="{FF2B5EF4-FFF2-40B4-BE49-F238E27FC236}">
                  <a16:creationId xmlns:a16="http://schemas.microsoft.com/office/drawing/2014/main" id="{EF14F6A8-5DB9-3A47-FF35-518CDD68BAA9}"/>
                </a:ext>
              </a:extLst>
            </p:cNvPr>
            <p:cNvSpPr/>
            <p:nvPr/>
          </p:nvSpPr>
          <p:spPr>
            <a:xfrm>
              <a:off x="8839879" y="6135332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2" name="Freeform: Shape 1121">
              <a:extLst>
                <a:ext uri="{FF2B5EF4-FFF2-40B4-BE49-F238E27FC236}">
                  <a16:creationId xmlns:a16="http://schemas.microsoft.com/office/drawing/2014/main" id="{4D38A3D9-374A-24CF-416D-CA55ADFD4639}"/>
                </a:ext>
              </a:extLst>
            </p:cNvPr>
            <p:cNvSpPr/>
            <p:nvPr/>
          </p:nvSpPr>
          <p:spPr>
            <a:xfrm>
              <a:off x="8879822" y="623642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3" name="Freeform: Shape 1122">
              <a:extLst>
                <a:ext uri="{FF2B5EF4-FFF2-40B4-BE49-F238E27FC236}">
                  <a16:creationId xmlns:a16="http://schemas.microsoft.com/office/drawing/2014/main" id="{7DB16864-8F98-315A-418E-C8A6349185E1}"/>
                </a:ext>
              </a:extLst>
            </p:cNvPr>
            <p:cNvSpPr/>
            <p:nvPr/>
          </p:nvSpPr>
          <p:spPr>
            <a:xfrm>
              <a:off x="8923101" y="633655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4" name="Freeform: Shape 1123">
              <a:extLst>
                <a:ext uri="{FF2B5EF4-FFF2-40B4-BE49-F238E27FC236}">
                  <a16:creationId xmlns:a16="http://schemas.microsoft.com/office/drawing/2014/main" id="{2DA5D0D8-76F9-BD0A-7691-18227DD92D32}"/>
                </a:ext>
              </a:extLst>
            </p:cNvPr>
            <p:cNvSpPr/>
            <p:nvPr/>
          </p:nvSpPr>
          <p:spPr>
            <a:xfrm>
              <a:off x="9060874" y="6374024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5" name="Freeform: Shape 1124">
              <a:extLst>
                <a:ext uri="{FF2B5EF4-FFF2-40B4-BE49-F238E27FC236}">
                  <a16:creationId xmlns:a16="http://schemas.microsoft.com/office/drawing/2014/main" id="{3B74BF30-213E-4C05-F601-5FF06B0632F3}"/>
                </a:ext>
              </a:extLst>
            </p:cNvPr>
            <p:cNvSpPr/>
            <p:nvPr/>
          </p:nvSpPr>
          <p:spPr>
            <a:xfrm>
              <a:off x="9159006" y="6330198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6" name="Freeform: Shape 1125">
              <a:extLst>
                <a:ext uri="{FF2B5EF4-FFF2-40B4-BE49-F238E27FC236}">
                  <a16:creationId xmlns:a16="http://schemas.microsoft.com/office/drawing/2014/main" id="{26D868FE-18D9-E3E3-51CF-9763BD45EDD5}"/>
                </a:ext>
              </a:extLst>
            </p:cNvPr>
            <p:cNvSpPr/>
            <p:nvPr/>
          </p:nvSpPr>
          <p:spPr>
            <a:xfrm>
              <a:off x="9256195" y="6284179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7" name="Freeform: Shape 1126">
              <a:extLst>
                <a:ext uri="{FF2B5EF4-FFF2-40B4-BE49-F238E27FC236}">
                  <a16:creationId xmlns:a16="http://schemas.microsoft.com/office/drawing/2014/main" id="{F48BB218-C6BE-C6BC-F1C3-D56AA8712009}"/>
                </a:ext>
              </a:extLst>
            </p:cNvPr>
            <p:cNvSpPr/>
            <p:nvPr/>
          </p:nvSpPr>
          <p:spPr>
            <a:xfrm>
              <a:off x="9354100" y="6239147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7 w 16488"/>
                <a:gd name="connsiteY1" fmla="*/ 20874 h 24679"/>
                <a:gd name="connsiteX2" fmla="*/ 11292 w 16488"/>
                <a:gd name="connsiteY2" fmla="*/ 24832 h 24679"/>
                <a:gd name="connsiteX3" fmla="*/ 15250 w 16488"/>
                <a:gd name="connsiteY3" fmla="*/ 17876 h 24679"/>
                <a:gd name="connsiteX4" fmla="*/ 15250 w 16488"/>
                <a:gd name="connsiteY4" fmla="*/ 17876 h 24679"/>
                <a:gd name="connsiteX5" fmla="*/ 10066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0" y="17876"/>
                  </a:cubicBezTo>
                  <a:cubicBezTo>
                    <a:pt x="15250" y="17876"/>
                    <a:pt x="15250" y="17876"/>
                    <a:pt x="15250" y="17876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8" name="Freeform: Shape 1127">
              <a:extLst>
                <a:ext uri="{FF2B5EF4-FFF2-40B4-BE49-F238E27FC236}">
                  <a16:creationId xmlns:a16="http://schemas.microsoft.com/office/drawing/2014/main" id="{36CBEE1F-E959-DC7F-D925-2A6762270E45}"/>
                </a:ext>
              </a:extLst>
            </p:cNvPr>
            <p:cNvSpPr/>
            <p:nvPr/>
          </p:nvSpPr>
          <p:spPr>
            <a:xfrm>
              <a:off x="9451856" y="6192871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9" name="Freeform: Shape 1128">
              <a:extLst>
                <a:ext uri="{FF2B5EF4-FFF2-40B4-BE49-F238E27FC236}">
                  <a16:creationId xmlns:a16="http://schemas.microsoft.com/office/drawing/2014/main" id="{F0617F3F-B931-2F52-A89D-319B17BD800B}"/>
                </a:ext>
              </a:extLst>
            </p:cNvPr>
            <p:cNvSpPr/>
            <p:nvPr/>
          </p:nvSpPr>
          <p:spPr>
            <a:xfrm>
              <a:off x="8029656" y="4927824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0" name="Freeform: Shape 1129">
              <a:extLst>
                <a:ext uri="{FF2B5EF4-FFF2-40B4-BE49-F238E27FC236}">
                  <a16:creationId xmlns:a16="http://schemas.microsoft.com/office/drawing/2014/main" id="{91CC4B78-9E15-87F8-C4A5-1CE8FD97D64E}"/>
                </a:ext>
              </a:extLst>
            </p:cNvPr>
            <p:cNvSpPr/>
            <p:nvPr/>
          </p:nvSpPr>
          <p:spPr>
            <a:xfrm>
              <a:off x="8134086" y="5380697"/>
              <a:ext cx="81498" cy="81488"/>
            </a:xfrm>
            <a:custGeom>
              <a:avLst/>
              <a:gdLst>
                <a:gd name="connsiteX0" fmla="*/ 50201 w 81498"/>
                <a:gd name="connsiteY0" fmla="*/ 1058 h 81488"/>
                <a:gd name="connsiteX1" fmla="*/ -693 w 81498"/>
                <a:gd name="connsiteY1" fmla="*/ 37853 h 81488"/>
                <a:gd name="connsiteX2" fmla="*/ 37440 w 81498"/>
                <a:gd name="connsiteY2" fmla="*/ 81566 h 81488"/>
                <a:gd name="connsiteX3" fmla="*/ 80248 w 81498"/>
                <a:gd name="connsiteY3" fmla="*/ 47070 h 81488"/>
                <a:gd name="connsiteX4" fmla="*/ 50201 w 81498"/>
                <a:gd name="connsiteY4" fmla="*/ 1058 h 81488"/>
                <a:gd name="connsiteX5" fmla="*/ 47205 w 81498"/>
                <a:gd name="connsiteY5" fmla="*/ 11973 h 81488"/>
                <a:gd name="connsiteX6" fmla="*/ 41701 w 81498"/>
                <a:gd name="connsiteY6" fmla="*/ 70557 h 81488"/>
                <a:gd name="connsiteX7" fmla="*/ 10221 w 81498"/>
                <a:gd name="connsiteY7" fmla="*/ 43998 h 81488"/>
                <a:gd name="connsiteX8" fmla="*/ 47205 w 81498"/>
                <a:gd name="connsiteY8" fmla="*/ 11954 h 81488"/>
                <a:gd name="connsiteX9" fmla="*/ 50201 w 81498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88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228"/>
                    <a:pt x="37440" y="81566"/>
                  </a:cubicBezTo>
                  <a:cubicBezTo>
                    <a:pt x="59381" y="83903"/>
                    <a:pt x="78156" y="69200"/>
                    <a:pt x="80248" y="47070"/>
                  </a:cubicBezTo>
                  <a:cubicBezTo>
                    <a:pt x="82246" y="26015"/>
                    <a:pt x="70277" y="7279"/>
                    <a:pt x="50201" y="1058"/>
                  </a:cubicBezTo>
                  <a:cubicBezTo>
                    <a:pt x="43228" y="-1110"/>
                    <a:pt x="40249" y="9805"/>
                    <a:pt x="47205" y="11973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1" name="Freeform: Shape 1130">
              <a:extLst>
                <a:ext uri="{FF2B5EF4-FFF2-40B4-BE49-F238E27FC236}">
                  <a16:creationId xmlns:a16="http://schemas.microsoft.com/office/drawing/2014/main" id="{57874B82-CEBF-E72D-92DC-490D4FA495DA}"/>
                </a:ext>
              </a:extLst>
            </p:cNvPr>
            <p:cNvSpPr/>
            <p:nvPr/>
          </p:nvSpPr>
          <p:spPr>
            <a:xfrm>
              <a:off x="10042806" y="614928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2" name="Freeform: Shape 1131">
              <a:extLst>
                <a:ext uri="{FF2B5EF4-FFF2-40B4-BE49-F238E27FC236}">
                  <a16:creationId xmlns:a16="http://schemas.microsoft.com/office/drawing/2014/main" id="{5F3E1C79-E7F7-83B8-5B4C-7CAAC041F609}"/>
                </a:ext>
              </a:extLst>
            </p:cNvPr>
            <p:cNvSpPr/>
            <p:nvPr/>
          </p:nvSpPr>
          <p:spPr>
            <a:xfrm>
              <a:off x="10147236" y="6602159"/>
              <a:ext cx="81498" cy="81488"/>
            </a:xfrm>
            <a:custGeom>
              <a:avLst/>
              <a:gdLst>
                <a:gd name="connsiteX0" fmla="*/ 50201 w 81498"/>
                <a:gd name="connsiteY0" fmla="*/ 1058 h 81488"/>
                <a:gd name="connsiteX1" fmla="*/ -693 w 81498"/>
                <a:gd name="connsiteY1" fmla="*/ 37853 h 81488"/>
                <a:gd name="connsiteX2" fmla="*/ 37440 w 81498"/>
                <a:gd name="connsiteY2" fmla="*/ 81566 h 81488"/>
                <a:gd name="connsiteX3" fmla="*/ 80248 w 81498"/>
                <a:gd name="connsiteY3" fmla="*/ 47070 h 81488"/>
                <a:gd name="connsiteX4" fmla="*/ 50201 w 81498"/>
                <a:gd name="connsiteY4" fmla="*/ 1058 h 81488"/>
                <a:gd name="connsiteX5" fmla="*/ 47205 w 81498"/>
                <a:gd name="connsiteY5" fmla="*/ 11973 h 81488"/>
                <a:gd name="connsiteX6" fmla="*/ 41701 w 81498"/>
                <a:gd name="connsiteY6" fmla="*/ 70557 h 81488"/>
                <a:gd name="connsiteX7" fmla="*/ 10221 w 81498"/>
                <a:gd name="connsiteY7" fmla="*/ 43998 h 81488"/>
                <a:gd name="connsiteX8" fmla="*/ 47205 w 81498"/>
                <a:gd name="connsiteY8" fmla="*/ 11954 h 81488"/>
                <a:gd name="connsiteX9" fmla="*/ 50201 w 81498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88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228"/>
                    <a:pt x="37440" y="81566"/>
                  </a:cubicBezTo>
                  <a:cubicBezTo>
                    <a:pt x="59381" y="83903"/>
                    <a:pt x="78156" y="69200"/>
                    <a:pt x="80248" y="47070"/>
                  </a:cubicBezTo>
                  <a:cubicBezTo>
                    <a:pt x="82246" y="26015"/>
                    <a:pt x="70277" y="7279"/>
                    <a:pt x="50201" y="1058"/>
                  </a:cubicBezTo>
                  <a:cubicBezTo>
                    <a:pt x="43228" y="-1110"/>
                    <a:pt x="40249" y="9805"/>
                    <a:pt x="47205" y="11973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3" name="Freeform: Shape 1132">
              <a:extLst>
                <a:ext uri="{FF2B5EF4-FFF2-40B4-BE49-F238E27FC236}">
                  <a16:creationId xmlns:a16="http://schemas.microsoft.com/office/drawing/2014/main" id="{41445712-BAFD-23E0-8B2B-FF8B4F10AA25}"/>
                </a:ext>
              </a:extLst>
            </p:cNvPr>
            <p:cNvSpPr/>
            <p:nvPr/>
          </p:nvSpPr>
          <p:spPr>
            <a:xfrm>
              <a:off x="11045611" y="464884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4" name="Freeform: Shape 1133">
              <a:extLst>
                <a:ext uri="{FF2B5EF4-FFF2-40B4-BE49-F238E27FC236}">
                  <a16:creationId xmlns:a16="http://schemas.microsoft.com/office/drawing/2014/main" id="{918180B3-F595-65E8-A244-E45E3B68D7AE}"/>
                </a:ext>
              </a:extLst>
            </p:cNvPr>
            <p:cNvSpPr/>
            <p:nvPr/>
          </p:nvSpPr>
          <p:spPr>
            <a:xfrm>
              <a:off x="11150038" y="5101721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5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3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1" y="7279"/>
                    <a:pt x="50205" y="1058"/>
                  </a:cubicBezTo>
                  <a:cubicBezTo>
                    <a:pt x="43231" y="-1110"/>
                    <a:pt x="40253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2" y="70312"/>
                    <a:pt x="10941" y="59926"/>
                    <a:pt x="10225" y="43998"/>
                  </a:cubicBezTo>
                  <a:cubicBezTo>
                    <a:pt x="9396" y="25148"/>
                    <a:pt x="28867" y="8391"/>
                    <a:pt x="47208" y="11954"/>
                  </a:cubicBezTo>
                  <a:cubicBezTo>
                    <a:pt x="54315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5" name="Freeform: Shape 1134">
              <a:extLst>
                <a:ext uri="{FF2B5EF4-FFF2-40B4-BE49-F238E27FC236}">
                  <a16:creationId xmlns:a16="http://schemas.microsoft.com/office/drawing/2014/main" id="{AD750F7B-DBA8-F8BF-CCBB-279AFC95162D}"/>
                </a:ext>
              </a:extLst>
            </p:cNvPr>
            <p:cNvSpPr/>
            <p:nvPr/>
          </p:nvSpPr>
          <p:spPr>
            <a:xfrm>
              <a:off x="6546443" y="5206612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6" name="Freeform: Shape 1135">
              <a:extLst>
                <a:ext uri="{FF2B5EF4-FFF2-40B4-BE49-F238E27FC236}">
                  <a16:creationId xmlns:a16="http://schemas.microsoft.com/office/drawing/2014/main" id="{392DC24B-3A39-1795-5740-C674825D27C0}"/>
                </a:ext>
              </a:extLst>
            </p:cNvPr>
            <p:cNvSpPr/>
            <p:nvPr/>
          </p:nvSpPr>
          <p:spPr>
            <a:xfrm>
              <a:off x="6635326" y="5203561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0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7" name="Freeform: Shape 1136">
              <a:extLst>
                <a:ext uri="{FF2B5EF4-FFF2-40B4-BE49-F238E27FC236}">
                  <a16:creationId xmlns:a16="http://schemas.microsoft.com/office/drawing/2014/main" id="{F6907B87-B83D-EAD7-AB82-68CCB66E352C}"/>
                </a:ext>
              </a:extLst>
            </p:cNvPr>
            <p:cNvSpPr/>
            <p:nvPr/>
          </p:nvSpPr>
          <p:spPr>
            <a:xfrm>
              <a:off x="6727700" y="5379500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7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7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4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8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8" name="Freeform: Shape 1137">
              <a:extLst>
                <a:ext uri="{FF2B5EF4-FFF2-40B4-BE49-F238E27FC236}">
                  <a16:creationId xmlns:a16="http://schemas.microsoft.com/office/drawing/2014/main" id="{F63BD7F0-9563-CC1C-26B1-9AA092FCCE9E}"/>
                </a:ext>
              </a:extLst>
            </p:cNvPr>
            <p:cNvSpPr/>
            <p:nvPr/>
          </p:nvSpPr>
          <p:spPr>
            <a:xfrm>
              <a:off x="6577853" y="5353718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9" name="Freeform: Shape 1138">
              <a:extLst>
                <a:ext uri="{FF2B5EF4-FFF2-40B4-BE49-F238E27FC236}">
                  <a16:creationId xmlns:a16="http://schemas.microsoft.com/office/drawing/2014/main" id="{6F38CD28-DD7A-5853-0A7B-4FAC2B940DA0}"/>
                </a:ext>
              </a:extLst>
            </p:cNvPr>
            <p:cNvSpPr/>
            <p:nvPr/>
          </p:nvSpPr>
          <p:spPr>
            <a:xfrm>
              <a:off x="9479460" y="4377224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0" name="Freeform: Shape 1139">
              <a:extLst>
                <a:ext uri="{FF2B5EF4-FFF2-40B4-BE49-F238E27FC236}">
                  <a16:creationId xmlns:a16="http://schemas.microsoft.com/office/drawing/2014/main" id="{E245D928-CE54-163B-966B-ABF7D8CB5E84}"/>
                </a:ext>
              </a:extLst>
            </p:cNvPr>
            <p:cNvSpPr/>
            <p:nvPr/>
          </p:nvSpPr>
          <p:spPr>
            <a:xfrm>
              <a:off x="9568343" y="437417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1" name="Freeform: Shape 1140">
              <a:extLst>
                <a:ext uri="{FF2B5EF4-FFF2-40B4-BE49-F238E27FC236}">
                  <a16:creationId xmlns:a16="http://schemas.microsoft.com/office/drawing/2014/main" id="{47D64769-668B-E85C-46D4-DF1D948626CA}"/>
                </a:ext>
              </a:extLst>
            </p:cNvPr>
            <p:cNvSpPr/>
            <p:nvPr/>
          </p:nvSpPr>
          <p:spPr>
            <a:xfrm>
              <a:off x="9660717" y="4550113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7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7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4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8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2" name="Freeform: Shape 1141">
              <a:extLst>
                <a:ext uri="{FF2B5EF4-FFF2-40B4-BE49-F238E27FC236}">
                  <a16:creationId xmlns:a16="http://schemas.microsoft.com/office/drawing/2014/main" id="{8A90E0AF-1B3D-665F-8AB3-0D4C1E18EC09}"/>
                </a:ext>
              </a:extLst>
            </p:cNvPr>
            <p:cNvSpPr/>
            <p:nvPr/>
          </p:nvSpPr>
          <p:spPr>
            <a:xfrm>
              <a:off x="9510869" y="4524330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3" name="Freeform: Shape 1142">
              <a:extLst>
                <a:ext uri="{FF2B5EF4-FFF2-40B4-BE49-F238E27FC236}">
                  <a16:creationId xmlns:a16="http://schemas.microsoft.com/office/drawing/2014/main" id="{21CC6351-4EC4-FC43-A682-D31B889AE300}"/>
                </a:ext>
              </a:extLst>
            </p:cNvPr>
            <p:cNvSpPr/>
            <p:nvPr/>
          </p:nvSpPr>
          <p:spPr>
            <a:xfrm>
              <a:off x="6666514" y="5684985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4" name="Freeform: Shape 1143">
              <a:extLst>
                <a:ext uri="{FF2B5EF4-FFF2-40B4-BE49-F238E27FC236}">
                  <a16:creationId xmlns:a16="http://schemas.microsoft.com/office/drawing/2014/main" id="{D590FEE1-3491-2572-3728-CBD249F2CCF1}"/>
                </a:ext>
              </a:extLst>
            </p:cNvPr>
            <p:cNvSpPr/>
            <p:nvPr/>
          </p:nvSpPr>
          <p:spPr>
            <a:xfrm>
              <a:off x="6667257" y="6279778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5" name="Freeform: Shape 1144">
              <a:extLst>
                <a:ext uri="{FF2B5EF4-FFF2-40B4-BE49-F238E27FC236}">
                  <a16:creationId xmlns:a16="http://schemas.microsoft.com/office/drawing/2014/main" id="{5F3450D9-6CBF-EAD9-D044-0BC6F71AC3FE}"/>
                </a:ext>
              </a:extLst>
            </p:cNvPr>
            <p:cNvSpPr/>
            <p:nvPr/>
          </p:nvSpPr>
          <p:spPr>
            <a:xfrm>
              <a:off x="6759587" y="5681472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1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1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6" name="Freeform: Shape 1145">
              <a:extLst>
                <a:ext uri="{FF2B5EF4-FFF2-40B4-BE49-F238E27FC236}">
                  <a16:creationId xmlns:a16="http://schemas.microsoft.com/office/drawing/2014/main" id="{642E7A65-94AE-8565-A8A2-BD52598D5109}"/>
                </a:ext>
              </a:extLst>
            </p:cNvPr>
            <p:cNvSpPr/>
            <p:nvPr/>
          </p:nvSpPr>
          <p:spPr>
            <a:xfrm>
              <a:off x="6788585" y="5679710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7" name="Freeform: Shape 1146">
              <a:extLst>
                <a:ext uri="{FF2B5EF4-FFF2-40B4-BE49-F238E27FC236}">
                  <a16:creationId xmlns:a16="http://schemas.microsoft.com/office/drawing/2014/main" id="{82558F84-7CB9-AC2F-F6C8-9F1091C9467C}"/>
                </a:ext>
              </a:extLst>
            </p:cNvPr>
            <p:cNvSpPr/>
            <p:nvPr/>
          </p:nvSpPr>
          <p:spPr>
            <a:xfrm>
              <a:off x="7263255" y="6354187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0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8" name="Freeform: Shape 1147">
              <a:extLst>
                <a:ext uri="{FF2B5EF4-FFF2-40B4-BE49-F238E27FC236}">
                  <a16:creationId xmlns:a16="http://schemas.microsoft.com/office/drawing/2014/main" id="{DECC69A5-FC71-990E-1EBD-073A611DC4CF}"/>
                </a:ext>
              </a:extLst>
            </p:cNvPr>
            <p:cNvSpPr/>
            <p:nvPr/>
          </p:nvSpPr>
          <p:spPr>
            <a:xfrm>
              <a:off x="7256085" y="6383834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7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9" name="Freeform: Shape 1148">
              <a:extLst>
                <a:ext uri="{FF2B5EF4-FFF2-40B4-BE49-F238E27FC236}">
                  <a16:creationId xmlns:a16="http://schemas.microsoft.com/office/drawing/2014/main" id="{E4E509E0-0FDC-549B-CE92-27492F5CF9CD}"/>
                </a:ext>
              </a:extLst>
            </p:cNvPr>
            <p:cNvSpPr/>
            <p:nvPr/>
          </p:nvSpPr>
          <p:spPr>
            <a:xfrm>
              <a:off x="6701937" y="6146137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0" name="Freeform: Shape 1149">
              <a:extLst>
                <a:ext uri="{FF2B5EF4-FFF2-40B4-BE49-F238E27FC236}">
                  <a16:creationId xmlns:a16="http://schemas.microsoft.com/office/drawing/2014/main" id="{29B544BB-E3C6-043B-45F3-43532AB629FB}"/>
                </a:ext>
              </a:extLst>
            </p:cNvPr>
            <p:cNvSpPr/>
            <p:nvPr/>
          </p:nvSpPr>
          <p:spPr>
            <a:xfrm>
              <a:off x="6821095" y="6106208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9 w 59544"/>
                <a:gd name="connsiteY17" fmla="*/ 47839 h 116762"/>
                <a:gd name="connsiteX18" fmla="*/ 47632 w 59544"/>
                <a:gd name="connsiteY18" fmla="*/ 14966 h 116762"/>
                <a:gd name="connsiteX19" fmla="*/ 57397 w 59544"/>
                <a:gd name="connsiteY19" fmla="*/ 9311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2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7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9" y="47839"/>
                  </a:cubicBezTo>
                  <a:cubicBezTo>
                    <a:pt x="-1471" y="36963"/>
                    <a:pt x="35569" y="-887"/>
                    <a:pt x="47632" y="14966"/>
                  </a:cubicBezTo>
                  <a:cubicBezTo>
                    <a:pt x="51987" y="20620"/>
                    <a:pt x="61807" y="15060"/>
                    <a:pt x="57397" y="93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1" name="Freeform: Shape 1150">
              <a:extLst>
                <a:ext uri="{FF2B5EF4-FFF2-40B4-BE49-F238E27FC236}">
                  <a16:creationId xmlns:a16="http://schemas.microsoft.com/office/drawing/2014/main" id="{4C18D653-2FA4-78EF-EC3B-1DEC4288C31C}"/>
                </a:ext>
              </a:extLst>
            </p:cNvPr>
            <p:cNvSpPr/>
            <p:nvPr/>
          </p:nvSpPr>
          <p:spPr>
            <a:xfrm>
              <a:off x="6892600" y="6107780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2" name="Freeform: Shape 1151">
              <a:extLst>
                <a:ext uri="{FF2B5EF4-FFF2-40B4-BE49-F238E27FC236}">
                  <a16:creationId xmlns:a16="http://schemas.microsoft.com/office/drawing/2014/main" id="{65BE1882-01FF-C1DF-99E8-7264E65D9BEE}"/>
                </a:ext>
              </a:extLst>
            </p:cNvPr>
            <p:cNvSpPr/>
            <p:nvPr/>
          </p:nvSpPr>
          <p:spPr>
            <a:xfrm>
              <a:off x="6965556" y="6071913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10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4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id="{39E3B639-53D1-AC62-E626-C165F48DCCB9}"/>
                </a:ext>
              </a:extLst>
            </p:cNvPr>
            <p:cNvSpPr/>
            <p:nvPr/>
          </p:nvSpPr>
          <p:spPr>
            <a:xfrm>
              <a:off x="8119275" y="5682894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1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3" y="529946"/>
                    <a:pt x="224783" y="499409"/>
                  </a:cubicBezTo>
                  <a:cubicBezTo>
                    <a:pt x="223538" y="439542"/>
                    <a:pt x="218090" y="379846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1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5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5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1E5FC673-5109-3694-45E9-5183644AFBBD}"/>
                </a:ext>
              </a:extLst>
            </p:cNvPr>
            <p:cNvSpPr/>
            <p:nvPr/>
          </p:nvSpPr>
          <p:spPr>
            <a:xfrm>
              <a:off x="7862030" y="5919619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9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7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id="{EBCC4CF0-4930-9722-510A-2A11E5EB88FA}"/>
                </a:ext>
              </a:extLst>
            </p:cNvPr>
            <p:cNvSpPr/>
            <p:nvPr/>
          </p:nvSpPr>
          <p:spPr>
            <a:xfrm>
              <a:off x="7946225" y="5787166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85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6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8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id="{C529B489-5BE8-56CE-7CE5-E6F9323F8FBE}"/>
                </a:ext>
              </a:extLst>
            </p:cNvPr>
            <p:cNvSpPr/>
            <p:nvPr/>
          </p:nvSpPr>
          <p:spPr>
            <a:xfrm rot="-5365624">
              <a:off x="8194666" y="5688113"/>
              <a:ext cx="47918" cy="47918"/>
            </a:xfrm>
            <a:custGeom>
              <a:avLst/>
              <a:gdLst>
                <a:gd name="connsiteX0" fmla="*/ 46906 w 47918"/>
                <a:gd name="connsiteY0" fmla="*/ 24291 h 47918"/>
                <a:gd name="connsiteX1" fmla="*/ 22947 w 47918"/>
                <a:gd name="connsiteY1" fmla="*/ 48250 h 47918"/>
                <a:gd name="connsiteX2" fmla="*/ -1013 w 47918"/>
                <a:gd name="connsiteY2" fmla="*/ 24291 h 47918"/>
                <a:gd name="connsiteX3" fmla="*/ 22947 w 47918"/>
                <a:gd name="connsiteY3" fmla="*/ 331 h 47918"/>
                <a:gd name="connsiteX4" fmla="*/ 46906 w 47918"/>
                <a:gd name="connsiteY4" fmla="*/ 24291 h 4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8" h="47918">
                  <a:moveTo>
                    <a:pt x="46906" y="24291"/>
                  </a:moveTo>
                  <a:cubicBezTo>
                    <a:pt x="46906" y="37523"/>
                    <a:pt x="36179" y="48250"/>
                    <a:pt x="22947" y="48250"/>
                  </a:cubicBezTo>
                  <a:cubicBezTo>
                    <a:pt x="9714" y="48250"/>
                    <a:pt x="-1013" y="37523"/>
                    <a:pt x="-1013" y="24291"/>
                  </a:cubicBezTo>
                  <a:cubicBezTo>
                    <a:pt x="-1013" y="11058"/>
                    <a:pt x="9714" y="331"/>
                    <a:pt x="22947" y="331"/>
                  </a:cubicBezTo>
                  <a:cubicBezTo>
                    <a:pt x="36179" y="331"/>
                    <a:pt x="46906" y="11058"/>
                    <a:pt x="46906" y="2429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7" name="Freeform: Shape 1156">
              <a:extLst>
                <a:ext uri="{FF2B5EF4-FFF2-40B4-BE49-F238E27FC236}">
                  <a16:creationId xmlns:a16="http://schemas.microsoft.com/office/drawing/2014/main" id="{3762BEA5-059C-5B6A-1534-B1AB0DEE5C9B}"/>
                </a:ext>
              </a:extLst>
            </p:cNvPr>
            <p:cNvSpPr/>
            <p:nvPr/>
          </p:nvSpPr>
          <p:spPr>
            <a:xfrm>
              <a:off x="7948776" y="6301659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8" name="Freeform: Shape 1157">
              <a:extLst>
                <a:ext uri="{FF2B5EF4-FFF2-40B4-BE49-F238E27FC236}">
                  <a16:creationId xmlns:a16="http://schemas.microsoft.com/office/drawing/2014/main" id="{5992E13E-D2BD-1861-D0D4-348C1BEF4515}"/>
                </a:ext>
              </a:extLst>
            </p:cNvPr>
            <p:cNvSpPr/>
            <p:nvPr/>
          </p:nvSpPr>
          <p:spPr>
            <a:xfrm>
              <a:off x="8574118" y="6147054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id="{D4350DD6-C14A-543C-D83C-08EE34E002B6}"/>
                </a:ext>
              </a:extLst>
            </p:cNvPr>
            <p:cNvSpPr/>
            <p:nvPr/>
          </p:nvSpPr>
          <p:spPr>
            <a:xfrm>
              <a:off x="8186426" y="602139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id="{D2DAB955-87D3-F2F2-BAB8-8D5539789ED6}"/>
                </a:ext>
              </a:extLst>
            </p:cNvPr>
            <p:cNvSpPr/>
            <p:nvPr/>
          </p:nvSpPr>
          <p:spPr>
            <a:xfrm>
              <a:off x="11490669" y="5900194"/>
              <a:ext cx="386835" cy="384890"/>
            </a:xfrm>
            <a:custGeom>
              <a:avLst/>
              <a:gdLst>
                <a:gd name="connsiteX0" fmla="*/ 141252 w 386835"/>
                <a:gd name="connsiteY0" fmla="*/ 384840 h 384890"/>
                <a:gd name="connsiteX1" fmla="*/ 114466 w 386835"/>
                <a:gd name="connsiteY1" fmla="*/ 373530 h 384890"/>
                <a:gd name="connsiteX2" fmla="*/ 101272 w 386835"/>
                <a:gd name="connsiteY2" fmla="*/ 367385 h 384890"/>
                <a:gd name="connsiteX3" fmla="*/ 90169 w 386835"/>
                <a:gd name="connsiteY3" fmla="*/ 362126 h 384890"/>
                <a:gd name="connsiteX4" fmla="*/ 82516 w 386835"/>
                <a:gd name="connsiteY4" fmla="*/ 358922 h 384890"/>
                <a:gd name="connsiteX5" fmla="*/ 76465 w 386835"/>
                <a:gd name="connsiteY5" fmla="*/ 356415 h 384890"/>
                <a:gd name="connsiteX6" fmla="*/ 65382 w 386835"/>
                <a:gd name="connsiteY6" fmla="*/ 351363 h 384890"/>
                <a:gd name="connsiteX7" fmla="*/ 62121 w 386835"/>
                <a:gd name="connsiteY7" fmla="*/ 349836 h 384890"/>
                <a:gd name="connsiteX8" fmla="*/ 58351 w 386835"/>
                <a:gd name="connsiteY8" fmla="*/ 348046 h 384890"/>
                <a:gd name="connsiteX9" fmla="*/ 58124 w 386835"/>
                <a:gd name="connsiteY9" fmla="*/ 347932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4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7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7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6 h 384890"/>
                <a:gd name="connsiteX39" fmla="*/ 138104 w 386835"/>
                <a:gd name="connsiteY39" fmla="*/ 368139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7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6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2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842 h 384890"/>
                <a:gd name="connsiteX60" fmla="*/ 300268 w 386835"/>
                <a:gd name="connsiteY60" fmla="*/ 41266 h 384890"/>
                <a:gd name="connsiteX61" fmla="*/ 279288 w 386835"/>
                <a:gd name="connsiteY61" fmla="*/ 29957 h 384890"/>
                <a:gd name="connsiteX62" fmla="*/ 277403 w 386835"/>
                <a:gd name="connsiteY62" fmla="*/ 29052 h 384890"/>
                <a:gd name="connsiteX63" fmla="*/ 257178 w 386835"/>
                <a:gd name="connsiteY63" fmla="*/ 21192 h 384890"/>
                <a:gd name="connsiteX64" fmla="*/ 253408 w 386835"/>
                <a:gd name="connsiteY64" fmla="*/ 20098 h 384890"/>
                <a:gd name="connsiteX65" fmla="*/ 237819 w 386835"/>
                <a:gd name="connsiteY65" fmla="*/ 17158 h 384890"/>
                <a:gd name="connsiteX66" fmla="*/ 202758 w 386835"/>
                <a:gd name="connsiteY66" fmla="*/ 16460 h 384890"/>
                <a:gd name="connsiteX67" fmla="*/ 174144 w 386835"/>
                <a:gd name="connsiteY67" fmla="*/ 22115 h 384890"/>
                <a:gd name="connsiteX68" fmla="*/ 150733 w 386835"/>
                <a:gd name="connsiteY68" fmla="*/ 30221 h 384890"/>
                <a:gd name="connsiteX69" fmla="*/ 135239 w 386835"/>
                <a:gd name="connsiteY69" fmla="*/ 38703 h 384890"/>
                <a:gd name="connsiteX70" fmla="*/ 131620 w 386835"/>
                <a:gd name="connsiteY70" fmla="*/ 41022 h 384890"/>
                <a:gd name="connsiteX71" fmla="*/ 114655 w 386835"/>
                <a:gd name="connsiteY71" fmla="*/ 53217 h 384890"/>
                <a:gd name="connsiteX72" fmla="*/ 82102 w 386835"/>
                <a:gd name="connsiteY72" fmla="*/ 91105 h 384890"/>
                <a:gd name="connsiteX73" fmla="*/ 77973 w 386835"/>
                <a:gd name="connsiteY73" fmla="*/ 98475 h 384890"/>
                <a:gd name="connsiteX74" fmla="*/ 70584 w 386835"/>
                <a:gd name="connsiteY74" fmla="*/ 112047 h 384890"/>
                <a:gd name="connsiteX75" fmla="*/ 66117 w 386835"/>
                <a:gd name="connsiteY75" fmla="*/ 123960 h 384890"/>
                <a:gd name="connsiteX76" fmla="*/ 64929 w 386835"/>
                <a:gd name="connsiteY76" fmla="*/ 127730 h 384890"/>
                <a:gd name="connsiteX77" fmla="*/ 61461 w 386835"/>
                <a:gd name="connsiteY77" fmla="*/ 140661 h 384890"/>
                <a:gd name="connsiteX78" fmla="*/ 57842 w 386835"/>
                <a:gd name="connsiteY78" fmla="*/ 169803 h 384890"/>
                <a:gd name="connsiteX79" fmla="*/ 59161 w 386835"/>
                <a:gd name="connsiteY79" fmla="*/ 194176 h 384890"/>
                <a:gd name="connsiteX80" fmla="*/ 60216 w 386835"/>
                <a:gd name="connsiteY80" fmla="*/ 203299 h 384890"/>
                <a:gd name="connsiteX81" fmla="*/ 59274 w 386835"/>
                <a:gd name="connsiteY81" fmla="*/ 226389 h 384890"/>
                <a:gd name="connsiteX82" fmla="*/ 55052 w 386835"/>
                <a:gd name="connsiteY82" fmla="*/ 252101 h 384890"/>
                <a:gd name="connsiteX83" fmla="*/ 50773 w 386835"/>
                <a:gd name="connsiteY83" fmla="*/ 265672 h 384890"/>
                <a:gd name="connsiteX84" fmla="*/ 49473 w 386835"/>
                <a:gd name="connsiteY84" fmla="*/ 269310 h 384890"/>
                <a:gd name="connsiteX85" fmla="*/ 45495 w 386835"/>
                <a:gd name="connsiteY85" fmla="*/ 278735 h 384890"/>
                <a:gd name="connsiteX86" fmla="*/ 43610 w 386835"/>
                <a:gd name="connsiteY86" fmla="*/ 282505 h 384890"/>
                <a:gd name="connsiteX87" fmla="*/ 34845 w 386835"/>
                <a:gd name="connsiteY87" fmla="*/ 298904 h 384890"/>
                <a:gd name="connsiteX88" fmla="*/ 28794 w 386835"/>
                <a:gd name="connsiteY88" fmla="*/ 303523 h 384890"/>
                <a:gd name="connsiteX89" fmla="*/ 25571 w 386835"/>
                <a:gd name="connsiteY89" fmla="*/ 303353 h 384890"/>
                <a:gd name="connsiteX90" fmla="*/ 22461 w 386835"/>
                <a:gd name="connsiteY90" fmla="*/ 301732 h 384890"/>
                <a:gd name="connsiteX91" fmla="*/ 20180 w 386835"/>
                <a:gd name="connsiteY91" fmla="*/ 299263 h 384890"/>
                <a:gd name="connsiteX92" fmla="*/ 21236 w 386835"/>
                <a:gd name="connsiteY92" fmla="*/ 292628 h 384890"/>
                <a:gd name="connsiteX93" fmla="*/ 29227 w 386835"/>
                <a:gd name="connsiteY93" fmla="*/ 276926 h 384890"/>
                <a:gd name="connsiteX94" fmla="*/ 32997 w 386835"/>
                <a:gd name="connsiteY94" fmla="*/ 269725 h 384890"/>
                <a:gd name="connsiteX95" fmla="*/ 42422 w 386835"/>
                <a:gd name="connsiteY95" fmla="*/ 238076 h 384890"/>
                <a:gd name="connsiteX96" fmla="*/ 44402 w 386835"/>
                <a:gd name="connsiteY96" fmla="*/ 195834 h 384890"/>
                <a:gd name="connsiteX97" fmla="*/ 44402 w 386835"/>
                <a:gd name="connsiteY97" fmla="*/ 152762 h 384890"/>
                <a:gd name="connsiteX98" fmla="*/ 51225 w 386835"/>
                <a:gd name="connsiteY98" fmla="*/ 120605 h 384890"/>
                <a:gd name="connsiteX99" fmla="*/ 93712 w 386835"/>
                <a:gd name="connsiteY99" fmla="*/ 52746 h 384890"/>
                <a:gd name="connsiteX100" fmla="*/ 95597 w 386835"/>
                <a:gd name="connsiteY100" fmla="*/ 50861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3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8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6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6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1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2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4 h 384890"/>
                <a:gd name="connsiteX142" fmla="*/ 154164 w 386835"/>
                <a:gd name="connsiteY142" fmla="*/ 378525 h 384890"/>
                <a:gd name="connsiteX143" fmla="*/ 151506 w 386835"/>
                <a:gd name="connsiteY143" fmla="*/ 381051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840"/>
                  </a:moveTo>
                  <a:cubicBezTo>
                    <a:pt x="131827" y="381334"/>
                    <a:pt x="122515" y="377187"/>
                    <a:pt x="114466" y="373530"/>
                  </a:cubicBezTo>
                  <a:cubicBezTo>
                    <a:pt x="110055" y="371645"/>
                    <a:pt x="105626" y="369440"/>
                    <a:pt x="101272" y="367385"/>
                  </a:cubicBezTo>
                  <a:cubicBezTo>
                    <a:pt x="97502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6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9019" y="353059"/>
                    <a:pt x="65382" y="351363"/>
                  </a:cubicBezTo>
                  <a:lnTo>
                    <a:pt x="62121" y="349836"/>
                  </a:lnTo>
                  <a:lnTo>
                    <a:pt x="58351" y="348046"/>
                  </a:lnTo>
                  <a:lnTo>
                    <a:pt x="58124" y="347932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4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7"/>
                  </a:cubicBezTo>
                  <a:cubicBezTo>
                    <a:pt x="55674" y="330478"/>
                    <a:pt x="57955" y="331382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6"/>
                  </a:cubicBezTo>
                  <a:lnTo>
                    <a:pt x="138104" y="368139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29"/>
                    <a:pt x="164003" y="350722"/>
                  </a:cubicBezTo>
                  <a:cubicBezTo>
                    <a:pt x="171638" y="344634"/>
                    <a:pt x="180610" y="340770"/>
                    <a:pt x="189168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2"/>
                    <a:pt x="291597" y="309309"/>
                    <a:pt x="298307" y="304861"/>
                  </a:cubicBezTo>
                  <a:cubicBezTo>
                    <a:pt x="306356" y="299847"/>
                    <a:pt x="313915" y="294117"/>
                    <a:pt x="320927" y="287726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2"/>
                  </a:cubicBezTo>
                  <a:cubicBezTo>
                    <a:pt x="362302" y="222959"/>
                    <a:pt x="363112" y="220546"/>
                    <a:pt x="363999" y="218152"/>
                  </a:cubicBezTo>
                  <a:cubicBezTo>
                    <a:pt x="367467" y="207935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842"/>
                  </a:cubicBezTo>
                  <a:cubicBezTo>
                    <a:pt x="309335" y="47807"/>
                    <a:pt x="305093" y="44678"/>
                    <a:pt x="300268" y="41266"/>
                  </a:cubicBezTo>
                  <a:cubicBezTo>
                    <a:pt x="293614" y="36893"/>
                    <a:pt x="286602" y="33104"/>
                    <a:pt x="279288" y="29957"/>
                  </a:cubicBezTo>
                  <a:lnTo>
                    <a:pt x="277403" y="29052"/>
                  </a:lnTo>
                  <a:cubicBezTo>
                    <a:pt x="270844" y="25961"/>
                    <a:pt x="264095" y="23340"/>
                    <a:pt x="257178" y="21192"/>
                  </a:cubicBezTo>
                  <a:cubicBezTo>
                    <a:pt x="256009" y="20833"/>
                    <a:pt x="254746" y="20456"/>
                    <a:pt x="253408" y="20098"/>
                  </a:cubicBezTo>
                  <a:cubicBezTo>
                    <a:pt x="248318" y="18590"/>
                    <a:pt x="243096" y="17610"/>
                    <a:pt x="237819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9" y="38703"/>
                  </a:cubicBezTo>
                  <a:lnTo>
                    <a:pt x="131620" y="41022"/>
                  </a:lnTo>
                  <a:cubicBezTo>
                    <a:pt x="125625" y="44603"/>
                    <a:pt x="119951" y="48674"/>
                    <a:pt x="114655" y="53217"/>
                  </a:cubicBezTo>
                  <a:cubicBezTo>
                    <a:pt x="102704" y="64094"/>
                    <a:pt x="90357" y="75969"/>
                    <a:pt x="82102" y="91105"/>
                  </a:cubicBezTo>
                  <a:cubicBezTo>
                    <a:pt x="80762" y="93555"/>
                    <a:pt x="79349" y="96063"/>
                    <a:pt x="77973" y="98475"/>
                  </a:cubicBezTo>
                  <a:cubicBezTo>
                    <a:pt x="75429" y="102961"/>
                    <a:pt x="72884" y="107467"/>
                    <a:pt x="70584" y="112047"/>
                  </a:cubicBezTo>
                  <a:cubicBezTo>
                    <a:pt x="68774" y="115893"/>
                    <a:pt x="67285" y="119870"/>
                    <a:pt x="66117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89" y="160189"/>
                    <a:pt x="57842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21" y="256719"/>
                    <a:pt x="52507" y="261243"/>
                    <a:pt x="50773" y="265672"/>
                  </a:cubicBezTo>
                  <a:lnTo>
                    <a:pt x="49473" y="269310"/>
                  </a:lnTo>
                  <a:cubicBezTo>
                    <a:pt x="48341" y="272534"/>
                    <a:pt x="47022" y="275682"/>
                    <a:pt x="45495" y="278735"/>
                  </a:cubicBezTo>
                  <a:lnTo>
                    <a:pt x="43610" y="282505"/>
                  </a:lnTo>
                  <a:cubicBezTo>
                    <a:pt x="40895" y="287991"/>
                    <a:pt x="38068" y="293664"/>
                    <a:pt x="34845" y="298904"/>
                  </a:cubicBezTo>
                  <a:cubicBezTo>
                    <a:pt x="33601" y="301242"/>
                    <a:pt x="31377" y="302938"/>
                    <a:pt x="28794" y="303523"/>
                  </a:cubicBezTo>
                  <a:cubicBezTo>
                    <a:pt x="27720" y="303711"/>
                    <a:pt x="26626" y="303654"/>
                    <a:pt x="25571" y="303353"/>
                  </a:cubicBezTo>
                  <a:cubicBezTo>
                    <a:pt x="24440" y="303033"/>
                    <a:pt x="23384" y="302467"/>
                    <a:pt x="22461" y="301732"/>
                  </a:cubicBezTo>
                  <a:cubicBezTo>
                    <a:pt x="21594" y="301016"/>
                    <a:pt x="20821" y="300186"/>
                    <a:pt x="20180" y="299263"/>
                  </a:cubicBezTo>
                  <a:cubicBezTo>
                    <a:pt x="19011" y="297585"/>
                    <a:pt x="19935" y="295361"/>
                    <a:pt x="21236" y="292628"/>
                  </a:cubicBezTo>
                  <a:cubicBezTo>
                    <a:pt x="23780" y="287331"/>
                    <a:pt x="26551" y="282034"/>
                    <a:pt x="29227" y="276926"/>
                  </a:cubicBezTo>
                  <a:cubicBezTo>
                    <a:pt x="30490" y="274532"/>
                    <a:pt x="31753" y="272138"/>
                    <a:pt x="32997" y="269725"/>
                  </a:cubicBezTo>
                  <a:cubicBezTo>
                    <a:pt x="38257" y="259509"/>
                    <a:pt x="40670" y="248481"/>
                    <a:pt x="42422" y="238076"/>
                  </a:cubicBezTo>
                  <a:cubicBezTo>
                    <a:pt x="44854" y="224128"/>
                    <a:pt x="45514" y="209934"/>
                    <a:pt x="44402" y="195834"/>
                  </a:cubicBezTo>
                  <a:cubicBezTo>
                    <a:pt x="42931" y="181508"/>
                    <a:pt x="42931" y="167088"/>
                    <a:pt x="44402" y="152762"/>
                  </a:cubicBezTo>
                  <a:cubicBezTo>
                    <a:pt x="45532" y="141830"/>
                    <a:pt x="47813" y="131048"/>
                    <a:pt x="51225" y="120605"/>
                  </a:cubicBezTo>
                  <a:cubicBezTo>
                    <a:pt x="59896" y="94988"/>
                    <a:pt x="74448" y="71746"/>
                    <a:pt x="93712" y="52746"/>
                  </a:cubicBezTo>
                  <a:lnTo>
                    <a:pt x="95597" y="50861"/>
                  </a:lnTo>
                  <a:cubicBezTo>
                    <a:pt x="100197" y="46375"/>
                    <a:pt x="104928" y="41756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2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3"/>
                  </a:cubicBezTo>
                  <a:cubicBezTo>
                    <a:pt x="283341" y="13312"/>
                    <a:pt x="301154" y="22586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8"/>
                  </a:cubicBezTo>
                  <a:cubicBezTo>
                    <a:pt x="380794" y="123545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9"/>
                    <a:pt x="359079" y="267764"/>
                    <a:pt x="347976" y="279696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6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49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1"/>
                  </a:cubicBezTo>
                  <a:cubicBezTo>
                    <a:pt x="268129" y="335605"/>
                    <a:pt x="257120" y="338526"/>
                    <a:pt x="244548" y="341354"/>
                  </a:cubicBezTo>
                  <a:cubicBezTo>
                    <a:pt x="240627" y="342240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2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6990"/>
                    <a:pt x="163061" y="370495"/>
                    <a:pt x="159008" y="374284"/>
                  </a:cubicBezTo>
                  <a:cubicBezTo>
                    <a:pt x="157387" y="375717"/>
                    <a:pt x="155765" y="377168"/>
                    <a:pt x="154164" y="378525"/>
                  </a:cubicBezTo>
                  <a:cubicBezTo>
                    <a:pt x="153184" y="379355"/>
                    <a:pt x="152279" y="380222"/>
                    <a:pt x="151506" y="381051"/>
                  </a:cubicBezTo>
                  <a:cubicBezTo>
                    <a:pt x="150299" y="382446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id="{65BBCF1A-1DDD-9FBF-C150-A92574F4AA26}"/>
                </a:ext>
              </a:extLst>
            </p:cNvPr>
            <p:cNvSpPr/>
            <p:nvPr/>
          </p:nvSpPr>
          <p:spPr>
            <a:xfrm>
              <a:off x="11424966" y="6292714"/>
              <a:ext cx="151872" cy="77218"/>
            </a:xfrm>
            <a:custGeom>
              <a:avLst/>
              <a:gdLst>
                <a:gd name="connsiteX0" fmla="*/ 139680 w 151872"/>
                <a:gd name="connsiteY0" fmla="*/ 76899 h 77218"/>
                <a:gd name="connsiteX1" fmla="*/ 133158 w 151872"/>
                <a:gd name="connsiteY1" fmla="*/ 74279 h 77218"/>
                <a:gd name="connsiteX2" fmla="*/ 131367 w 151872"/>
                <a:gd name="connsiteY2" fmla="*/ 73449 h 77218"/>
                <a:gd name="connsiteX3" fmla="*/ 122715 w 151872"/>
                <a:gd name="connsiteY3" fmla="*/ 69359 h 77218"/>
                <a:gd name="connsiteX4" fmla="*/ 116796 w 151872"/>
                <a:gd name="connsiteY4" fmla="*/ 66550 h 77218"/>
                <a:gd name="connsiteX5" fmla="*/ 116419 w 151872"/>
                <a:gd name="connsiteY5" fmla="*/ 66362 h 77218"/>
                <a:gd name="connsiteX6" fmla="*/ 98964 w 151872"/>
                <a:gd name="connsiteY6" fmla="*/ 58332 h 77218"/>
                <a:gd name="connsiteX7" fmla="*/ 90199 w 151872"/>
                <a:gd name="connsiteY7" fmla="*/ 54562 h 77218"/>
                <a:gd name="connsiteX8" fmla="*/ 89973 w 151872"/>
                <a:gd name="connsiteY8" fmla="*/ 54467 h 77218"/>
                <a:gd name="connsiteX9" fmla="*/ 83734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5 w 151872"/>
                <a:gd name="connsiteY12" fmla="*/ 37673 h 77218"/>
                <a:gd name="connsiteX13" fmla="*/ 41115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0 h 77218"/>
                <a:gd name="connsiteX24" fmla="*/ 19758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9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6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3 w 151872"/>
                <a:gd name="connsiteY41" fmla="*/ 56108 h 77218"/>
                <a:gd name="connsiteX42" fmla="*/ 143977 w 151872"/>
                <a:gd name="connsiteY42" fmla="*/ 61763 h 77218"/>
                <a:gd name="connsiteX43" fmla="*/ 146560 w 151872"/>
                <a:gd name="connsiteY43" fmla="*/ 63251 h 77218"/>
                <a:gd name="connsiteX44" fmla="*/ 150839 w 151872"/>
                <a:gd name="connsiteY44" fmla="*/ 71602 h 77218"/>
                <a:gd name="connsiteX45" fmla="*/ 144109 w 151872"/>
                <a:gd name="connsiteY45" fmla="*/ 77539 h 77218"/>
                <a:gd name="connsiteX46" fmla="*/ 139680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99"/>
                  </a:moveTo>
                  <a:cubicBezTo>
                    <a:pt x="137437" y="76201"/>
                    <a:pt x="135269" y="75315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3" y="70735"/>
                    <a:pt x="122715" y="69359"/>
                  </a:cubicBezTo>
                  <a:lnTo>
                    <a:pt x="116796" y="66550"/>
                  </a:lnTo>
                  <a:lnTo>
                    <a:pt x="116419" y="66362"/>
                  </a:lnTo>
                  <a:cubicBezTo>
                    <a:pt x="110632" y="63666"/>
                    <a:pt x="104789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7"/>
                  </a:lnTo>
                  <a:cubicBezTo>
                    <a:pt x="87899" y="53582"/>
                    <a:pt x="85807" y="52715"/>
                    <a:pt x="83734" y="51810"/>
                  </a:cubicBezTo>
                  <a:cubicBezTo>
                    <a:pt x="79586" y="49925"/>
                    <a:pt x="75421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3"/>
                  </a:cubicBezTo>
                  <a:cubicBezTo>
                    <a:pt x="48655" y="35901"/>
                    <a:pt x="44885" y="34072"/>
                    <a:pt x="41115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9"/>
                    <a:pt x="17553" y="21386"/>
                    <a:pt x="12802" y="19501"/>
                  </a:cubicBezTo>
                  <a:cubicBezTo>
                    <a:pt x="9447" y="18238"/>
                    <a:pt x="6299" y="16467"/>
                    <a:pt x="3471" y="14261"/>
                  </a:cubicBezTo>
                  <a:cubicBezTo>
                    <a:pt x="2020" y="13149"/>
                    <a:pt x="701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9"/>
                    <a:pt x="-34" y="4648"/>
                    <a:pt x="1398" y="2951"/>
                  </a:cubicBezTo>
                  <a:cubicBezTo>
                    <a:pt x="2548" y="1518"/>
                    <a:pt x="3962" y="-253"/>
                    <a:pt x="6676" y="501"/>
                  </a:cubicBezTo>
                  <a:cubicBezTo>
                    <a:pt x="7562" y="783"/>
                    <a:pt x="8429" y="1179"/>
                    <a:pt x="9221" y="1650"/>
                  </a:cubicBezTo>
                  <a:cubicBezTo>
                    <a:pt x="12670" y="3535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1"/>
                    <a:pt x="32538" y="11867"/>
                    <a:pt x="34989" y="12960"/>
                  </a:cubicBezTo>
                  <a:cubicBezTo>
                    <a:pt x="38061" y="14317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65" y="24723"/>
                  </a:cubicBezTo>
                  <a:cubicBezTo>
                    <a:pt x="62509" y="25703"/>
                    <a:pt x="64790" y="26607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1"/>
                    <a:pt x="126334" y="54128"/>
                    <a:pt x="128709" y="55184"/>
                  </a:cubicBezTo>
                  <a:lnTo>
                    <a:pt x="130783" y="56108"/>
                  </a:lnTo>
                  <a:cubicBezTo>
                    <a:pt x="135081" y="57993"/>
                    <a:pt x="139510" y="60047"/>
                    <a:pt x="143977" y="61763"/>
                  </a:cubicBezTo>
                  <a:cubicBezTo>
                    <a:pt x="144901" y="62121"/>
                    <a:pt x="145787" y="62630"/>
                    <a:pt x="146560" y="63251"/>
                  </a:cubicBezTo>
                  <a:cubicBezTo>
                    <a:pt x="149199" y="65212"/>
                    <a:pt x="150782" y="68303"/>
                    <a:pt x="150839" y="71602"/>
                  </a:cubicBezTo>
                  <a:cubicBezTo>
                    <a:pt x="150010" y="74769"/>
                    <a:pt x="147351" y="77106"/>
                    <a:pt x="144109" y="77539"/>
                  </a:cubicBezTo>
                  <a:cubicBezTo>
                    <a:pt x="142601" y="77539"/>
                    <a:pt x="141112" y="7733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id="{ED155D3F-FA9C-15DD-FC6B-8600D500F1F4}"/>
                </a:ext>
              </a:extLst>
            </p:cNvPr>
            <p:cNvSpPr/>
            <p:nvPr/>
          </p:nvSpPr>
          <p:spPr>
            <a:xfrm>
              <a:off x="11470978" y="6234976"/>
              <a:ext cx="152109" cy="77468"/>
            </a:xfrm>
            <a:custGeom>
              <a:avLst/>
              <a:gdLst>
                <a:gd name="connsiteX0" fmla="*/ 140810 w 152109"/>
                <a:gd name="connsiteY0" fmla="*/ 77371 h 77468"/>
                <a:gd name="connsiteX1" fmla="*/ 137305 w 152109"/>
                <a:gd name="connsiteY1" fmla="*/ 76070 h 77468"/>
                <a:gd name="connsiteX2" fmla="*/ 123412 w 152109"/>
                <a:gd name="connsiteY2" fmla="*/ 69567 h 77468"/>
                <a:gd name="connsiteX3" fmla="*/ 112423 w 152109"/>
                <a:gd name="connsiteY3" fmla="*/ 64365 h 77468"/>
                <a:gd name="connsiteX4" fmla="*/ 99775 w 152109"/>
                <a:gd name="connsiteY4" fmla="*/ 58710 h 77468"/>
                <a:gd name="connsiteX5" fmla="*/ 87202 w 152109"/>
                <a:gd name="connsiteY5" fmla="*/ 53168 h 77468"/>
                <a:gd name="connsiteX6" fmla="*/ 73460 w 152109"/>
                <a:gd name="connsiteY6" fmla="*/ 46702 h 77468"/>
                <a:gd name="connsiteX7" fmla="*/ 61981 w 152109"/>
                <a:gd name="connsiteY7" fmla="*/ 41293 h 77468"/>
                <a:gd name="connsiteX8" fmla="*/ 54064 w 152109"/>
                <a:gd name="connsiteY8" fmla="*/ 37824 h 77468"/>
                <a:gd name="connsiteX9" fmla="*/ 47749 w 152109"/>
                <a:gd name="connsiteY9" fmla="*/ 35091 h 77468"/>
                <a:gd name="connsiteX10" fmla="*/ 36930 w 152109"/>
                <a:gd name="connsiteY10" fmla="*/ 30096 h 77468"/>
                <a:gd name="connsiteX11" fmla="*/ 27995 w 152109"/>
                <a:gd name="connsiteY11" fmla="*/ 25911 h 77468"/>
                <a:gd name="connsiteX12" fmla="*/ 18400 w 152109"/>
                <a:gd name="connsiteY12" fmla="*/ 21463 h 77468"/>
                <a:gd name="connsiteX13" fmla="*/ 13141 w 152109"/>
                <a:gd name="connsiteY13" fmla="*/ 19276 h 77468"/>
                <a:gd name="connsiteX14" fmla="*/ 4678 w 152109"/>
                <a:gd name="connsiteY14" fmla="*/ 15506 h 77468"/>
                <a:gd name="connsiteX15" fmla="*/ 2699 w 152109"/>
                <a:gd name="connsiteY15" fmla="*/ 14224 h 77468"/>
                <a:gd name="connsiteX16" fmla="*/ -958 w 152109"/>
                <a:gd name="connsiteY16" fmla="*/ 8117 h 77468"/>
                <a:gd name="connsiteX17" fmla="*/ 2981 w 152109"/>
                <a:gd name="connsiteY17" fmla="*/ 1180 h 77468"/>
                <a:gd name="connsiteX18" fmla="*/ 8316 w 152109"/>
                <a:gd name="connsiteY18" fmla="*/ 747 h 77468"/>
                <a:gd name="connsiteX19" fmla="*/ 10483 w 152109"/>
                <a:gd name="connsiteY19" fmla="*/ 1538 h 77468"/>
                <a:gd name="connsiteX20" fmla="*/ 40493 w 152109"/>
                <a:gd name="connsiteY20" fmla="*/ 15242 h 77468"/>
                <a:gd name="connsiteX21" fmla="*/ 52236 w 152109"/>
                <a:gd name="connsiteY21" fmla="*/ 20897 h 77468"/>
                <a:gd name="connsiteX22" fmla="*/ 65016 w 152109"/>
                <a:gd name="connsiteY22" fmla="*/ 26986 h 77468"/>
                <a:gd name="connsiteX23" fmla="*/ 73291 w 152109"/>
                <a:gd name="connsiteY23" fmla="*/ 30548 h 77468"/>
                <a:gd name="connsiteX24" fmla="*/ 80227 w 152109"/>
                <a:gd name="connsiteY24" fmla="*/ 33507 h 77468"/>
                <a:gd name="connsiteX25" fmla="*/ 89652 w 152109"/>
                <a:gd name="connsiteY25" fmla="*/ 37956 h 77468"/>
                <a:gd name="connsiteX26" fmla="*/ 89973 w 152109"/>
                <a:gd name="connsiteY26" fmla="*/ 38107 h 77468"/>
                <a:gd name="connsiteX27" fmla="*/ 94798 w 152109"/>
                <a:gd name="connsiteY27" fmla="*/ 40425 h 77468"/>
                <a:gd name="connsiteX28" fmla="*/ 96929 w 152109"/>
                <a:gd name="connsiteY28" fmla="*/ 41424 h 77468"/>
                <a:gd name="connsiteX29" fmla="*/ 106089 w 152109"/>
                <a:gd name="connsiteY29" fmla="*/ 45684 h 77468"/>
                <a:gd name="connsiteX30" fmla="*/ 113140 w 152109"/>
                <a:gd name="connsiteY30" fmla="*/ 48738 h 77468"/>
                <a:gd name="connsiteX31" fmla="*/ 120943 w 152109"/>
                <a:gd name="connsiteY31" fmla="*/ 52112 h 77468"/>
                <a:gd name="connsiteX32" fmla="*/ 130254 w 152109"/>
                <a:gd name="connsiteY32" fmla="*/ 56447 h 77468"/>
                <a:gd name="connsiteX33" fmla="*/ 135250 w 152109"/>
                <a:gd name="connsiteY33" fmla="*/ 58804 h 77468"/>
                <a:gd name="connsiteX34" fmla="*/ 148162 w 152109"/>
                <a:gd name="connsiteY34" fmla="*/ 64798 h 77468"/>
                <a:gd name="connsiteX35" fmla="*/ 148615 w 152109"/>
                <a:gd name="connsiteY35" fmla="*/ 65137 h 77468"/>
                <a:gd name="connsiteX36" fmla="*/ 151046 w 152109"/>
                <a:gd name="connsiteY36" fmla="*/ 70792 h 77468"/>
                <a:gd name="connsiteX37" fmla="*/ 146918 w 152109"/>
                <a:gd name="connsiteY37" fmla="*/ 76956 h 77468"/>
                <a:gd name="connsiteX38" fmla="*/ 140810 w 152109"/>
                <a:gd name="connsiteY38" fmla="*/ 77371 h 77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68">
                  <a:moveTo>
                    <a:pt x="140810" y="77371"/>
                  </a:moveTo>
                  <a:cubicBezTo>
                    <a:pt x="139604" y="77013"/>
                    <a:pt x="138436" y="76579"/>
                    <a:pt x="137305" y="76070"/>
                  </a:cubicBezTo>
                  <a:cubicBezTo>
                    <a:pt x="132648" y="74016"/>
                    <a:pt x="127880" y="71754"/>
                    <a:pt x="123412" y="69567"/>
                  </a:cubicBezTo>
                  <a:cubicBezTo>
                    <a:pt x="119793" y="67833"/>
                    <a:pt x="116099" y="66042"/>
                    <a:pt x="112423" y="64365"/>
                  </a:cubicBezTo>
                  <a:cubicBezTo>
                    <a:pt x="108219" y="62480"/>
                    <a:pt x="103922" y="60595"/>
                    <a:pt x="99775" y="58710"/>
                  </a:cubicBezTo>
                  <a:cubicBezTo>
                    <a:pt x="95628" y="56825"/>
                    <a:pt x="91330" y="55053"/>
                    <a:pt x="87202" y="53168"/>
                  </a:cubicBezTo>
                  <a:cubicBezTo>
                    <a:pt x="82621" y="51076"/>
                    <a:pt x="77946" y="48851"/>
                    <a:pt x="73460" y="46702"/>
                  </a:cubicBezTo>
                  <a:cubicBezTo>
                    <a:pt x="69691" y="44912"/>
                    <a:pt x="65921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1"/>
                    <a:pt x="49767" y="35939"/>
                    <a:pt x="47749" y="35091"/>
                  </a:cubicBezTo>
                  <a:cubicBezTo>
                    <a:pt x="44130" y="33470"/>
                    <a:pt x="40473" y="31755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6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8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4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5014" y="77899"/>
                    <a:pt x="142828" y="78050"/>
                    <a:pt x="140810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id="{122B1BAE-B4E3-042F-D18E-EA6D98032ED3}"/>
                </a:ext>
              </a:extLst>
            </p:cNvPr>
            <p:cNvSpPr/>
            <p:nvPr/>
          </p:nvSpPr>
          <p:spPr>
            <a:xfrm>
              <a:off x="11447812" y="6264188"/>
              <a:ext cx="152057" cy="77454"/>
            </a:xfrm>
            <a:custGeom>
              <a:avLst/>
              <a:gdLst>
                <a:gd name="connsiteX0" fmla="*/ 140717 w 152057"/>
                <a:gd name="connsiteY0" fmla="*/ 77395 h 77454"/>
                <a:gd name="connsiteX1" fmla="*/ 137192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6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7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3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6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6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3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89 w 152057"/>
                <a:gd name="connsiteY37" fmla="*/ 70684 h 77454"/>
                <a:gd name="connsiteX38" fmla="*/ 146861 w 152057"/>
                <a:gd name="connsiteY38" fmla="*/ 76848 h 77454"/>
                <a:gd name="connsiteX39" fmla="*/ 140717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9" y="51118"/>
                    <a:pt x="77853" y="48894"/>
                    <a:pt x="73347" y="46745"/>
                  </a:cubicBezTo>
                  <a:cubicBezTo>
                    <a:pt x="69577" y="44955"/>
                    <a:pt x="65807" y="43107"/>
                    <a:pt x="61886" y="41336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6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8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5"/>
                  </a:cubicBezTo>
                  <a:cubicBezTo>
                    <a:pt x="75572" y="31496"/>
                    <a:pt x="77946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89" y="70684"/>
                  </a:cubicBezTo>
                  <a:cubicBezTo>
                    <a:pt x="150744" y="73305"/>
                    <a:pt x="149199" y="75623"/>
                    <a:pt x="146861" y="76848"/>
                  </a:cubicBezTo>
                  <a:cubicBezTo>
                    <a:pt x="144976" y="77847"/>
                    <a:pt x="142753" y="78055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id="{AAE2B4D8-4F1E-0344-251F-BB1721E438E6}"/>
                </a:ext>
              </a:extLst>
            </p:cNvPr>
            <p:cNvSpPr/>
            <p:nvPr/>
          </p:nvSpPr>
          <p:spPr>
            <a:xfrm>
              <a:off x="11431221" y="6337839"/>
              <a:ext cx="79775" cy="63552"/>
            </a:xfrm>
            <a:custGeom>
              <a:avLst/>
              <a:gdLst>
                <a:gd name="connsiteX0" fmla="*/ 47564 w 79775"/>
                <a:gd name="connsiteY0" fmla="*/ 60916 h 63552"/>
                <a:gd name="connsiteX1" fmla="*/ 43587 w 79775"/>
                <a:gd name="connsiteY1" fmla="*/ 59690 h 63552"/>
                <a:gd name="connsiteX2" fmla="*/ 21702 w 79775"/>
                <a:gd name="connsiteY2" fmla="*/ 48513 h 63552"/>
                <a:gd name="connsiteX3" fmla="*/ 7621 w 79775"/>
                <a:gd name="connsiteY3" fmla="*/ 31209 h 63552"/>
                <a:gd name="connsiteX4" fmla="*/ -766 w 79775"/>
                <a:gd name="connsiteY4" fmla="*/ 10832 h 63552"/>
                <a:gd name="connsiteX5" fmla="*/ 2513 w 79775"/>
                <a:gd name="connsiteY5" fmla="*/ 1125 h 63552"/>
                <a:gd name="connsiteX6" fmla="*/ 6905 w 79775"/>
                <a:gd name="connsiteY6" fmla="*/ 597 h 63552"/>
                <a:gd name="connsiteX7" fmla="*/ 9846 w 79775"/>
                <a:gd name="connsiteY7" fmla="*/ 2104 h 63552"/>
                <a:gd name="connsiteX8" fmla="*/ 11976 w 79775"/>
                <a:gd name="connsiteY8" fmla="*/ 4725 h 63552"/>
                <a:gd name="connsiteX9" fmla="*/ 15256 w 79775"/>
                <a:gd name="connsiteY9" fmla="*/ 12114 h 63552"/>
                <a:gd name="connsiteX10" fmla="*/ 19760 w 79775"/>
                <a:gd name="connsiteY10" fmla="*/ 21953 h 63552"/>
                <a:gd name="connsiteX11" fmla="*/ 27169 w 79775"/>
                <a:gd name="connsiteY11" fmla="*/ 32490 h 63552"/>
                <a:gd name="connsiteX12" fmla="*/ 33238 w 79775"/>
                <a:gd name="connsiteY12" fmla="*/ 38145 h 63552"/>
                <a:gd name="connsiteX13" fmla="*/ 45472 w 79775"/>
                <a:gd name="connsiteY13" fmla="*/ 45214 h 63552"/>
                <a:gd name="connsiteX14" fmla="*/ 51485 w 79775"/>
                <a:gd name="connsiteY14" fmla="*/ 47212 h 63552"/>
                <a:gd name="connsiteX15" fmla="*/ 73388 w 79775"/>
                <a:gd name="connsiteY15" fmla="*/ 50002 h 63552"/>
                <a:gd name="connsiteX16" fmla="*/ 73728 w 79775"/>
                <a:gd name="connsiteY16" fmla="*/ 50002 h 63552"/>
                <a:gd name="connsiteX17" fmla="*/ 74199 w 79775"/>
                <a:gd name="connsiteY17" fmla="*/ 50115 h 63552"/>
                <a:gd name="connsiteX18" fmla="*/ 76178 w 79775"/>
                <a:gd name="connsiteY18" fmla="*/ 51189 h 63552"/>
                <a:gd name="connsiteX19" fmla="*/ 78723 w 79775"/>
                <a:gd name="connsiteY19" fmla="*/ 56731 h 63552"/>
                <a:gd name="connsiteX20" fmla="*/ 77309 w 79775"/>
                <a:gd name="connsiteY20" fmla="*/ 61406 h 63552"/>
                <a:gd name="connsiteX21" fmla="*/ 71164 w 79775"/>
                <a:gd name="connsiteY21" fmla="*/ 63837 h 63552"/>
                <a:gd name="connsiteX22" fmla="*/ 47564 w 79775"/>
                <a:gd name="connsiteY22" fmla="*/ 60916 h 6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2">
                  <a:moveTo>
                    <a:pt x="47564" y="60916"/>
                  </a:moveTo>
                  <a:cubicBezTo>
                    <a:pt x="46225" y="60538"/>
                    <a:pt x="44907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3" y="37693"/>
                    <a:pt x="7621" y="31209"/>
                  </a:cubicBezTo>
                  <a:cubicBezTo>
                    <a:pt x="3625" y="24969"/>
                    <a:pt x="779" y="18070"/>
                    <a:pt x="-766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4" y="88"/>
                    <a:pt x="6905" y="597"/>
                  </a:cubicBezTo>
                  <a:cubicBezTo>
                    <a:pt x="7979" y="898"/>
                    <a:pt x="8979" y="1426"/>
                    <a:pt x="9846" y="2104"/>
                  </a:cubicBezTo>
                  <a:cubicBezTo>
                    <a:pt x="10751" y="2802"/>
                    <a:pt x="11467" y="3707"/>
                    <a:pt x="11976" y="4725"/>
                  </a:cubicBezTo>
                  <a:cubicBezTo>
                    <a:pt x="13125" y="7119"/>
                    <a:pt x="14163" y="9550"/>
                    <a:pt x="15256" y="12114"/>
                  </a:cubicBezTo>
                  <a:cubicBezTo>
                    <a:pt x="16688" y="15431"/>
                    <a:pt x="18102" y="18749"/>
                    <a:pt x="19760" y="21953"/>
                  </a:cubicBezTo>
                  <a:cubicBezTo>
                    <a:pt x="21721" y="25799"/>
                    <a:pt x="24210" y="29342"/>
                    <a:pt x="27169" y="32490"/>
                  </a:cubicBezTo>
                  <a:cubicBezTo>
                    <a:pt x="29054" y="34507"/>
                    <a:pt x="31090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8" y="50002"/>
                  </a:lnTo>
                  <a:lnTo>
                    <a:pt x="74199" y="50115"/>
                  </a:lnTo>
                  <a:cubicBezTo>
                    <a:pt x="74915" y="50341"/>
                    <a:pt x="75593" y="50699"/>
                    <a:pt x="76178" y="51189"/>
                  </a:cubicBezTo>
                  <a:cubicBezTo>
                    <a:pt x="77931" y="52471"/>
                    <a:pt x="78892" y="54563"/>
                    <a:pt x="78723" y="56731"/>
                  </a:cubicBezTo>
                  <a:cubicBezTo>
                    <a:pt x="78421" y="58333"/>
                    <a:pt x="77950" y="59898"/>
                    <a:pt x="77309" y="61406"/>
                  </a:cubicBezTo>
                  <a:cubicBezTo>
                    <a:pt x="76442" y="63668"/>
                    <a:pt x="73878" y="63743"/>
                    <a:pt x="71164" y="63837"/>
                  </a:cubicBezTo>
                  <a:cubicBezTo>
                    <a:pt x="63190" y="64082"/>
                    <a:pt x="55236" y="63102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id="{0F9926A4-8D2A-D086-A3BB-5B0FD94AAB13}"/>
                </a:ext>
              </a:extLst>
            </p:cNvPr>
            <p:cNvSpPr/>
            <p:nvPr/>
          </p:nvSpPr>
          <p:spPr>
            <a:xfrm>
              <a:off x="11838738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4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3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8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4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id="{8ED8B3E9-F964-8017-223E-C808EF3EEE83}"/>
                </a:ext>
              </a:extLst>
            </p:cNvPr>
            <p:cNvSpPr/>
            <p:nvPr/>
          </p:nvSpPr>
          <p:spPr>
            <a:xfrm>
              <a:off x="11730275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3"/>
                    <a:pt x="4999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1" y="16438"/>
                    <a:pt x="23547" y="19152"/>
                  </a:cubicBezTo>
                  <a:cubicBezTo>
                    <a:pt x="20455" y="41527"/>
                    <a:pt x="17289" y="64618"/>
                    <a:pt x="13085" y="87388"/>
                  </a:cubicBezTo>
                  <a:cubicBezTo>
                    <a:pt x="12368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id="{6BFFF4B4-CF07-A098-A52F-40C765E781D0}"/>
                </a:ext>
              </a:extLst>
            </p:cNvPr>
            <p:cNvSpPr/>
            <p:nvPr/>
          </p:nvSpPr>
          <p:spPr>
            <a:xfrm>
              <a:off x="11905804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9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486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3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9" y="736"/>
                  </a:cubicBezTo>
                  <a:cubicBezTo>
                    <a:pt x="81509" y="1131"/>
                    <a:pt x="82753" y="1640"/>
                    <a:pt x="83979" y="2225"/>
                  </a:cubicBezTo>
                  <a:lnTo>
                    <a:pt x="87936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1" y="42676"/>
                  </a:cubicBezTo>
                  <a:lnTo>
                    <a:pt x="8391" y="42997"/>
                  </a:lnTo>
                  <a:lnTo>
                    <a:pt x="7486" y="42997"/>
                  </a:lnTo>
                  <a:cubicBezTo>
                    <a:pt x="6675" y="42978"/>
                    <a:pt x="586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id="{81504335-3DBC-A406-FCDF-78BE449969B5}"/>
                </a:ext>
              </a:extLst>
            </p:cNvPr>
            <p:cNvSpPr/>
            <p:nvPr/>
          </p:nvSpPr>
          <p:spPr>
            <a:xfrm>
              <a:off x="11584322" y="5783348"/>
              <a:ext cx="41125" cy="88122"/>
            </a:xfrm>
            <a:custGeom>
              <a:avLst/>
              <a:gdLst>
                <a:gd name="connsiteX0" fmla="*/ 32217 w 41125"/>
                <a:gd name="connsiteY0" fmla="*/ 85805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1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7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1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id="{8AA68D0E-469D-A69E-8475-84A649885343}"/>
                </a:ext>
              </a:extLst>
            </p:cNvPr>
            <p:cNvSpPr/>
            <p:nvPr/>
          </p:nvSpPr>
          <p:spPr>
            <a:xfrm>
              <a:off x="11912778" y="6102939"/>
              <a:ext cx="100469" cy="24473"/>
            </a:xfrm>
            <a:custGeom>
              <a:avLst/>
              <a:gdLst>
                <a:gd name="connsiteX0" fmla="*/ 16893 w 100469"/>
                <a:gd name="connsiteY0" fmla="*/ 14333 h 24473"/>
                <a:gd name="connsiteX1" fmla="*/ 9353 w 100469"/>
                <a:gd name="connsiteY1" fmla="*/ 10921 h 24473"/>
                <a:gd name="connsiteX2" fmla="*/ -1034 w 100469"/>
                <a:gd name="connsiteY2" fmla="*/ 5266 h 24473"/>
                <a:gd name="connsiteX3" fmla="*/ 10276 w 100469"/>
                <a:gd name="connsiteY3" fmla="*/ 1892 h 24473"/>
                <a:gd name="connsiteX4" fmla="*/ 20172 w 100469"/>
                <a:gd name="connsiteY4" fmla="*/ 346 h 24473"/>
                <a:gd name="connsiteX5" fmla="*/ 88522 w 100469"/>
                <a:gd name="connsiteY5" fmla="*/ 10600 h 24473"/>
                <a:gd name="connsiteX6" fmla="*/ 88973 w 100469"/>
                <a:gd name="connsiteY6" fmla="*/ 10600 h 24473"/>
                <a:gd name="connsiteX7" fmla="*/ 92518 w 100469"/>
                <a:gd name="connsiteY7" fmla="*/ 12485 h 24473"/>
                <a:gd name="connsiteX8" fmla="*/ 94874 w 100469"/>
                <a:gd name="connsiteY8" fmla="*/ 14615 h 24473"/>
                <a:gd name="connsiteX9" fmla="*/ 99436 w 100469"/>
                <a:gd name="connsiteY9" fmla="*/ 19120 h 24473"/>
                <a:gd name="connsiteX10" fmla="*/ 93894 w 100469"/>
                <a:gd name="connsiteY10" fmla="*/ 22363 h 24473"/>
                <a:gd name="connsiteX11" fmla="*/ 86730 w 100469"/>
                <a:gd name="connsiteY11" fmla="*/ 24757 h 24473"/>
                <a:gd name="connsiteX12" fmla="*/ 18363 w 100469"/>
                <a:gd name="connsiteY12" fmla="*/ 14577 h 24473"/>
                <a:gd name="connsiteX13" fmla="*/ 16893 w 100469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3">
                  <a:moveTo>
                    <a:pt x="16893" y="14333"/>
                  </a:moveTo>
                  <a:cubicBezTo>
                    <a:pt x="14254" y="13484"/>
                    <a:pt x="11727" y="12334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0"/>
                  </a:cubicBezTo>
                  <a:lnTo>
                    <a:pt x="88973" y="10600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5"/>
                  </a:cubicBezTo>
                  <a:lnTo>
                    <a:pt x="99436" y="19120"/>
                  </a:lnTo>
                  <a:lnTo>
                    <a:pt x="93894" y="22363"/>
                  </a:lnTo>
                  <a:cubicBezTo>
                    <a:pt x="90972" y="24059"/>
                    <a:pt x="88861" y="25001"/>
                    <a:pt x="86730" y="24757"/>
                  </a:cubicBezTo>
                  <a:cubicBezTo>
                    <a:pt x="63282" y="22042"/>
                    <a:pt x="40021" y="18253"/>
                    <a:pt x="18363" y="14577"/>
                  </a:cubicBezTo>
                  <a:cubicBezTo>
                    <a:pt x="17911" y="14615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0" name="Freeform: Shape 1169">
              <a:extLst>
                <a:ext uri="{FF2B5EF4-FFF2-40B4-BE49-F238E27FC236}">
                  <a16:creationId xmlns:a16="http://schemas.microsoft.com/office/drawing/2014/main" id="{D92E968A-8E21-8AF8-CA13-AD47E4D0689E}"/>
                </a:ext>
              </a:extLst>
            </p:cNvPr>
            <p:cNvSpPr/>
            <p:nvPr/>
          </p:nvSpPr>
          <p:spPr>
            <a:xfrm>
              <a:off x="11393412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3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0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3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0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id="{754D5A00-31DB-223A-3754-297339B146FD}"/>
                </a:ext>
              </a:extLst>
            </p:cNvPr>
            <p:cNvSpPr/>
            <p:nvPr/>
          </p:nvSpPr>
          <p:spPr>
            <a:xfrm>
              <a:off x="11780378" y="6279624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1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1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38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id="{8C9759A9-7FB0-B0A5-09F6-E938AF96325E}"/>
                </a:ext>
              </a:extLst>
            </p:cNvPr>
            <p:cNvSpPr/>
            <p:nvPr/>
          </p:nvSpPr>
          <p:spPr>
            <a:xfrm>
              <a:off x="11458293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36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7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5" y="7736"/>
                    <a:pt x="-336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7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8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2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id="{5CFC9CBA-5192-6394-B993-94E824839037}"/>
                </a:ext>
              </a:extLst>
            </p:cNvPr>
            <p:cNvSpPr/>
            <p:nvPr/>
          </p:nvSpPr>
          <p:spPr>
            <a:xfrm>
              <a:off x="11875079" y="6211619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5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8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5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5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id="{EA99CC8F-1E15-4A2F-4CA6-108612B879DB}"/>
                </a:ext>
              </a:extLst>
            </p:cNvPr>
            <p:cNvSpPr/>
            <p:nvPr/>
          </p:nvSpPr>
          <p:spPr>
            <a:xfrm>
              <a:off x="11382406" y="493524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80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599 h 171405"/>
                <a:gd name="connsiteX19" fmla="*/ 292793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310" y="130399"/>
                    <a:pt x="105107" y="149399"/>
                    <a:pt x="78453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69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80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2" y="144762"/>
                    <a:pt x="161731" y="116337"/>
                  </a:cubicBezTo>
                  <a:cubicBezTo>
                    <a:pt x="182466" y="97977"/>
                    <a:pt x="201824" y="78034"/>
                    <a:pt x="222521" y="59599"/>
                  </a:cubicBezTo>
                  <a:cubicBezTo>
                    <a:pt x="243011" y="41315"/>
                    <a:pt x="266875" y="27216"/>
                    <a:pt x="292793" y="18130"/>
                  </a:cubicBezTo>
                  <a:cubicBezTo>
                    <a:pt x="307233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0" y="63614"/>
                    <a:pt x="165463" y="52700"/>
                  </a:cubicBezTo>
                  <a:cubicBezTo>
                    <a:pt x="145275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E4838217-83F8-5C14-A938-E2758586D51D}"/>
                </a:ext>
              </a:extLst>
            </p:cNvPr>
            <p:cNvSpPr/>
            <p:nvPr/>
          </p:nvSpPr>
          <p:spPr>
            <a:xfrm>
              <a:off x="9527594" y="353282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29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80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600 h 171405"/>
                <a:gd name="connsiteX19" fmla="*/ 292793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9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6"/>
                    <a:pt x="210891" y="54849"/>
                  </a:cubicBezTo>
                  <a:cubicBezTo>
                    <a:pt x="190025" y="73850"/>
                    <a:pt x="170289" y="94038"/>
                    <a:pt x="148951" y="112529"/>
                  </a:cubicBezTo>
                  <a:cubicBezTo>
                    <a:pt x="128310" y="130399"/>
                    <a:pt x="105107" y="149400"/>
                    <a:pt x="78453" y="157279"/>
                  </a:cubicBezTo>
                  <a:cubicBezTo>
                    <a:pt x="66672" y="160766"/>
                    <a:pt x="53949" y="161558"/>
                    <a:pt x="42639" y="156223"/>
                  </a:cubicBezTo>
                  <a:cubicBezTo>
                    <a:pt x="28369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5"/>
                    <a:pt x="104994" y="28215"/>
                    <a:pt x="97812" y="27461"/>
                  </a:cubicBezTo>
                  <a:cubicBezTo>
                    <a:pt x="61187" y="23691"/>
                    <a:pt x="24411" y="36358"/>
                    <a:pt x="6580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2" y="144762"/>
                    <a:pt x="161731" y="116337"/>
                  </a:cubicBezTo>
                  <a:cubicBezTo>
                    <a:pt x="182466" y="97978"/>
                    <a:pt x="201824" y="78034"/>
                    <a:pt x="222521" y="59600"/>
                  </a:cubicBezTo>
                  <a:cubicBezTo>
                    <a:pt x="243011" y="41315"/>
                    <a:pt x="266875" y="27216"/>
                    <a:pt x="292793" y="18130"/>
                  </a:cubicBezTo>
                  <a:cubicBezTo>
                    <a:pt x="307233" y="13154"/>
                    <a:pt x="323500" y="9459"/>
                    <a:pt x="338711" y="13022"/>
                  </a:cubicBezTo>
                  <a:cubicBezTo>
                    <a:pt x="357561" y="17433"/>
                    <a:pt x="369210" y="33756"/>
                    <a:pt x="373225" y="52078"/>
                  </a:cubicBezTo>
                  <a:cubicBezTo>
                    <a:pt x="381783" y="91154"/>
                    <a:pt x="350832" y="135696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0" y="63615"/>
                    <a:pt x="165463" y="52700"/>
                  </a:cubicBezTo>
                  <a:cubicBezTo>
                    <a:pt x="145275" y="38978"/>
                    <a:pt x="122072" y="30326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id="{EA91D770-0560-08B0-EA1F-CE3825B77D91}"/>
                </a:ext>
              </a:extLst>
            </p:cNvPr>
            <p:cNvSpPr/>
            <p:nvPr/>
          </p:nvSpPr>
          <p:spPr>
            <a:xfrm>
              <a:off x="9056450" y="5456587"/>
              <a:ext cx="115574" cy="262188"/>
            </a:xfrm>
            <a:custGeom>
              <a:avLst/>
              <a:gdLst>
                <a:gd name="connsiteX0" fmla="*/ 96374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2 w 115574"/>
                <a:gd name="connsiteY3" fmla="*/ 261994 h 262188"/>
                <a:gd name="connsiteX4" fmla="*/ 106439 w 115574"/>
                <a:gd name="connsiteY4" fmla="*/ 148726 h 262188"/>
                <a:gd name="connsiteX5" fmla="*/ 107326 w 115574"/>
                <a:gd name="connsiteY5" fmla="*/ 4413 h 262188"/>
                <a:gd name="connsiteX6" fmla="*/ 96412 w 115574"/>
                <a:gd name="connsiteY6" fmla="*/ 7409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4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3"/>
                    <a:pt x="1937" y="252230"/>
                  </a:cubicBezTo>
                  <a:cubicBezTo>
                    <a:pt x="-4736" y="255095"/>
                    <a:pt x="1013" y="264840"/>
                    <a:pt x="7592" y="261994"/>
                  </a:cubicBezTo>
                  <a:cubicBezTo>
                    <a:pt x="57090" y="240712"/>
                    <a:pt x="92566" y="200902"/>
                    <a:pt x="106439" y="148726"/>
                  </a:cubicBezTo>
                  <a:cubicBezTo>
                    <a:pt x="118937" y="101601"/>
                    <a:pt x="115148" y="51895"/>
                    <a:pt x="107326" y="4413"/>
                  </a:cubicBezTo>
                  <a:cubicBezTo>
                    <a:pt x="106137" y="-2750"/>
                    <a:pt x="95243" y="284"/>
                    <a:pt x="96412" y="74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id="{209565EB-5FB6-1FB6-B341-42C668E7AFD0}"/>
                </a:ext>
              </a:extLst>
            </p:cNvPr>
            <p:cNvSpPr/>
            <p:nvPr/>
          </p:nvSpPr>
          <p:spPr>
            <a:xfrm>
              <a:off x="9131541" y="4964962"/>
              <a:ext cx="653160" cy="458210"/>
            </a:xfrm>
            <a:custGeom>
              <a:avLst/>
              <a:gdLst>
                <a:gd name="connsiteX0" fmla="*/ 641534 w 653160"/>
                <a:gd name="connsiteY0" fmla="*/ 3004 h 458210"/>
                <a:gd name="connsiteX1" fmla="*/ 522780 w 653160"/>
                <a:gd name="connsiteY1" fmla="*/ 103661 h 458210"/>
                <a:gd name="connsiteX2" fmla="*/ 332040 w 653160"/>
                <a:gd name="connsiteY2" fmla="*/ 122643 h 458210"/>
                <a:gd name="connsiteX3" fmla="*/ 214776 w 653160"/>
                <a:gd name="connsiteY3" fmla="*/ 121663 h 458210"/>
                <a:gd name="connsiteX4" fmla="*/ 109444 w 653160"/>
                <a:gd name="connsiteY4" fmla="*/ 139664 h 458210"/>
                <a:gd name="connsiteX5" fmla="*/ 14140 w 653160"/>
                <a:gd name="connsiteY5" fmla="*/ 243206 h 458210"/>
                <a:gd name="connsiteX6" fmla="*/ -751 w 653160"/>
                <a:gd name="connsiteY6" fmla="*/ 330951 h 458210"/>
                <a:gd name="connsiteX7" fmla="*/ 13065 w 653160"/>
                <a:gd name="connsiteY7" fmla="*/ 454455 h 458210"/>
                <a:gd name="connsiteX8" fmla="*/ 23979 w 653160"/>
                <a:gd name="connsiteY8" fmla="*/ 451438 h 458210"/>
                <a:gd name="connsiteX9" fmla="*/ 10313 w 653160"/>
                <a:gd name="connsiteY9" fmla="*/ 337379 h 458210"/>
                <a:gd name="connsiteX10" fmla="*/ 21208 w 653160"/>
                <a:gd name="connsiteY10" fmla="*/ 258719 h 458210"/>
                <a:gd name="connsiteX11" fmla="*/ 117342 w 653160"/>
                <a:gd name="connsiteY11" fmla="*/ 148788 h 458210"/>
                <a:gd name="connsiteX12" fmla="*/ 225558 w 653160"/>
                <a:gd name="connsiteY12" fmla="*/ 132539 h 458210"/>
                <a:gd name="connsiteX13" fmla="*/ 339278 w 653160"/>
                <a:gd name="connsiteY13" fmla="*/ 134141 h 458210"/>
                <a:gd name="connsiteX14" fmla="*/ 523591 w 653160"/>
                <a:gd name="connsiteY14" fmla="*/ 115292 h 458210"/>
                <a:gd name="connsiteX15" fmla="*/ 651279 w 653160"/>
                <a:gd name="connsiteY15" fmla="*/ 8715 h 458210"/>
                <a:gd name="connsiteX16" fmla="*/ 641515 w 653160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0" h="458210">
                  <a:moveTo>
                    <a:pt x="641534" y="3004"/>
                  </a:moveTo>
                  <a:cubicBezTo>
                    <a:pt x="613542" y="49619"/>
                    <a:pt x="574937" y="86150"/>
                    <a:pt x="522780" y="103661"/>
                  </a:cubicBezTo>
                  <a:cubicBezTo>
                    <a:pt x="462028" y="124075"/>
                    <a:pt x="395356" y="124283"/>
                    <a:pt x="332040" y="122643"/>
                  </a:cubicBezTo>
                  <a:cubicBezTo>
                    <a:pt x="292965" y="121644"/>
                    <a:pt x="253851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4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2" y="413720"/>
                    <a:pt x="13065" y="454455"/>
                  </a:cubicBezTo>
                  <a:cubicBezTo>
                    <a:pt x="14441" y="461599"/>
                    <a:pt x="25336" y="458564"/>
                    <a:pt x="23979" y="451438"/>
                  </a:cubicBezTo>
                  <a:cubicBezTo>
                    <a:pt x="16759" y="413852"/>
                    <a:pt x="9276" y="375832"/>
                    <a:pt x="10313" y="337379"/>
                  </a:cubicBezTo>
                  <a:cubicBezTo>
                    <a:pt x="10746" y="310820"/>
                    <a:pt x="14403" y="284392"/>
                    <a:pt x="21208" y="258719"/>
                  </a:cubicBezTo>
                  <a:cubicBezTo>
                    <a:pt x="35157" y="208447"/>
                    <a:pt x="66957" y="166355"/>
                    <a:pt x="117342" y="148788"/>
                  </a:cubicBezTo>
                  <a:cubicBezTo>
                    <a:pt x="151667" y="136799"/>
                    <a:pt x="189460" y="133708"/>
                    <a:pt x="225558" y="132539"/>
                  </a:cubicBezTo>
                  <a:cubicBezTo>
                    <a:pt x="263465" y="131352"/>
                    <a:pt x="301390" y="133274"/>
                    <a:pt x="339278" y="134141"/>
                  </a:cubicBezTo>
                  <a:cubicBezTo>
                    <a:pt x="400446" y="135517"/>
                    <a:pt x="464817" y="134462"/>
                    <a:pt x="523591" y="115292"/>
                  </a:cubicBezTo>
                  <a:cubicBezTo>
                    <a:pt x="579537" y="97064"/>
                    <a:pt x="621289" y="58743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8" name="Freeform: Shape 1177">
              <a:extLst>
                <a:ext uri="{FF2B5EF4-FFF2-40B4-BE49-F238E27FC236}">
                  <a16:creationId xmlns:a16="http://schemas.microsoft.com/office/drawing/2014/main" id="{6BEF0EAD-B8ED-62E1-0CAB-9E525410EC58}"/>
                </a:ext>
              </a:extLst>
            </p:cNvPr>
            <p:cNvSpPr/>
            <p:nvPr/>
          </p:nvSpPr>
          <p:spPr>
            <a:xfrm>
              <a:off x="9064671" y="5452248"/>
              <a:ext cx="142302" cy="285689"/>
            </a:xfrm>
            <a:custGeom>
              <a:avLst/>
              <a:gdLst>
                <a:gd name="connsiteX0" fmla="*/ 118634 w 142302"/>
                <a:gd name="connsiteY0" fmla="*/ 7413 h 285689"/>
                <a:gd name="connsiteX1" fmla="*/ 113431 w 142302"/>
                <a:gd name="connsiteY1" fmla="*/ 194610 h 285689"/>
                <a:gd name="connsiteX2" fmla="*/ 4366 w 142302"/>
                <a:gd name="connsiteY2" fmla="*/ 274665 h 285689"/>
                <a:gd name="connsiteX3" fmla="*/ 4366 w 142302"/>
                <a:gd name="connsiteY3" fmla="*/ 285975 h 285689"/>
                <a:gd name="connsiteX4" fmla="*/ 105476 w 142302"/>
                <a:gd name="connsiteY4" fmla="*/ 231707 h 285689"/>
                <a:gd name="connsiteX5" fmla="*/ 141196 w 142302"/>
                <a:gd name="connsiteY5" fmla="*/ 110465 h 285689"/>
                <a:gd name="connsiteX6" fmla="*/ 129548 w 142302"/>
                <a:gd name="connsiteY6" fmla="*/ 4398 h 285689"/>
                <a:gd name="connsiteX7" fmla="*/ 118634 w 142302"/>
                <a:gd name="connsiteY7" fmla="*/ 7413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02" h="285689">
                  <a:moveTo>
                    <a:pt x="118634" y="7413"/>
                  </a:moveTo>
                  <a:cubicBezTo>
                    <a:pt x="130339" y="68977"/>
                    <a:pt x="138331" y="135045"/>
                    <a:pt x="113431" y="194610"/>
                  </a:cubicBezTo>
                  <a:cubicBezTo>
                    <a:pt x="94016" y="241056"/>
                    <a:pt x="54280" y="269557"/>
                    <a:pt x="4366" y="274665"/>
                  </a:cubicBezTo>
                  <a:cubicBezTo>
                    <a:pt x="-2796" y="275400"/>
                    <a:pt x="-2872" y="286729"/>
                    <a:pt x="4366" y="285975"/>
                  </a:cubicBezTo>
                  <a:cubicBezTo>
                    <a:pt x="44629" y="281847"/>
                    <a:pt x="81066" y="264694"/>
                    <a:pt x="105476" y="231707"/>
                  </a:cubicBezTo>
                  <a:cubicBezTo>
                    <a:pt x="130886" y="197362"/>
                    <a:pt x="140254" y="152538"/>
                    <a:pt x="141196" y="110465"/>
                  </a:cubicBezTo>
                  <a:cubicBezTo>
                    <a:pt x="141989" y="74801"/>
                    <a:pt x="136183" y="39326"/>
                    <a:pt x="129548" y="4398"/>
                  </a:cubicBezTo>
                  <a:cubicBezTo>
                    <a:pt x="128190" y="-2746"/>
                    <a:pt x="117276" y="289"/>
                    <a:pt x="118634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id="{EC8DE2CF-AC6A-B7A0-A832-4BDE1F3D42F3}"/>
                </a:ext>
              </a:extLst>
            </p:cNvPr>
            <p:cNvSpPr/>
            <p:nvPr/>
          </p:nvSpPr>
          <p:spPr>
            <a:xfrm>
              <a:off x="9163294" y="4972184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9 w 651904"/>
                <a:gd name="connsiteY7" fmla="*/ 169614 h 455079"/>
                <a:gd name="connsiteX8" fmla="*/ 354177 w 651904"/>
                <a:gd name="connsiteY8" fmla="*/ 162753 h 455079"/>
                <a:gd name="connsiteX9" fmla="*/ 535474 w 651904"/>
                <a:gd name="connsiteY9" fmla="*/ 132159 h 455079"/>
                <a:gd name="connsiteX10" fmla="*/ 650457 w 651904"/>
                <a:gd name="connsiteY10" fmla="*/ 7130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4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7"/>
                    <a:pt x="65418" y="123131"/>
                    <a:pt x="14072" y="251968"/>
                  </a:cubicBezTo>
                  <a:cubicBezTo>
                    <a:pt x="-11243" y="315455"/>
                    <a:pt x="160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9" y="169614"/>
                  </a:cubicBezTo>
                  <a:cubicBezTo>
                    <a:pt x="199760" y="150293"/>
                    <a:pt x="278496" y="161188"/>
                    <a:pt x="354177" y="162753"/>
                  </a:cubicBezTo>
                  <a:cubicBezTo>
                    <a:pt x="415721" y="163997"/>
                    <a:pt x="478981" y="158399"/>
                    <a:pt x="535474" y="132159"/>
                  </a:cubicBezTo>
                  <a:cubicBezTo>
                    <a:pt x="589723" y="106976"/>
                    <a:pt x="628761" y="62415"/>
                    <a:pt x="650457" y="7130"/>
                  </a:cubicBezTo>
                  <a:cubicBezTo>
                    <a:pt x="653116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0" name="Freeform: Shape 1179">
              <a:extLst>
                <a:ext uri="{FF2B5EF4-FFF2-40B4-BE49-F238E27FC236}">
                  <a16:creationId xmlns:a16="http://schemas.microsoft.com/office/drawing/2014/main" id="{71E90D80-533F-3515-E544-B80BB1E09BC1}"/>
                </a:ext>
              </a:extLst>
            </p:cNvPr>
            <p:cNvSpPr/>
            <p:nvPr/>
          </p:nvSpPr>
          <p:spPr>
            <a:xfrm>
              <a:off x="9529956" y="4828213"/>
              <a:ext cx="111273" cy="269457"/>
            </a:xfrm>
            <a:custGeom>
              <a:avLst/>
              <a:gdLst>
                <a:gd name="connsiteX0" fmla="*/ 17166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5 w 111273"/>
                <a:gd name="connsiteY3" fmla="*/ 1038 h 269457"/>
                <a:gd name="connsiteX4" fmla="*/ 11474 w 111273"/>
                <a:gd name="connsiteY4" fmla="*/ 103204 h 269457"/>
                <a:gd name="connsiteX5" fmla="*/ 6309 w 111273"/>
                <a:gd name="connsiteY5" fmla="*/ 265689 h 269457"/>
                <a:gd name="connsiteX6" fmla="*/ 17223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6" y="262673"/>
                  </a:moveTo>
                  <a:cubicBezTo>
                    <a:pt x="9212" y="211778"/>
                    <a:pt x="5027" y="158227"/>
                    <a:pt x="21540" y="108520"/>
                  </a:cubicBezTo>
                  <a:cubicBezTo>
                    <a:pt x="36035" y="64939"/>
                    <a:pt x="67156" y="32065"/>
                    <a:pt x="107419" y="10803"/>
                  </a:cubicBezTo>
                  <a:cubicBezTo>
                    <a:pt x="113847" y="7410"/>
                    <a:pt x="108135" y="-2392"/>
                    <a:pt x="101765" y="1038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1" y="155456"/>
                    <a:pt x="-2060" y="212080"/>
                    <a:pt x="6309" y="265689"/>
                  </a:cubicBezTo>
                  <a:cubicBezTo>
                    <a:pt x="7440" y="272851"/>
                    <a:pt x="18335" y="269817"/>
                    <a:pt x="17223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1" name="Freeform: Shape 1180">
              <a:extLst>
                <a:ext uri="{FF2B5EF4-FFF2-40B4-BE49-F238E27FC236}">
                  <a16:creationId xmlns:a16="http://schemas.microsoft.com/office/drawing/2014/main" id="{B2279DE2-EB5D-5AB5-A67A-9A0F5A63CAD0}"/>
                </a:ext>
              </a:extLst>
            </p:cNvPr>
            <p:cNvSpPr/>
            <p:nvPr/>
          </p:nvSpPr>
          <p:spPr>
            <a:xfrm>
              <a:off x="8894487" y="5124530"/>
              <a:ext cx="673163" cy="438327"/>
            </a:xfrm>
            <a:custGeom>
              <a:avLst/>
              <a:gdLst>
                <a:gd name="connsiteX0" fmla="*/ 8201 w 673163"/>
                <a:gd name="connsiteY0" fmla="*/ 436674 h 438327"/>
                <a:gd name="connsiteX1" fmla="*/ 142317 w 673163"/>
                <a:gd name="connsiteY1" fmla="*/ 346422 h 438327"/>
                <a:gd name="connsiteX2" fmla="*/ 342464 w 673163"/>
                <a:gd name="connsiteY2" fmla="*/ 343010 h 438327"/>
                <a:gd name="connsiteX3" fmla="*/ 563326 w 673163"/>
                <a:gd name="connsiteY3" fmla="*/ 328835 h 438327"/>
                <a:gd name="connsiteX4" fmla="*/ 657405 w 673163"/>
                <a:gd name="connsiteY4" fmla="*/ 225821 h 438327"/>
                <a:gd name="connsiteX5" fmla="*/ 659101 w 673163"/>
                <a:gd name="connsiteY5" fmla="*/ 4412 h 438327"/>
                <a:gd name="connsiteX6" fmla="*/ 648207 w 673163"/>
                <a:gd name="connsiteY6" fmla="*/ 7410 h 438327"/>
                <a:gd name="connsiteX7" fmla="*/ 661401 w 673163"/>
                <a:gd name="connsiteY7" fmla="*/ 128387 h 438327"/>
                <a:gd name="connsiteX8" fmla="*/ 650430 w 673163"/>
                <a:gd name="connsiteY8" fmla="*/ 209705 h 438327"/>
                <a:gd name="connsiteX9" fmla="*/ 559216 w 673163"/>
                <a:gd name="connsiteY9" fmla="*/ 318392 h 438327"/>
                <a:gd name="connsiteX10" fmla="*/ 339014 w 673163"/>
                <a:gd name="connsiteY10" fmla="*/ 331417 h 438327"/>
                <a:gd name="connsiteX11" fmla="*/ 145069 w 673163"/>
                <a:gd name="connsiteY11" fmla="*/ 334339 h 438327"/>
                <a:gd name="connsiteX12" fmla="*/ 69765 w 673163"/>
                <a:gd name="connsiteY12" fmla="*/ 363274 h 438327"/>
                <a:gd name="connsiteX13" fmla="*/ 266 w 673163"/>
                <a:gd name="connsiteY13" fmla="*/ 428682 h 438327"/>
                <a:gd name="connsiteX14" fmla="*/ 8259 w 673163"/>
                <a:gd name="connsiteY14" fmla="*/ 436674 h 4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7">
                  <a:moveTo>
                    <a:pt x="8201" y="436674"/>
                  </a:moveTo>
                  <a:cubicBezTo>
                    <a:pt x="43093" y="391944"/>
                    <a:pt x="86221" y="358712"/>
                    <a:pt x="142317" y="346422"/>
                  </a:cubicBezTo>
                  <a:cubicBezTo>
                    <a:pt x="207557" y="332134"/>
                    <a:pt x="276565" y="337562"/>
                    <a:pt x="342464" y="343010"/>
                  </a:cubicBezTo>
                  <a:cubicBezTo>
                    <a:pt x="414753" y="348985"/>
                    <a:pt x="494222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1"/>
                    <a:pt x="646943" y="284"/>
                    <a:pt x="648207" y="7410"/>
                  </a:cubicBezTo>
                  <a:cubicBezTo>
                    <a:pt x="655238" y="47333"/>
                    <a:pt x="662607" y="87672"/>
                    <a:pt x="661401" y="128387"/>
                  </a:cubicBezTo>
                  <a:cubicBezTo>
                    <a:pt x="660835" y="155814"/>
                    <a:pt x="657160" y="183108"/>
                    <a:pt x="650430" y="209705"/>
                  </a:cubicBezTo>
                  <a:cubicBezTo>
                    <a:pt x="637386" y="258921"/>
                    <a:pt x="607547" y="299429"/>
                    <a:pt x="559216" y="318392"/>
                  </a:cubicBezTo>
                  <a:cubicBezTo>
                    <a:pt x="490132" y="345517"/>
                    <a:pt x="411134" y="337374"/>
                    <a:pt x="339014" y="331417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6"/>
                    <a:pt x="92894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9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2" name="Freeform: Shape 1181">
              <a:extLst>
                <a:ext uri="{FF2B5EF4-FFF2-40B4-BE49-F238E27FC236}">
                  <a16:creationId xmlns:a16="http://schemas.microsoft.com/office/drawing/2014/main" id="{16DF5213-735E-FA63-CCF5-5D2CEEA293A0}"/>
                </a:ext>
              </a:extLst>
            </p:cNvPr>
            <p:cNvSpPr/>
            <p:nvPr/>
          </p:nvSpPr>
          <p:spPr>
            <a:xfrm>
              <a:off x="9494642" y="4809533"/>
              <a:ext cx="138193" cy="289556"/>
            </a:xfrm>
            <a:custGeom>
              <a:avLst/>
              <a:gdLst>
                <a:gd name="connsiteX0" fmla="*/ 20983 w 138193"/>
                <a:gd name="connsiteY0" fmla="*/ 282766 h 289556"/>
                <a:gd name="connsiteX1" fmla="*/ 25413 w 138193"/>
                <a:gd name="connsiteY1" fmla="*/ 92629 h 289556"/>
                <a:gd name="connsiteX2" fmla="*/ 133083 w 138193"/>
                <a:gd name="connsiteY2" fmla="*/ 11349 h 289556"/>
                <a:gd name="connsiteX3" fmla="*/ 130066 w 138193"/>
                <a:gd name="connsiteY3" fmla="*/ 434 h 289556"/>
                <a:gd name="connsiteX4" fmla="*/ 30596 w 138193"/>
                <a:gd name="connsiteY4" fmla="*/ 58869 h 289556"/>
                <a:gd name="connsiteX5" fmla="*/ -921 w 138193"/>
                <a:gd name="connsiteY5" fmla="*/ 176170 h 289556"/>
                <a:gd name="connsiteX6" fmla="*/ 10069 w 138193"/>
                <a:gd name="connsiteY6" fmla="*/ 285801 h 289556"/>
                <a:gd name="connsiteX7" fmla="*/ 20983 w 138193"/>
                <a:gd name="connsiteY7" fmla="*/ 282785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3" h="289556">
                  <a:moveTo>
                    <a:pt x="20983" y="282766"/>
                  </a:moveTo>
                  <a:cubicBezTo>
                    <a:pt x="9918" y="220807"/>
                    <a:pt x="1757" y="152891"/>
                    <a:pt x="25413" y="92629"/>
                  </a:cubicBezTo>
                  <a:cubicBezTo>
                    <a:pt x="43904" y="45504"/>
                    <a:pt x="84733" y="20434"/>
                    <a:pt x="133083" y="11349"/>
                  </a:cubicBezTo>
                  <a:cubicBezTo>
                    <a:pt x="140227" y="10010"/>
                    <a:pt x="137191" y="-904"/>
                    <a:pt x="130066" y="434"/>
                  </a:cubicBezTo>
                  <a:cubicBezTo>
                    <a:pt x="90784" y="7823"/>
                    <a:pt x="53932" y="25335"/>
                    <a:pt x="30596" y="58869"/>
                  </a:cubicBezTo>
                  <a:cubicBezTo>
                    <a:pt x="7261" y="92402"/>
                    <a:pt x="154" y="135964"/>
                    <a:pt x="-921" y="176170"/>
                  </a:cubicBezTo>
                  <a:cubicBezTo>
                    <a:pt x="-1900" y="213003"/>
                    <a:pt x="3622" y="249684"/>
                    <a:pt x="10069" y="285801"/>
                  </a:cubicBezTo>
                  <a:cubicBezTo>
                    <a:pt x="11351" y="292944"/>
                    <a:pt x="22265" y="289910"/>
                    <a:pt x="20983" y="2827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3" name="Freeform: Shape 1182">
              <a:extLst>
                <a:ext uri="{FF2B5EF4-FFF2-40B4-BE49-F238E27FC236}">
                  <a16:creationId xmlns:a16="http://schemas.microsoft.com/office/drawing/2014/main" id="{7297D29A-D21A-23D7-5D5E-09593AB4C35B}"/>
                </a:ext>
              </a:extLst>
            </p:cNvPr>
            <p:cNvSpPr/>
            <p:nvPr/>
          </p:nvSpPr>
          <p:spPr>
            <a:xfrm>
              <a:off x="8863781" y="5123294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3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3 w 673209"/>
                <a:gd name="connsiteY4" fmla="*/ 4404 h 429445"/>
                <a:gd name="connsiteX5" fmla="*/ 647508 w 673209"/>
                <a:gd name="connsiteY5" fmla="*/ 7402 h 429445"/>
                <a:gd name="connsiteX6" fmla="*/ 650015 w 673209"/>
                <a:gd name="connsiteY6" fmla="*/ 195748 h 429445"/>
                <a:gd name="connsiteX7" fmla="*/ 547076 w 673209"/>
                <a:gd name="connsiteY7" fmla="*/ 292654 h 429445"/>
                <a:gd name="connsiteX8" fmla="*/ 325611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3" y="338478"/>
                    <a:pt x="135323" y="319119"/>
                  </a:cubicBezTo>
                  <a:cubicBezTo>
                    <a:pt x="198564" y="296820"/>
                    <a:pt x="266649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49" y="144740"/>
                    <a:pt x="670806" y="71113"/>
                    <a:pt x="658403" y="4404"/>
                  </a:cubicBezTo>
                  <a:cubicBezTo>
                    <a:pt x="657084" y="-2740"/>
                    <a:pt x="646188" y="276"/>
                    <a:pt x="647508" y="7402"/>
                  </a:cubicBezTo>
                  <a:cubicBezTo>
                    <a:pt x="658912" y="68814"/>
                    <a:pt x="669392" y="134712"/>
                    <a:pt x="650015" y="195748"/>
                  </a:cubicBezTo>
                  <a:cubicBezTo>
                    <a:pt x="634332" y="245172"/>
                    <a:pt x="596727" y="278913"/>
                    <a:pt x="547076" y="292654"/>
                  </a:cubicBezTo>
                  <a:cubicBezTo>
                    <a:pt x="474976" y="312616"/>
                    <a:pt x="398635" y="300646"/>
                    <a:pt x="325611" y="293766"/>
                  </a:cubicBezTo>
                  <a:cubicBezTo>
                    <a:pt x="261956" y="287772"/>
                    <a:pt x="195944" y="286452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4" name="Freeform: Shape 1183">
              <a:extLst>
                <a:ext uri="{FF2B5EF4-FFF2-40B4-BE49-F238E27FC236}">
                  <a16:creationId xmlns:a16="http://schemas.microsoft.com/office/drawing/2014/main" id="{F613CCE4-2838-43F1-4C60-72CEE277BD04}"/>
                </a:ext>
              </a:extLst>
            </p:cNvPr>
            <p:cNvSpPr/>
            <p:nvPr/>
          </p:nvSpPr>
          <p:spPr>
            <a:xfrm>
              <a:off x="9602701" y="4841741"/>
              <a:ext cx="166984" cy="149473"/>
            </a:xfrm>
            <a:custGeom>
              <a:avLst/>
              <a:gdLst>
                <a:gd name="connsiteX0" fmla="*/ 164134 w 166984"/>
                <a:gd name="connsiteY0" fmla="*/ 140306 h 149473"/>
                <a:gd name="connsiteX1" fmla="*/ 8775 w 166984"/>
                <a:gd name="connsiteY1" fmla="*/ 1817 h 149473"/>
                <a:gd name="connsiteX2" fmla="*/ 783 w 166984"/>
                <a:gd name="connsiteY2" fmla="*/ 9809 h 149473"/>
                <a:gd name="connsiteX3" fmla="*/ 156123 w 166984"/>
                <a:gd name="connsiteY3" fmla="*/ 148298 h 149473"/>
                <a:gd name="connsiteX4" fmla="*/ 164134 w 166984"/>
                <a:gd name="connsiteY4" fmla="*/ 140306 h 14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73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298"/>
                  </a:lnTo>
                  <a:cubicBezTo>
                    <a:pt x="161551" y="153124"/>
                    <a:pt x="169582" y="145151"/>
                    <a:pt x="164134" y="1403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id="{BEC42286-0E42-16B6-3739-63DCF01A8D6D}"/>
                </a:ext>
              </a:extLst>
            </p:cNvPr>
            <p:cNvSpPr/>
            <p:nvPr/>
          </p:nvSpPr>
          <p:spPr>
            <a:xfrm>
              <a:off x="9561214" y="4898901"/>
              <a:ext cx="167860" cy="140521"/>
            </a:xfrm>
            <a:custGeom>
              <a:avLst/>
              <a:gdLst>
                <a:gd name="connsiteX0" fmla="*/ 165000 w 167860"/>
                <a:gd name="connsiteY0" fmla="*/ 131345 h 140521"/>
                <a:gd name="connsiteX1" fmla="*/ 8924 w 167860"/>
                <a:gd name="connsiteY1" fmla="*/ 1621 h 140521"/>
                <a:gd name="connsiteX2" fmla="*/ 932 w 167860"/>
                <a:gd name="connsiteY2" fmla="*/ 9613 h 140521"/>
                <a:gd name="connsiteX3" fmla="*/ 157007 w 167860"/>
                <a:gd name="connsiteY3" fmla="*/ 139356 h 140521"/>
                <a:gd name="connsiteX4" fmla="*/ 165000 w 167860"/>
                <a:gd name="connsiteY4" fmla="*/ 131345 h 1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1">
                  <a:moveTo>
                    <a:pt x="165000" y="131345"/>
                  </a:moveTo>
                  <a:cubicBezTo>
                    <a:pt x="114370" y="86463"/>
                    <a:pt x="62344" y="43222"/>
                    <a:pt x="8924" y="1621"/>
                  </a:cubicBezTo>
                  <a:cubicBezTo>
                    <a:pt x="3269" y="-2809"/>
                    <a:pt x="-4798" y="5146"/>
                    <a:pt x="932" y="9613"/>
                  </a:cubicBezTo>
                  <a:cubicBezTo>
                    <a:pt x="54314" y="51196"/>
                    <a:pt x="106339" y="94437"/>
                    <a:pt x="157007" y="139356"/>
                  </a:cubicBezTo>
                  <a:cubicBezTo>
                    <a:pt x="162437" y="144163"/>
                    <a:pt x="170466" y="136189"/>
                    <a:pt x="165000" y="131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id="{4ED65AC1-F9B7-9886-830D-89A094D8C88A}"/>
                </a:ext>
              </a:extLst>
            </p:cNvPr>
            <p:cNvSpPr/>
            <p:nvPr/>
          </p:nvSpPr>
          <p:spPr>
            <a:xfrm>
              <a:off x="9537786" y="4969376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0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49" y="60304"/>
                    <a:pt x="47828" y="29202"/>
                    <a:pt x="7188" y="1323"/>
                  </a:cubicBezTo>
                  <a:cubicBezTo>
                    <a:pt x="1174" y="-2824"/>
                    <a:pt x="-4480" y="6978"/>
                    <a:pt x="1533" y="11087"/>
                  </a:cubicBezTo>
                  <a:cubicBezTo>
                    <a:pt x="41363" y="38438"/>
                    <a:pt x="78930" y="68956"/>
                    <a:pt x="113859" y="102339"/>
                  </a:cubicBezTo>
                  <a:cubicBezTo>
                    <a:pt x="119118" y="107372"/>
                    <a:pt x="127053" y="99398"/>
                    <a:pt x="121850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id="{A07907CC-0164-957D-9201-189331D5AE12}"/>
                </a:ext>
              </a:extLst>
            </p:cNvPr>
            <p:cNvSpPr/>
            <p:nvPr/>
          </p:nvSpPr>
          <p:spPr>
            <a:xfrm>
              <a:off x="9420042" y="5119085"/>
              <a:ext cx="111256" cy="106536"/>
            </a:xfrm>
            <a:custGeom>
              <a:avLst/>
              <a:gdLst>
                <a:gd name="connsiteX0" fmla="*/ 108495 w 111256"/>
                <a:gd name="connsiteY0" fmla="*/ 97264 h 106536"/>
                <a:gd name="connsiteX1" fmla="*/ 8705 w 111256"/>
                <a:gd name="connsiteY1" fmla="*/ 1922 h 106536"/>
                <a:gd name="connsiteX2" fmla="*/ 694 w 111256"/>
                <a:gd name="connsiteY2" fmla="*/ 9914 h 106536"/>
                <a:gd name="connsiteX3" fmla="*/ 100484 w 111256"/>
                <a:gd name="connsiteY3" fmla="*/ 105256 h 106536"/>
                <a:gd name="connsiteX4" fmla="*/ 108495 w 111256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6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2"/>
                    <a:pt x="694" y="9914"/>
                  </a:cubicBezTo>
                  <a:lnTo>
                    <a:pt x="100484" y="105256"/>
                  </a:lnTo>
                  <a:cubicBezTo>
                    <a:pt x="105761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id="{568F957C-D879-F7A0-497C-600662FB6EB2}"/>
                </a:ext>
              </a:extLst>
            </p:cNvPr>
            <p:cNvSpPr/>
            <p:nvPr/>
          </p:nvSpPr>
          <p:spPr>
            <a:xfrm>
              <a:off x="9321636" y="5120571"/>
              <a:ext cx="204171" cy="190845"/>
            </a:xfrm>
            <a:custGeom>
              <a:avLst/>
              <a:gdLst>
                <a:gd name="connsiteX0" fmla="*/ 201623 w 204171"/>
                <a:gd name="connsiteY0" fmla="*/ 181374 h 190845"/>
                <a:gd name="connsiteX1" fmla="*/ 7037 w 204171"/>
                <a:gd name="connsiteY1" fmla="*/ 1435 h 190845"/>
                <a:gd name="connsiteX2" fmla="*/ 1383 w 204171"/>
                <a:gd name="connsiteY2" fmla="*/ 11199 h 190845"/>
                <a:gd name="connsiteX3" fmla="*/ 193650 w 204171"/>
                <a:gd name="connsiteY3" fmla="*/ 189348 h 190845"/>
                <a:gd name="connsiteX4" fmla="*/ 201642 w 204171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1" h="190845">
                  <a:moveTo>
                    <a:pt x="201623" y="181374"/>
                  </a:moveTo>
                  <a:cubicBezTo>
                    <a:pt x="142661" y="115306"/>
                    <a:pt x="77497" y="55043"/>
                    <a:pt x="7037" y="1435"/>
                  </a:cubicBezTo>
                  <a:cubicBezTo>
                    <a:pt x="1250" y="-2976"/>
                    <a:pt x="-4386" y="6845"/>
                    <a:pt x="1383" y="11199"/>
                  </a:cubicBezTo>
                  <a:cubicBezTo>
                    <a:pt x="71013" y="64299"/>
                    <a:pt x="135403" y="123958"/>
                    <a:pt x="193650" y="189348"/>
                  </a:cubicBezTo>
                  <a:cubicBezTo>
                    <a:pt x="198494" y="194795"/>
                    <a:pt x="206467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C8E4848E-5241-C847-52A2-CE3B6B22A615}"/>
                </a:ext>
              </a:extLst>
            </p:cNvPr>
            <p:cNvSpPr/>
            <p:nvPr/>
          </p:nvSpPr>
          <p:spPr>
            <a:xfrm>
              <a:off x="9237460" y="5154466"/>
              <a:ext cx="251173" cy="226148"/>
            </a:xfrm>
            <a:custGeom>
              <a:avLst/>
              <a:gdLst>
                <a:gd name="connsiteX0" fmla="*/ 248457 w 251173"/>
                <a:gd name="connsiteY0" fmla="*/ 216846 h 226148"/>
                <a:gd name="connsiteX1" fmla="*/ 8877 w 251173"/>
                <a:gd name="connsiteY1" fmla="*/ 1714 h 226148"/>
                <a:gd name="connsiteX2" fmla="*/ 885 w 251173"/>
                <a:gd name="connsiteY2" fmla="*/ 9707 h 226148"/>
                <a:gd name="connsiteX3" fmla="*/ 240446 w 251173"/>
                <a:gd name="connsiteY3" fmla="*/ 224839 h 226148"/>
                <a:gd name="connsiteX4" fmla="*/ 248457 w 251173"/>
                <a:gd name="connsiteY4" fmla="*/ 216846 h 22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73" h="226148">
                  <a:moveTo>
                    <a:pt x="248457" y="216846"/>
                  </a:moveTo>
                  <a:cubicBezTo>
                    <a:pt x="171532" y="141919"/>
                    <a:pt x="91684" y="70214"/>
                    <a:pt x="8877" y="1714"/>
                  </a:cubicBezTo>
                  <a:cubicBezTo>
                    <a:pt x="3222" y="-2904"/>
                    <a:pt x="-4733" y="5051"/>
                    <a:pt x="885" y="9707"/>
                  </a:cubicBezTo>
                  <a:cubicBezTo>
                    <a:pt x="83616" y="78150"/>
                    <a:pt x="163483" y="149873"/>
                    <a:pt x="240446" y="224839"/>
                  </a:cubicBezTo>
                  <a:cubicBezTo>
                    <a:pt x="245668" y="229928"/>
                    <a:pt x="253641" y="221936"/>
                    <a:pt x="248457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id="{B9326B91-C75D-3CED-3D77-6E5B0F4B5B64}"/>
                </a:ext>
              </a:extLst>
            </p:cNvPr>
            <p:cNvSpPr/>
            <p:nvPr/>
          </p:nvSpPr>
          <p:spPr>
            <a:xfrm>
              <a:off x="9182622" y="5218027"/>
              <a:ext cx="242263" cy="199380"/>
            </a:xfrm>
            <a:custGeom>
              <a:avLst/>
              <a:gdLst>
                <a:gd name="connsiteX0" fmla="*/ 239451 w 242263"/>
                <a:gd name="connsiteY0" fmla="*/ 190174 h 199380"/>
                <a:gd name="connsiteX1" fmla="*/ 7129 w 242263"/>
                <a:gd name="connsiteY1" fmla="*/ 1356 h 199380"/>
                <a:gd name="connsiteX2" fmla="*/ 1474 w 242263"/>
                <a:gd name="connsiteY2" fmla="*/ 11121 h 199380"/>
                <a:gd name="connsiteX3" fmla="*/ 231440 w 242263"/>
                <a:gd name="connsiteY3" fmla="*/ 198166 h 199380"/>
                <a:gd name="connsiteX4" fmla="*/ 239451 w 242263"/>
                <a:gd name="connsiteY4" fmla="*/ 190174 h 19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0">
                  <a:moveTo>
                    <a:pt x="239451" y="190174"/>
                  </a:moveTo>
                  <a:cubicBezTo>
                    <a:pt x="165787" y="122711"/>
                    <a:pt x="88220" y="59678"/>
                    <a:pt x="7129" y="1356"/>
                  </a:cubicBezTo>
                  <a:cubicBezTo>
                    <a:pt x="1209" y="-2885"/>
                    <a:pt x="-4445" y="7011"/>
                    <a:pt x="1474" y="11121"/>
                  </a:cubicBezTo>
                  <a:cubicBezTo>
                    <a:pt x="81736" y="68895"/>
                    <a:pt x="158529" y="131344"/>
                    <a:pt x="231440" y="198166"/>
                  </a:cubicBezTo>
                  <a:cubicBezTo>
                    <a:pt x="236813" y="203067"/>
                    <a:pt x="244824" y="195094"/>
                    <a:pt x="239451" y="190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id="{B506074B-6403-3DAC-41E6-E2D6A3A93710}"/>
                </a:ext>
              </a:extLst>
            </p:cNvPr>
            <p:cNvSpPr/>
            <p:nvPr/>
          </p:nvSpPr>
          <p:spPr>
            <a:xfrm>
              <a:off x="9161733" y="5294550"/>
              <a:ext cx="173847" cy="143770"/>
            </a:xfrm>
            <a:custGeom>
              <a:avLst/>
              <a:gdLst>
                <a:gd name="connsiteX0" fmla="*/ 170993 w 173847"/>
                <a:gd name="connsiteY0" fmla="*/ 134706 h 143770"/>
                <a:gd name="connsiteX1" fmla="*/ 8885 w 173847"/>
                <a:gd name="connsiteY1" fmla="*/ 1703 h 143770"/>
                <a:gd name="connsiteX2" fmla="*/ 892 w 173847"/>
                <a:gd name="connsiteY2" fmla="*/ 9695 h 143770"/>
                <a:gd name="connsiteX3" fmla="*/ 162887 w 173847"/>
                <a:gd name="connsiteY3" fmla="*/ 142718 h 143770"/>
                <a:gd name="connsiteX4" fmla="*/ 170898 w 173847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7" h="143770">
                  <a:moveTo>
                    <a:pt x="170993" y="134706"/>
                  </a:moveTo>
                  <a:lnTo>
                    <a:pt x="8885" y="1703"/>
                  </a:lnTo>
                  <a:cubicBezTo>
                    <a:pt x="3230" y="-2897"/>
                    <a:pt x="-4743" y="5077"/>
                    <a:pt x="892" y="9695"/>
                  </a:cubicBezTo>
                  <a:cubicBezTo>
                    <a:pt x="54934" y="54030"/>
                    <a:pt x="108920" y="98364"/>
                    <a:pt x="162887" y="142718"/>
                  </a:cubicBezTo>
                  <a:cubicBezTo>
                    <a:pt x="168542" y="147298"/>
                    <a:pt x="176515" y="139343"/>
                    <a:pt x="170898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id="{6919F286-4B0E-C25C-6F9A-9F63EFD55BA4}"/>
                </a:ext>
              </a:extLst>
            </p:cNvPr>
            <p:cNvSpPr/>
            <p:nvPr/>
          </p:nvSpPr>
          <p:spPr>
            <a:xfrm>
              <a:off x="9038506" y="5459387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3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id="{E7F62EC0-20A7-353F-0B30-49F9A985F835}"/>
                </a:ext>
              </a:extLst>
            </p:cNvPr>
            <p:cNvSpPr/>
            <p:nvPr/>
          </p:nvSpPr>
          <p:spPr>
            <a:xfrm>
              <a:off x="8950917" y="5497526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id="{0E9026FC-9FB5-DEF2-97C7-A4AB13578B4B}"/>
                </a:ext>
              </a:extLst>
            </p:cNvPr>
            <p:cNvSpPr/>
            <p:nvPr/>
          </p:nvSpPr>
          <p:spPr>
            <a:xfrm>
              <a:off x="8903299" y="5548237"/>
              <a:ext cx="186874" cy="150662"/>
            </a:xfrm>
            <a:custGeom>
              <a:avLst/>
              <a:gdLst>
                <a:gd name="connsiteX0" fmla="*/ 183890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0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0" y="141579"/>
                  </a:moveTo>
                  <a:lnTo>
                    <a:pt x="8908" y="1658"/>
                  </a:lnTo>
                  <a:cubicBezTo>
                    <a:pt x="3253" y="-2847"/>
                    <a:pt x="-4776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7"/>
                    <a:pt x="183890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id="{0A4101AB-3558-73ED-CF4C-44D2C363AC0E}"/>
                </a:ext>
              </a:extLst>
            </p:cNvPr>
            <p:cNvSpPr/>
            <p:nvPr/>
          </p:nvSpPr>
          <p:spPr>
            <a:xfrm>
              <a:off x="11309760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7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6 w 882465"/>
                <a:gd name="connsiteY38" fmla="*/ 13574 h 610293"/>
                <a:gd name="connsiteX39" fmla="*/ 10745 w 882465"/>
                <a:gd name="connsiteY39" fmla="*/ 5544 h 610293"/>
                <a:gd name="connsiteX40" fmla="*/ 10311 w 882465"/>
                <a:gd name="connsiteY40" fmla="*/ 4508 h 610293"/>
                <a:gd name="connsiteX41" fmla="*/ 3356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62" y="47202"/>
                    <a:pt x="23411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488" y="128237"/>
                    <a:pt x="40263" y="78379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4"/>
                  </a:lnTo>
                  <a:cubicBezTo>
                    <a:pt x="13044" y="11256"/>
                    <a:pt x="12309" y="7542"/>
                    <a:pt x="10745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83F32D8E-29C7-899E-8CF4-35AF2C8F9A03}"/>
                </a:ext>
              </a:extLst>
            </p:cNvPr>
            <p:cNvSpPr/>
            <p:nvPr/>
          </p:nvSpPr>
          <p:spPr>
            <a:xfrm>
              <a:off x="11568085" y="4393354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id="{EA6EBC54-1DC2-90F0-03D4-51BE96998C1F}"/>
                </a:ext>
              </a:extLst>
            </p:cNvPr>
            <p:cNvSpPr/>
            <p:nvPr/>
          </p:nvSpPr>
          <p:spPr>
            <a:xfrm>
              <a:off x="11350379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0" y="10988"/>
                    <a:pt x="-866" y="13985"/>
                  </a:cubicBezTo>
                  <a:cubicBezTo>
                    <a:pt x="-35" y="17001"/>
                    <a:pt x="3075" y="18754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3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id="{8B6FB550-1D94-E10E-1FBA-F27BEA0165C9}"/>
                </a:ext>
              </a:extLst>
            </p:cNvPr>
            <p:cNvSpPr/>
            <p:nvPr/>
          </p:nvSpPr>
          <p:spPr>
            <a:xfrm>
              <a:off x="11393621" y="4346588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id="{98CD8C00-22BF-6490-00C5-46815EC739FC}"/>
                </a:ext>
              </a:extLst>
            </p:cNvPr>
            <p:cNvSpPr/>
            <p:nvPr/>
          </p:nvSpPr>
          <p:spPr>
            <a:xfrm>
              <a:off x="11433601" y="4446397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id="{D163147B-C804-6A6A-8C05-0BB8C2BDBBEF}"/>
                </a:ext>
              </a:extLst>
            </p:cNvPr>
            <p:cNvSpPr/>
            <p:nvPr/>
          </p:nvSpPr>
          <p:spPr>
            <a:xfrm>
              <a:off x="11473544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id="{EC235331-2C56-7685-C063-E4944D2156F0}"/>
                </a:ext>
              </a:extLst>
            </p:cNvPr>
            <p:cNvSpPr/>
            <p:nvPr/>
          </p:nvSpPr>
          <p:spPr>
            <a:xfrm>
              <a:off x="11516823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2" name="Freeform: Shape 1201">
              <a:extLst>
                <a:ext uri="{FF2B5EF4-FFF2-40B4-BE49-F238E27FC236}">
                  <a16:creationId xmlns:a16="http://schemas.microsoft.com/office/drawing/2014/main" id="{F4470037-8D64-05B2-9BAA-AE6E3C48E1CC}"/>
                </a:ext>
              </a:extLst>
            </p:cNvPr>
            <p:cNvSpPr/>
            <p:nvPr/>
          </p:nvSpPr>
          <p:spPr>
            <a:xfrm>
              <a:off x="11654596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id="{F1B874F0-E6FD-C719-1771-4F4E51613323}"/>
                </a:ext>
              </a:extLst>
            </p:cNvPr>
            <p:cNvSpPr/>
            <p:nvPr/>
          </p:nvSpPr>
          <p:spPr>
            <a:xfrm>
              <a:off x="11752727" y="4641263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id="{0B8A3872-3677-D6ED-669F-3F23F4CC8E18}"/>
                </a:ext>
              </a:extLst>
            </p:cNvPr>
            <p:cNvSpPr/>
            <p:nvPr/>
          </p:nvSpPr>
          <p:spPr>
            <a:xfrm>
              <a:off x="11849917" y="4595244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id="{56642C6A-9E9C-B313-16D5-A360303EDBFB}"/>
                </a:ext>
              </a:extLst>
            </p:cNvPr>
            <p:cNvSpPr/>
            <p:nvPr/>
          </p:nvSpPr>
          <p:spPr>
            <a:xfrm>
              <a:off x="11947822" y="4550212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7 w 16488"/>
                <a:gd name="connsiteY1" fmla="*/ 20874 h 24679"/>
                <a:gd name="connsiteX2" fmla="*/ 11292 w 16488"/>
                <a:gd name="connsiteY2" fmla="*/ 24832 h 24679"/>
                <a:gd name="connsiteX3" fmla="*/ 15250 w 16488"/>
                <a:gd name="connsiteY3" fmla="*/ 17876 h 24679"/>
                <a:gd name="connsiteX4" fmla="*/ 15250 w 16488"/>
                <a:gd name="connsiteY4" fmla="*/ 17876 h 24679"/>
                <a:gd name="connsiteX5" fmla="*/ 10066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0" y="17876"/>
                  </a:cubicBezTo>
                  <a:cubicBezTo>
                    <a:pt x="15250" y="17876"/>
                    <a:pt x="15250" y="17876"/>
                    <a:pt x="15250" y="17876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id="{9A2CD46B-A7A2-FF44-2626-886883C9E6E9}"/>
                </a:ext>
              </a:extLst>
            </p:cNvPr>
            <p:cNvSpPr/>
            <p:nvPr/>
          </p:nvSpPr>
          <p:spPr>
            <a:xfrm>
              <a:off x="12045578" y="4503936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id="{CB6B79E8-7815-AEB9-2BB7-A779C169BBC9}"/>
                </a:ext>
              </a:extLst>
            </p:cNvPr>
            <p:cNvSpPr/>
            <p:nvPr/>
          </p:nvSpPr>
          <p:spPr>
            <a:xfrm>
              <a:off x="8560942" y="4147475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4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id="{8B5766D6-2510-838B-05F7-96A2FBFD66E5}"/>
                </a:ext>
              </a:extLst>
            </p:cNvPr>
            <p:cNvSpPr/>
            <p:nvPr/>
          </p:nvSpPr>
          <p:spPr>
            <a:xfrm>
              <a:off x="8397636" y="4026933"/>
              <a:ext cx="177511" cy="279752"/>
            </a:xfrm>
            <a:custGeom>
              <a:avLst/>
              <a:gdLst>
                <a:gd name="connsiteX0" fmla="*/ 8268 w 177511"/>
                <a:gd name="connsiteY0" fmla="*/ 278221 h 279752"/>
                <a:gd name="connsiteX1" fmla="*/ 115164 w 177511"/>
                <a:gd name="connsiteY1" fmla="*/ 151928 h 279752"/>
                <a:gd name="connsiteX2" fmla="*/ 108322 w 177511"/>
                <a:gd name="connsiteY2" fmla="*/ 152795 h 279752"/>
                <a:gd name="connsiteX3" fmla="*/ 127944 w 177511"/>
                <a:gd name="connsiteY3" fmla="*/ 167875 h 279752"/>
                <a:gd name="connsiteX4" fmla="*/ 135955 w 177511"/>
                <a:gd name="connsiteY4" fmla="*/ 167875 h 279752"/>
                <a:gd name="connsiteX5" fmla="*/ 174824 w 177511"/>
                <a:gd name="connsiteY5" fmla="*/ 129365 h 279752"/>
                <a:gd name="connsiteX6" fmla="*/ 174824 w 177511"/>
                <a:gd name="connsiteY6" fmla="*/ 121372 h 279752"/>
                <a:gd name="connsiteX7" fmla="*/ 173674 w 177511"/>
                <a:gd name="connsiteY7" fmla="*/ 120486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8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8" y="278221"/>
                  </a:moveTo>
                  <a:cubicBezTo>
                    <a:pt x="42291" y="234810"/>
                    <a:pt x="77936" y="192700"/>
                    <a:pt x="115164" y="151928"/>
                  </a:cubicBezTo>
                  <a:lnTo>
                    <a:pt x="108322" y="152795"/>
                  </a:lnTo>
                  <a:cubicBezTo>
                    <a:pt x="114994" y="157620"/>
                    <a:pt x="121762" y="162427"/>
                    <a:pt x="127944" y="167875"/>
                  </a:cubicBezTo>
                  <a:cubicBezTo>
                    <a:pt x="130187" y="170005"/>
                    <a:pt x="133712" y="170005"/>
                    <a:pt x="135955" y="167875"/>
                  </a:cubicBezTo>
                  <a:lnTo>
                    <a:pt x="174824" y="129365"/>
                  </a:lnTo>
                  <a:cubicBezTo>
                    <a:pt x="177029" y="127159"/>
                    <a:pt x="177029" y="123578"/>
                    <a:pt x="174824" y="121372"/>
                  </a:cubicBezTo>
                  <a:cubicBezTo>
                    <a:pt x="174484" y="121033"/>
                    <a:pt x="174088" y="120731"/>
                    <a:pt x="173674" y="120486"/>
                  </a:cubicBezTo>
                  <a:cubicBezTo>
                    <a:pt x="118821" y="83843"/>
                    <a:pt x="66042" y="44202"/>
                    <a:pt x="15562" y="1733"/>
                  </a:cubicBezTo>
                  <a:cubicBezTo>
                    <a:pt x="10020" y="-2923"/>
                    <a:pt x="1971" y="5032"/>
                    <a:pt x="7551" y="9725"/>
                  </a:cubicBezTo>
                  <a:cubicBezTo>
                    <a:pt x="58766" y="52797"/>
                    <a:pt x="112318" y="93004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1" y="141994"/>
                    <a:pt x="107172" y="143822"/>
                  </a:cubicBezTo>
                  <a:cubicBezTo>
                    <a:pt x="69943" y="184538"/>
                    <a:pt x="34318" y="226629"/>
                    <a:pt x="275" y="270115"/>
                  </a:cubicBezTo>
                  <a:cubicBezTo>
                    <a:pt x="-4173" y="275770"/>
                    <a:pt x="3781" y="283838"/>
                    <a:pt x="8268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id="{DA6E40BB-34CD-749C-288F-84F138074354}"/>
                </a:ext>
              </a:extLst>
            </p:cNvPr>
            <p:cNvSpPr/>
            <p:nvPr/>
          </p:nvSpPr>
          <p:spPr>
            <a:xfrm>
              <a:off x="7854154" y="4024757"/>
              <a:ext cx="559540" cy="712330"/>
            </a:xfrm>
            <a:custGeom>
              <a:avLst/>
              <a:gdLst>
                <a:gd name="connsiteX0" fmla="*/ 543512 w 559540"/>
                <a:gd name="connsiteY0" fmla="*/ 273234 h 712330"/>
                <a:gd name="connsiteX1" fmla="*/ 424872 w 559540"/>
                <a:gd name="connsiteY1" fmla="*/ 668154 h 712330"/>
                <a:gd name="connsiteX2" fmla="*/ 413430 w 559540"/>
                <a:gd name="connsiteY2" fmla="*/ 705495 h 712330"/>
                <a:gd name="connsiteX3" fmla="*/ 421743 w 559540"/>
                <a:gd name="connsiteY3" fmla="*/ 702121 h 712330"/>
                <a:gd name="connsiteX4" fmla="*/ 89724 w 559540"/>
                <a:gd name="connsiteY4" fmla="*/ 431176 h 712330"/>
                <a:gd name="connsiteX5" fmla="*/ 8670 w 559540"/>
                <a:gd name="connsiteY5" fmla="*/ 342092 h 712330"/>
                <a:gd name="connsiteX6" fmla="*/ 6182 w 559540"/>
                <a:gd name="connsiteY6" fmla="*/ 351517 h 712330"/>
                <a:gd name="connsiteX7" fmla="*/ 184990 w 559540"/>
                <a:gd name="connsiteY7" fmla="*/ 285109 h 712330"/>
                <a:gd name="connsiteX8" fmla="*/ 428152 w 559540"/>
                <a:gd name="connsiteY8" fmla="*/ 194800 h 712330"/>
                <a:gd name="connsiteX9" fmla="*/ 447868 w 559540"/>
                <a:gd name="connsiteY9" fmla="*/ 187467 h 712330"/>
                <a:gd name="connsiteX10" fmla="*/ 467774 w 559540"/>
                <a:gd name="connsiteY10" fmla="*/ 166884 h 712330"/>
                <a:gd name="connsiteX11" fmla="*/ 496294 w 559540"/>
                <a:gd name="connsiteY11" fmla="*/ 135499 h 712330"/>
                <a:gd name="connsiteX12" fmla="*/ 554596 w 559540"/>
                <a:gd name="connsiteY12" fmla="*/ 71410 h 712330"/>
                <a:gd name="connsiteX13" fmla="*/ 554596 w 559540"/>
                <a:gd name="connsiteY13" fmla="*/ 63399 h 712330"/>
                <a:gd name="connsiteX14" fmla="*/ 530751 w 559540"/>
                <a:gd name="connsiteY14" fmla="*/ 34803 h 712330"/>
                <a:gd name="connsiteX15" fmla="*/ 531637 w 559540"/>
                <a:gd name="connsiteY15" fmla="*/ 41646 h 712330"/>
                <a:gd name="connsiteX16" fmla="*/ 556669 w 559540"/>
                <a:gd name="connsiteY16" fmla="*/ 9809 h 712330"/>
                <a:gd name="connsiteX17" fmla="*/ 548677 w 559540"/>
                <a:gd name="connsiteY17" fmla="*/ 1798 h 712330"/>
                <a:gd name="connsiteX18" fmla="*/ 521760 w 559540"/>
                <a:gd name="connsiteY18" fmla="*/ 36010 h 712330"/>
                <a:gd name="connsiteX19" fmla="*/ 522646 w 559540"/>
                <a:gd name="connsiteY19" fmla="*/ 42852 h 712330"/>
                <a:gd name="connsiteX20" fmla="*/ 546491 w 559540"/>
                <a:gd name="connsiteY20" fmla="*/ 71466 h 712330"/>
                <a:gd name="connsiteX21" fmla="*/ 546491 w 559540"/>
                <a:gd name="connsiteY21" fmla="*/ 63455 h 712330"/>
                <a:gd name="connsiteX22" fmla="*/ 494390 w 559540"/>
                <a:gd name="connsiteY22" fmla="*/ 120796 h 712330"/>
                <a:gd name="connsiteX23" fmla="*/ 472072 w 559540"/>
                <a:gd name="connsiteY23" fmla="*/ 145301 h 712330"/>
                <a:gd name="connsiteX24" fmla="*/ 459669 w 559540"/>
                <a:gd name="connsiteY24" fmla="*/ 158948 h 712330"/>
                <a:gd name="connsiteX25" fmla="*/ 444778 w 559540"/>
                <a:gd name="connsiteY25" fmla="*/ 175328 h 712330"/>
                <a:gd name="connsiteX26" fmla="*/ 443873 w 559540"/>
                <a:gd name="connsiteY26" fmla="*/ 176949 h 712330"/>
                <a:gd name="connsiteX27" fmla="*/ 441177 w 559540"/>
                <a:gd name="connsiteY27" fmla="*/ 177948 h 712330"/>
                <a:gd name="connsiteX28" fmla="*/ 430187 w 559540"/>
                <a:gd name="connsiteY28" fmla="*/ 182039 h 712330"/>
                <a:gd name="connsiteX29" fmla="*/ 335449 w 559540"/>
                <a:gd name="connsiteY29" fmla="*/ 217212 h 712330"/>
                <a:gd name="connsiteX30" fmla="*/ 68763 w 559540"/>
                <a:gd name="connsiteY30" fmla="*/ 316249 h 712330"/>
                <a:gd name="connsiteX31" fmla="*/ 3015 w 559540"/>
                <a:gd name="connsiteY31" fmla="*/ 340659 h 712330"/>
                <a:gd name="connsiteX32" fmla="*/ -774 w 559540"/>
                <a:gd name="connsiteY32" fmla="*/ 347860 h 712330"/>
                <a:gd name="connsiteX33" fmla="*/ 527 w 559540"/>
                <a:gd name="connsiteY33" fmla="*/ 350084 h 712330"/>
                <a:gd name="connsiteX34" fmla="*/ 315317 w 559540"/>
                <a:gd name="connsiteY34" fmla="*/ 642745 h 712330"/>
                <a:gd name="connsiteX35" fmla="*/ 416032 w 559540"/>
                <a:gd name="connsiteY35" fmla="*/ 711886 h 712330"/>
                <a:gd name="connsiteX36" fmla="*/ 423759 w 559540"/>
                <a:gd name="connsiteY36" fmla="*/ 709850 h 712330"/>
                <a:gd name="connsiteX37" fmla="*/ 424325 w 559540"/>
                <a:gd name="connsiteY37" fmla="*/ 708511 h 712330"/>
                <a:gd name="connsiteX38" fmla="*/ 521778 w 559540"/>
                <a:gd name="connsiteY38" fmla="*/ 387124 h 712330"/>
                <a:gd name="connsiteX39" fmla="*/ 554407 w 559540"/>
                <a:gd name="connsiteY39" fmla="*/ 276250 h 712330"/>
                <a:gd name="connsiteX40" fmla="*/ 543512 w 559540"/>
                <a:gd name="connsiteY40" fmla="*/ 273234 h 71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330">
                  <a:moveTo>
                    <a:pt x="543512" y="273234"/>
                  </a:moveTo>
                  <a:cubicBezTo>
                    <a:pt x="505417" y="405295"/>
                    <a:pt x="465079" y="536715"/>
                    <a:pt x="424872" y="668154"/>
                  </a:cubicBezTo>
                  <a:cubicBezTo>
                    <a:pt x="421102" y="680595"/>
                    <a:pt x="417295" y="693036"/>
                    <a:pt x="413430" y="705495"/>
                  </a:cubicBezTo>
                  <a:lnTo>
                    <a:pt x="421743" y="702121"/>
                  </a:lnTo>
                  <a:cubicBezTo>
                    <a:pt x="301048" y="624837"/>
                    <a:pt x="189646" y="533925"/>
                    <a:pt x="89724" y="431176"/>
                  </a:cubicBezTo>
                  <a:cubicBezTo>
                    <a:pt x="61732" y="402373"/>
                    <a:pt x="34701" y="372685"/>
                    <a:pt x="8670" y="342092"/>
                  </a:cubicBezTo>
                  <a:lnTo>
                    <a:pt x="6182" y="351517"/>
                  </a:lnTo>
                  <a:lnTo>
                    <a:pt x="184990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8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67"/>
                    <a:pt x="556707" y="65642"/>
                    <a:pt x="554596" y="63399"/>
                  </a:cubicBezTo>
                  <a:lnTo>
                    <a:pt x="530751" y="34803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3" y="29563"/>
                    <a:pt x="546415" y="18762"/>
                    <a:pt x="556669" y="9809"/>
                  </a:cubicBezTo>
                  <a:cubicBezTo>
                    <a:pt x="562155" y="4983"/>
                    <a:pt x="554124" y="-2990"/>
                    <a:pt x="548677" y="1798"/>
                  </a:cubicBezTo>
                  <a:cubicBezTo>
                    <a:pt x="537650" y="11411"/>
                    <a:pt x="528508" y="23022"/>
                    <a:pt x="521760" y="36010"/>
                  </a:cubicBezTo>
                  <a:cubicBezTo>
                    <a:pt x="520553" y="38234"/>
                    <a:pt x="520911" y="41005"/>
                    <a:pt x="522646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2" y="145301"/>
                  </a:lnTo>
                  <a:cubicBezTo>
                    <a:pt x="467925" y="149843"/>
                    <a:pt x="463797" y="154386"/>
                    <a:pt x="459669" y="158948"/>
                  </a:cubicBezTo>
                  <a:cubicBezTo>
                    <a:pt x="455032" y="164037"/>
                    <a:pt x="450244" y="171125"/>
                    <a:pt x="444778" y="175328"/>
                  </a:cubicBezTo>
                  <a:cubicBezTo>
                    <a:pt x="443891" y="176007"/>
                    <a:pt x="444947" y="176252"/>
                    <a:pt x="443873" y="176949"/>
                  </a:cubicBezTo>
                  <a:cubicBezTo>
                    <a:pt x="443006" y="177364"/>
                    <a:pt x="442101" y="177703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659"/>
                  </a:lnTo>
                  <a:cubicBezTo>
                    <a:pt x="-20" y="341602"/>
                    <a:pt x="-1716" y="344825"/>
                    <a:pt x="-774" y="347860"/>
                  </a:cubicBezTo>
                  <a:cubicBezTo>
                    <a:pt x="-509" y="348689"/>
                    <a:pt x="-76" y="349443"/>
                    <a:pt x="527" y="350084"/>
                  </a:cubicBezTo>
                  <a:cubicBezTo>
                    <a:pt x="93927" y="459356"/>
                    <a:pt x="199543" y="557544"/>
                    <a:pt x="315317" y="642745"/>
                  </a:cubicBezTo>
                  <a:cubicBezTo>
                    <a:pt x="348116" y="666891"/>
                    <a:pt x="381687" y="689944"/>
                    <a:pt x="416032" y="711886"/>
                  </a:cubicBezTo>
                  <a:cubicBezTo>
                    <a:pt x="418727" y="713450"/>
                    <a:pt x="422196" y="712545"/>
                    <a:pt x="423759" y="709850"/>
                  </a:cubicBezTo>
                  <a:cubicBezTo>
                    <a:pt x="424005" y="709416"/>
                    <a:pt x="424194" y="708983"/>
                    <a:pt x="424325" y="708511"/>
                  </a:cubicBezTo>
                  <a:cubicBezTo>
                    <a:pt x="457199" y="601502"/>
                    <a:pt x="489677" y="494360"/>
                    <a:pt x="521778" y="387124"/>
                  </a:cubicBezTo>
                  <a:cubicBezTo>
                    <a:pt x="532787" y="350197"/>
                    <a:pt x="543663" y="313252"/>
                    <a:pt x="554407" y="276250"/>
                  </a:cubicBezTo>
                  <a:cubicBezTo>
                    <a:pt x="556443" y="269237"/>
                    <a:pt x="545529" y="266240"/>
                    <a:pt x="543512" y="2732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id="{C6AFC188-E196-84FC-C178-4B46412AA9DF}"/>
                </a:ext>
              </a:extLst>
            </p:cNvPr>
            <p:cNvSpPr/>
            <p:nvPr/>
          </p:nvSpPr>
          <p:spPr>
            <a:xfrm>
              <a:off x="7963042" y="4321282"/>
              <a:ext cx="424637" cy="76425"/>
            </a:xfrm>
            <a:custGeom>
              <a:avLst/>
              <a:gdLst>
                <a:gd name="connsiteX0" fmla="*/ 413832 w 424637"/>
                <a:gd name="connsiteY0" fmla="*/ 44548 h 76425"/>
                <a:gd name="connsiteX1" fmla="*/ 378773 w 424637"/>
                <a:gd name="connsiteY1" fmla="*/ 60872 h 76425"/>
                <a:gd name="connsiteX2" fmla="*/ 336266 w 424637"/>
                <a:gd name="connsiteY2" fmla="*/ 65208 h 76425"/>
                <a:gd name="connsiteX3" fmla="*/ 261187 w 424637"/>
                <a:gd name="connsiteY3" fmla="*/ 31599 h 76425"/>
                <a:gd name="connsiteX4" fmla="*/ 195535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9 w 424637"/>
                <a:gd name="connsiteY8" fmla="*/ 16123 h 76425"/>
                <a:gd name="connsiteX9" fmla="*/ 94518 w 424637"/>
                <a:gd name="connsiteY9" fmla="*/ 24700 h 76425"/>
                <a:gd name="connsiteX10" fmla="*/ 188240 w 424637"/>
                <a:gd name="connsiteY10" fmla="*/ 11769 h 76425"/>
                <a:gd name="connsiteX11" fmla="*/ 262714 w 424637"/>
                <a:gd name="connsiteY11" fmla="*/ 46848 h 76425"/>
                <a:gd name="connsiteX12" fmla="*/ 339339 w 424637"/>
                <a:gd name="connsiteY12" fmla="*/ 76706 h 76425"/>
                <a:gd name="connsiteX13" fmla="*/ 384579 w 424637"/>
                <a:gd name="connsiteY13" fmla="*/ 71277 h 76425"/>
                <a:gd name="connsiteX14" fmla="*/ 421825 w 424637"/>
                <a:gd name="connsiteY14" fmla="*/ 52616 h 76425"/>
                <a:gd name="connsiteX15" fmla="*/ 413832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2" y="44548"/>
                  </a:moveTo>
                  <a:cubicBezTo>
                    <a:pt x="403862" y="53672"/>
                    <a:pt x="391873" y="58290"/>
                    <a:pt x="378773" y="60872"/>
                  </a:cubicBezTo>
                  <a:cubicBezTo>
                    <a:pt x="364635" y="63643"/>
                    <a:pt x="350705" y="65943"/>
                    <a:pt x="336266" y="65208"/>
                  </a:cubicBezTo>
                  <a:cubicBezTo>
                    <a:pt x="306333" y="63719"/>
                    <a:pt x="284411" y="48884"/>
                    <a:pt x="261187" y="31599"/>
                  </a:cubicBezTo>
                  <a:cubicBezTo>
                    <a:pt x="241622" y="17047"/>
                    <a:pt x="220586" y="2532"/>
                    <a:pt x="195535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5" y="6529"/>
                    <a:pt x="124998" y="9167"/>
                    <a:pt x="110126" y="11335"/>
                  </a:cubicBezTo>
                  <a:cubicBezTo>
                    <a:pt x="75046" y="16444"/>
                    <a:pt x="39402" y="18347"/>
                    <a:pt x="5774" y="5209"/>
                  </a:cubicBezTo>
                  <a:cubicBezTo>
                    <a:pt x="-1011" y="2551"/>
                    <a:pt x="-3952" y="13484"/>
                    <a:pt x="2759" y="16123"/>
                  </a:cubicBezTo>
                  <a:cubicBezTo>
                    <a:pt x="32145" y="27584"/>
                    <a:pt x="63530" y="28206"/>
                    <a:pt x="94518" y="24700"/>
                  </a:cubicBezTo>
                  <a:cubicBezTo>
                    <a:pt x="125507" y="21193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4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69" y="77102"/>
                    <a:pt x="369762" y="74519"/>
                    <a:pt x="384579" y="71277"/>
                  </a:cubicBezTo>
                  <a:cubicBezTo>
                    <a:pt x="398452" y="68525"/>
                    <a:pt x="411326" y="62079"/>
                    <a:pt x="421825" y="52616"/>
                  </a:cubicBezTo>
                  <a:cubicBezTo>
                    <a:pt x="427198" y="47677"/>
                    <a:pt x="419186" y="39704"/>
                    <a:pt x="413832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id="{44714071-C3D6-802D-03E0-BAFBFCF9E466}"/>
                </a:ext>
              </a:extLst>
            </p:cNvPr>
            <p:cNvSpPr/>
            <p:nvPr/>
          </p:nvSpPr>
          <p:spPr>
            <a:xfrm>
              <a:off x="8224021" y="4457757"/>
              <a:ext cx="61618" cy="61669"/>
            </a:xfrm>
            <a:custGeom>
              <a:avLst/>
              <a:gdLst>
                <a:gd name="connsiteX0" fmla="*/ 54233 w 61618"/>
                <a:gd name="connsiteY0" fmla="*/ 11784 h 61669"/>
                <a:gd name="connsiteX1" fmla="*/ 10483 w 61618"/>
                <a:gd name="connsiteY1" fmla="*/ 6676 h 61669"/>
                <a:gd name="connsiteX2" fmla="*/ 4828 w 61618"/>
                <a:gd name="connsiteY2" fmla="*/ 49823 h 61669"/>
                <a:gd name="connsiteX3" fmla="*/ 47842 w 61618"/>
                <a:gd name="connsiteY3" fmla="*/ 56628 h 61669"/>
                <a:gd name="connsiteX4" fmla="*/ 55382 w 61618"/>
                <a:gd name="connsiteY4" fmla="*/ 13274 h 61669"/>
                <a:gd name="connsiteX5" fmla="*/ 45619 w 61618"/>
                <a:gd name="connsiteY5" fmla="*/ 18929 h 61669"/>
                <a:gd name="connsiteX6" fmla="*/ 42678 w 61618"/>
                <a:gd name="connsiteY6" fmla="*/ 46449 h 61669"/>
                <a:gd name="connsiteX7" fmla="*/ 13857 w 61618"/>
                <a:gd name="connsiteY7" fmla="*/ 42943 h 61669"/>
                <a:gd name="connsiteX8" fmla="*/ 18042 w 61618"/>
                <a:gd name="connsiteY8" fmla="*/ 15215 h 61669"/>
                <a:gd name="connsiteX9" fmla="*/ 46316 w 61618"/>
                <a:gd name="connsiteY9" fmla="*/ 19796 h 61669"/>
                <a:gd name="connsiteX10" fmla="*/ 54328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3" y="11784"/>
                  </a:moveTo>
                  <a:cubicBezTo>
                    <a:pt x="43734" y="-864"/>
                    <a:pt x="23564" y="-3748"/>
                    <a:pt x="10483" y="6676"/>
                  </a:cubicBezTo>
                  <a:cubicBezTo>
                    <a:pt x="-2185" y="16780"/>
                    <a:pt x="-4899" y="36836"/>
                    <a:pt x="4828" y="49823"/>
                  </a:cubicBezTo>
                  <a:cubicBezTo>
                    <a:pt x="14554" y="62810"/>
                    <a:pt x="34591" y="65921"/>
                    <a:pt x="47842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7" y="7223"/>
                    <a:pt x="41585" y="12896"/>
                    <a:pt x="45619" y="18929"/>
                  </a:cubicBezTo>
                  <a:cubicBezTo>
                    <a:pt x="51274" y="27373"/>
                    <a:pt x="50727" y="39531"/>
                    <a:pt x="42678" y="46449"/>
                  </a:cubicBezTo>
                  <a:cubicBezTo>
                    <a:pt x="34629" y="53367"/>
                    <a:pt x="20228" y="51614"/>
                    <a:pt x="13857" y="42943"/>
                  </a:cubicBezTo>
                  <a:cubicBezTo>
                    <a:pt x="7844" y="34008"/>
                    <a:pt x="9653" y="21963"/>
                    <a:pt x="18042" y="15215"/>
                  </a:cubicBezTo>
                  <a:cubicBezTo>
                    <a:pt x="27052" y="8523"/>
                    <a:pt x="39530" y="11634"/>
                    <a:pt x="46316" y="19796"/>
                  </a:cubicBezTo>
                  <a:cubicBezTo>
                    <a:pt x="50972" y="25451"/>
                    <a:pt x="58927" y="17364"/>
                    <a:pt x="54328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id="{9967004B-977F-5064-2C49-8F55765201BC}"/>
                </a:ext>
              </a:extLst>
            </p:cNvPr>
            <p:cNvSpPr/>
            <p:nvPr/>
          </p:nvSpPr>
          <p:spPr>
            <a:xfrm>
              <a:off x="8066892" y="4403547"/>
              <a:ext cx="70555" cy="67364"/>
            </a:xfrm>
            <a:custGeom>
              <a:avLst/>
              <a:gdLst>
                <a:gd name="connsiteX0" fmla="*/ 67218 w 70555"/>
                <a:gd name="connsiteY0" fmla="*/ 21283 h 67364"/>
                <a:gd name="connsiteX1" fmla="*/ 16324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1 w 70555"/>
                <a:gd name="connsiteY6" fmla="*/ 18512 h 67364"/>
                <a:gd name="connsiteX7" fmla="*/ 39489 w 70555"/>
                <a:gd name="connsiteY7" fmla="*/ 12028 h 67364"/>
                <a:gd name="connsiteX8" fmla="*/ 56247 w 70555"/>
                <a:gd name="connsiteY8" fmla="*/ 24280 h 67364"/>
                <a:gd name="connsiteX9" fmla="*/ 67218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8" y="21283"/>
                  </a:moveTo>
                  <a:cubicBezTo>
                    <a:pt x="60092" y="2132"/>
                    <a:pt x="33062" y="-5314"/>
                    <a:pt x="16324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1" y="18512"/>
                  </a:cubicBezTo>
                  <a:cubicBezTo>
                    <a:pt x="22996" y="12744"/>
                    <a:pt x="31460" y="9596"/>
                    <a:pt x="39489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0" y="31047"/>
                    <a:pt x="69762" y="28126"/>
                    <a:pt x="67218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id="{86623C0F-86A7-15FC-7F38-6AE1B8D28095}"/>
                </a:ext>
              </a:extLst>
            </p:cNvPr>
            <p:cNvSpPr/>
            <p:nvPr/>
          </p:nvSpPr>
          <p:spPr>
            <a:xfrm>
              <a:off x="8122109" y="4520047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6 w 63118"/>
                <a:gd name="connsiteY5" fmla="*/ 20163 h 60745"/>
                <a:gd name="connsiteX6" fmla="*/ 42896 w 63118"/>
                <a:gd name="connsiteY6" fmla="*/ 46552 h 60745"/>
                <a:gd name="connsiteX7" fmla="*/ 14338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8" y="-3645"/>
                    <a:pt x="7854" y="7967"/>
                  </a:cubicBezTo>
                  <a:cubicBezTo>
                    <a:pt x="-4040" y="19578"/>
                    <a:pt x="-4096" y="40822"/>
                    <a:pt x="8288" y="52301"/>
                  </a:cubicBezTo>
                  <a:cubicBezTo>
                    <a:pt x="20672" y="63781"/>
                    <a:pt x="41463" y="64252"/>
                    <a:pt x="53772" y="52132"/>
                  </a:cubicBezTo>
                  <a:cubicBezTo>
                    <a:pt x="67175" y="38937"/>
                    <a:pt x="63405" y="20803"/>
                    <a:pt x="49361" y="10398"/>
                  </a:cubicBezTo>
                  <a:cubicBezTo>
                    <a:pt x="43518" y="6063"/>
                    <a:pt x="37863" y="15865"/>
                    <a:pt x="43706" y="20163"/>
                  </a:cubicBezTo>
                  <a:cubicBezTo>
                    <a:pt x="53301" y="27269"/>
                    <a:pt x="53131" y="39861"/>
                    <a:pt x="42896" y="46552"/>
                  </a:cubicBezTo>
                  <a:cubicBezTo>
                    <a:pt x="33603" y="52358"/>
                    <a:pt x="21464" y="50511"/>
                    <a:pt x="14338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7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4" name="Freeform: Shape 1213">
              <a:extLst>
                <a:ext uri="{FF2B5EF4-FFF2-40B4-BE49-F238E27FC236}">
                  <a16:creationId xmlns:a16="http://schemas.microsoft.com/office/drawing/2014/main" id="{AA13849B-8F71-B694-4DC9-5FD76935CFE0}"/>
                </a:ext>
              </a:extLst>
            </p:cNvPr>
            <p:cNvSpPr/>
            <p:nvPr/>
          </p:nvSpPr>
          <p:spPr>
            <a:xfrm>
              <a:off x="10145752" y="5093731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5" name="Freeform: Shape 1214">
              <a:extLst>
                <a:ext uri="{FF2B5EF4-FFF2-40B4-BE49-F238E27FC236}">
                  <a16:creationId xmlns:a16="http://schemas.microsoft.com/office/drawing/2014/main" id="{DA3BC72E-103F-96E0-F3FD-8A6054BD72A4}"/>
                </a:ext>
              </a:extLst>
            </p:cNvPr>
            <p:cNvSpPr/>
            <p:nvPr/>
          </p:nvSpPr>
          <p:spPr>
            <a:xfrm>
              <a:off x="10142481" y="4973302"/>
              <a:ext cx="177523" cy="279739"/>
            </a:xfrm>
            <a:custGeom>
              <a:avLst/>
              <a:gdLst>
                <a:gd name="connsiteX0" fmla="*/ 175181 w 177523"/>
                <a:gd name="connsiteY0" fmla="*/ 270115 h 279739"/>
                <a:gd name="connsiteX1" fmla="*/ 68284 w 177523"/>
                <a:gd name="connsiteY1" fmla="*/ 143822 h 279739"/>
                <a:gd name="connsiteX2" fmla="*/ 61422 w 177523"/>
                <a:gd name="connsiteY2" fmla="*/ 142936 h 279739"/>
                <a:gd name="connsiteX3" fmla="*/ 39500 w 177523"/>
                <a:gd name="connsiteY3" fmla="*/ 159769 h 279739"/>
                <a:gd name="connsiteX4" fmla="*/ 47492 w 177523"/>
                <a:gd name="connsiteY4" fmla="*/ 159769 h 279739"/>
                <a:gd name="connsiteX5" fmla="*/ 8624 w 177523"/>
                <a:gd name="connsiteY5" fmla="*/ 121278 h 279739"/>
                <a:gd name="connsiteX6" fmla="*/ 7474 w 177523"/>
                <a:gd name="connsiteY6" fmla="*/ 130156 h 279739"/>
                <a:gd name="connsiteX7" fmla="*/ 167886 w 177523"/>
                <a:gd name="connsiteY7" fmla="*/ 9725 h 279739"/>
                <a:gd name="connsiteX8" fmla="*/ 159893 w 177523"/>
                <a:gd name="connsiteY8" fmla="*/ 1733 h 279739"/>
                <a:gd name="connsiteX9" fmla="*/ 1763 w 177523"/>
                <a:gd name="connsiteY9" fmla="*/ 120392 h 279739"/>
                <a:gd name="connsiteX10" fmla="*/ -254 w 177523"/>
                <a:gd name="connsiteY10" fmla="*/ 128139 h 279739"/>
                <a:gd name="connsiteX11" fmla="*/ 632 w 177523"/>
                <a:gd name="connsiteY11" fmla="*/ 129270 h 279739"/>
                <a:gd name="connsiteX12" fmla="*/ 39500 w 177523"/>
                <a:gd name="connsiteY12" fmla="*/ 167780 h 279739"/>
                <a:gd name="connsiteX13" fmla="*/ 47492 w 177523"/>
                <a:gd name="connsiteY13" fmla="*/ 167780 h 279739"/>
                <a:gd name="connsiteX14" fmla="*/ 67133 w 177523"/>
                <a:gd name="connsiteY14" fmla="*/ 152701 h 279739"/>
                <a:gd name="connsiteX15" fmla="*/ 60273 w 177523"/>
                <a:gd name="connsiteY15" fmla="*/ 151833 h 279739"/>
                <a:gd name="connsiteX16" fmla="*/ 167188 w 177523"/>
                <a:gd name="connsiteY16" fmla="*/ 278126 h 279739"/>
                <a:gd name="connsiteX17" fmla="*/ 175181 w 177523"/>
                <a:gd name="connsiteY17" fmla="*/ 270134 h 2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739">
                  <a:moveTo>
                    <a:pt x="175181" y="270115"/>
                  </a:moveTo>
                  <a:cubicBezTo>
                    <a:pt x="141156" y="226704"/>
                    <a:pt x="105531" y="184613"/>
                    <a:pt x="68284" y="143822"/>
                  </a:cubicBezTo>
                  <a:cubicBezTo>
                    <a:pt x="66474" y="141994"/>
                    <a:pt x="63647" y="141636"/>
                    <a:pt x="61422" y="142936"/>
                  </a:cubicBezTo>
                  <a:cubicBezTo>
                    <a:pt x="53882" y="148327"/>
                    <a:pt x="46343" y="153699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8" y="93003"/>
                    <a:pt x="116689" y="52797"/>
                    <a:pt x="167886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64"/>
                    <a:pt x="56616" y="83786"/>
                    <a:pt x="1763" y="120392"/>
                  </a:cubicBezTo>
                  <a:cubicBezTo>
                    <a:pt x="-933" y="121976"/>
                    <a:pt x="-1837" y="125444"/>
                    <a:pt x="-254" y="128139"/>
                  </a:cubicBezTo>
                  <a:cubicBezTo>
                    <a:pt x="-9" y="128554"/>
                    <a:pt x="292" y="128931"/>
                    <a:pt x="632" y="129270"/>
                  </a:cubicBezTo>
                  <a:lnTo>
                    <a:pt x="39500" y="167780"/>
                  </a:lnTo>
                  <a:cubicBezTo>
                    <a:pt x="41743" y="169910"/>
                    <a:pt x="45249" y="169910"/>
                    <a:pt x="47492" y="167780"/>
                  </a:cubicBezTo>
                  <a:cubicBezTo>
                    <a:pt x="53694" y="162333"/>
                    <a:pt x="60461" y="157526"/>
                    <a:pt x="67133" y="152701"/>
                  </a:cubicBezTo>
                  <a:lnTo>
                    <a:pt x="60273" y="151833"/>
                  </a:lnTo>
                  <a:cubicBezTo>
                    <a:pt x="97501" y="192530"/>
                    <a:pt x="133145" y="234640"/>
                    <a:pt x="167188" y="278126"/>
                  </a:cubicBezTo>
                  <a:cubicBezTo>
                    <a:pt x="171674" y="283781"/>
                    <a:pt x="179629" y="275789"/>
                    <a:pt x="175181" y="2701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6" name="Freeform: Shape 1215">
              <a:extLst>
                <a:ext uri="{FF2B5EF4-FFF2-40B4-BE49-F238E27FC236}">
                  <a16:creationId xmlns:a16="http://schemas.microsoft.com/office/drawing/2014/main" id="{EB8E9832-40EF-FEF7-C9D4-B787D1966365}"/>
                </a:ext>
              </a:extLst>
            </p:cNvPr>
            <p:cNvSpPr/>
            <p:nvPr/>
          </p:nvSpPr>
          <p:spPr>
            <a:xfrm>
              <a:off x="10303984" y="4970983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1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4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4 h 712365"/>
                <a:gd name="connsiteX8" fmla="*/ 554344 w 559419"/>
                <a:gd name="connsiteY8" fmla="*/ 340783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90 w 559419"/>
                <a:gd name="connsiteY11" fmla="*/ 176678 h 712365"/>
                <a:gd name="connsiteX12" fmla="*/ 110094 w 559419"/>
                <a:gd name="connsiteY12" fmla="*/ 172587 h 712365"/>
                <a:gd name="connsiteX13" fmla="*/ 97690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3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5 w 559419"/>
                <a:gd name="connsiteY21" fmla="*/ 41638 h 712365"/>
                <a:gd name="connsiteX22" fmla="*/ 26721 w 559419"/>
                <a:gd name="connsiteY22" fmla="*/ 34796 h 712365"/>
                <a:gd name="connsiteX23" fmla="*/ 2877 w 559419"/>
                <a:gd name="connsiteY23" fmla="*/ 63391 h 712365"/>
                <a:gd name="connsiteX24" fmla="*/ 2877 w 559419"/>
                <a:gd name="connsiteY24" fmla="*/ 71402 h 712365"/>
                <a:gd name="connsiteX25" fmla="*/ 104570 w 559419"/>
                <a:gd name="connsiteY25" fmla="*/ 183313 h 712365"/>
                <a:gd name="connsiteX26" fmla="*/ 122177 w 559419"/>
                <a:gd name="connsiteY26" fmla="*/ 192191 h 712365"/>
                <a:gd name="connsiteX27" fmla="*/ 215822 w 559419"/>
                <a:gd name="connsiteY27" fmla="*/ 226969 h 712365"/>
                <a:gd name="connsiteX28" fmla="*/ 484921 w 559419"/>
                <a:gd name="connsiteY28" fmla="*/ 326872 h 712365"/>
                <a:gd name="connsiteX29" fmla="*/ 551328 w 559419"/>
                <a:gd name="connsiteY29" fmla="*/ 351528 h 712365"/>
                <a:gd name="connsiteX30" fmla="*/ 548839 w 559419"/>
                <a:gd name="connsiteY30" fmla="*/ 342103 h 712365"/>
                <a:gd name="connsiteX31" fmla="*/ 235067 w 559419"/>
                <a:gd name="connsiteY31" fmla="*/ 633972 h 712365"/>
                <a:gd name="connsiteX32" fmla="*/ 135692 w 559419"/>
                <a:gd name="connsiteY32" fmla="*/ 702133 h 712365"/>
                <a:gd name="connsiteX33" fmla="*/ 144004 w 559419"/>
                <a:gd name="connsiteY33" fmla="*/ 705507 h 712365"/>
                <a:gd name="connsiteX34" fmla="*/ 46570 w 559419"/>
                <a:gd name="connsiteY34" fmla="*/ 384138 h 712365"/>
                <a:gd name="connsiteX35" fmla="*/ 13922 w 559419"/>
                <a:gd name="connsiteY35" fmla="*/ 273245 h 712365"/>
                <a:gd name="connsiteX36" fmla="*/ 3008 w 559419"/>
                <a:gd name="connsiteY36" fmla="*/ 276261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1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4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0"/>
                    <a:pt x="558887" y="344252"/>
                    <a:pt x="556568" y="342084"/>
                  </a:cubicBezTo>
                  <a:cubicBezTo>
                    <a:pt x="555946" y="341481"/>
                    <a:pt x="555174" y="341047"/>
                    <a:pt x="554344" y="340783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90" y="176678"/>
                  </a:cubicBezTo>
                  <a:cubicBezTo>
                    <a:pt x="112940" y="176791"/>
                    <a:pt x="109020" y="171192"/>
                    <a:pt x="110094" y="172587"/>
                  </a:cubicBezTo>
                  <a:cubicBezTo>
                    <a:pt x="106192" y="167837"/>
                    <a:pt x="102063" y="163276"/>
                    <a:pt x="97690" y="158940"/>
                  </a:cubicBezTo>
                  <a:cubicBezTo>
                    <a:pt x="87776" y="148026"/>
                    <a:pt x="77861" y="137112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3" y="42788"/>
                  </a:lnTo>
                  <a:cubicBezTo>
                    <a:pt x="36448" y="40941"/>
                    <a:pt x="36806" y="38189"/>
                    <a:pt x="35600" y="35946"/>
                  </a:cubicBezTo>
                  <a:cubicBezTo>
                    <a:pt x="28871" y="22996"/>
                    <a:pt x="19766" y="11403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57" y="18755"/>
                    <a:pt x="19559" y="29556"/>
                    <a:pt x="25835" y="41638"/>
                  </a:cubicBezTo>
                  <a:cubicBezTo>
                    <a:pt x="26137" y="39358"/>
                    <a:pt x="26420" y="37077"/>
                    <a:pt x="26721" y="34796"/>
                  </a:cubicBezTo>
                  <a:cubicBezTo>
                    <a:pt x="18766" y="44334"/>
                    <a:pt x="10812" y="53872"/>
                    <a:pt x="2877" y="63391"/>
                  </a:cubicBezTo>
                  <a:cubicBezTo>
                    <a:pt x="746" y="65634"/>
                    <a:pt x="746" y="69159"/>
                    <a:pt x="2877" y="71402"/>
                  </a:cubicBezTo>
                  <a:cubicBezTo>
                    <a:pt x="36806" y="108649"/>
                    <a:pt x="69680" y="147046"/>
                    <a:pt x="104570" y="183313"/>
                  </a:cubicBezTo>
                  <a:cubicBezTo>
                    <a:pt x="109434" y="188365"/>
                    <a:pt x="115655" y="189778"/>
                    <a:pt x="122177" y="192191"/>
                  </a:cubicBezTo>
                  <a:lnTo>
                    <a:pt x="215822" y="226969"/>
                  </a:lnTo>
                  <a:lnTo>
                    <a:pt x="484921" y="326872"/>
                  </a:lnTo>
                  <a:lnTo>
                    <a:pt x="551328" y="351528"/>
                  </a:lnTo>
                  <a:lnTo>
                    <a:pt x="548839" y="342103"/>
                  </a:lnTo>
                  <a:cubicBezTo>
                    <a:pt x="455779" y="451092"/>
                    <a:pt x="350503" y="549035"/>
                    <a:pt x="235067" y="633972"/>
                  </a:cubicBezTo>
                  <a:cubicBezTo>
                    <a:pt x="202684" y="657761"/>
                    <a:pt x="169564" y="680474"/>
                    <a:pt x="135692" y="702133"/>
                  </a:cubicBezTo>
                  <a:lnTo>
                    <a:pt x="144004" y="705507"/>
                  </a:lnTo>
                  <a:cubicBezTo>
                    <a:pt x="111130" y="598497"/>
                    <a:pt x="78652" y="491374"/>
                    <a:pt x="46570" y="384138"/>
                  </a:cubicBezTo>
                  <a:cubicBezTo>
                    <a:pt x="35543" y="347211"/>
                    <a:pt x="24667" y="310247"/>
                    <a:pt x="13922" y="273245"/>
                  </a:cubicBezTo>
                  <a:cubicBezTo>
                    <a:pt x="11906" y="266270"/>
                    <a:pt x="992" y="269230"/>
                    <a:pt x="3008" y="27626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7" name="Freeform: Shape 1216">
              <a:extLst>
                <a:ext uri="{FF2B5EF4-FFF2-40B4-BE49-F238E27FC236}">
                  <a16:creationId xmlns:a16="http://schemas.microsoft.com/office/drawing/2014/main" id="{A0CFD736-B226-98E3-CF03-624556872DC9}"/>
                </a:ext>
              </a:extLst>
            </p:cNvPr>
            <p:cNvSpPr/>
            <p:nvPr/>
          </p:nvSpPr>
          <p:spPr>
            <a:xfrm>
              <a:off x="10329926" y="5267572"/>
              <a:ext cx="424608" cy="76339"/>
            </a:xfrm>
            <a:custGeom>
              <a:avLst/>
              <a:gdLst>
                <a:gd name="connsiteX0" fmla="*/ 704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5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5 h 76339"/>
                <a:gd name="connsiteX11" fmla="*/ 49562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04" y="52507"/>
                  </a:moveTo>
                  <a:cubicBezTo>
                    <a:pt x="19705" y="69924"/>
                    <a:pt x="47395" y="75127"/>
                    <a:pt x="72427" y="76446"/>
                  </a:cubicBezTo>
                  <a:cubicBezTo>
                    <a:pt x="100155" y="78105"/>
                    <a:pt x="127619" y="70112"/>
                    <a:pt x="150126" y="53826"/>
                  </a:cubicBezTo>
                  <a:cubicBezTo>
                    <a:pt x="172105" y="38124"/>
                    <a:pt x="193952" y="17446"/>
                    <a:pt x="221453" y="12545"/>
                  </a:cubicBezTo>
                  <a:cubicBezTo>
                    <a:pt x="237268" y="9718"/>
                    <a:pt x="254327" y="13432"/>
                    <a:pt x="269991" y="15863"/>
                  </a:cubicBezTo>
                  <a:cubicBezTo>
                    <a:pt x="285655" y="18295"/>
                    <a:pt x="301282" y="21046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1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5" y="482"/>
                  </a:cubicBezTo>
                  <a:cubicBezTo>
                    <a:pt x="212141" y="-1234"/>
                    <a:pt x="189766" y="11038"/>
                    <a:pt x="169805" y="25344"/>
                  </a:cubicBezTo>
                  <a:cubicBezTo>
                    <a:pt x="147185" y="41536"/>
                    <a:pt x="126960" y="59104"/>
                    <a:pt x="98572" y="63855"/>
                  </a:cubicBezTo>
                  <a:cubicBezTo>
                    <a:pt x="82041" y="66644"/>
                    <a:pt x="65830" y="64891"/>
                    <a:pt x="49562" y="61800"/>
                  </a:cubicBezTo>
                  <a:cubicBezTo>
                    <a:pt x="34389" y="58935"/>
                    <a:pt x="20440" y="55202"/>
                    <a:pt x="8753" y="44477"/>
                  </a:cubicBezTo>
                  <a:cubicBezTo>
                    <a:pt x="3400" y="39557"/>
                    <a:pt x="-4630" y="47530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8" name="Freeform: Shape 1217">
              <a:extLst>
                <a:ext uri="{FF2B5EF4-FFF2-40B4-BE49-F238E27FC236}">
                  <a16:creationId xmlns:a16="http://schemas.microsoft.com/office/drawing/2014/main" id="{52244AA4-6920-FF04-A4DD-77E51CFF9EFD}"/>
                </a:ext>
              </a:extLst>
            </p:cNvPr>
            <p:cNvSpPr/>
            <p:nvPr/>
          </p:nvSpPr>
          <p:spPr>
            <a:xfrm>
              <a:off x="10432037" y="5404032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8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4 w 61623"/>
                <a:gd name="connsiteY7" fmla="*/ 49823 h 61678"/>
                <a:gd name="connsiteX8" fmla="*/ 49089 w 61623"/>
                <a:gd name="connsiteY8" fmla="*/ 6676 h 61678"/>
                <a:gd name="connsiteX9" fmla="*/ 5339 w 61623"/>
                <a:gd name="connsiteY9" fmla="*/ 11785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5" y="34216"/>
                    <a:pt x="45734" y="42905"/>
                  </a:cubicBezTo>
                  <a:cubicBezTo>
                    <a:pt x="39005" y="51313"/>
                    <a:pt x="26978" y="53179"/>
                    <a:pt x="18025" y="47203"/>
                  </a:cubicBezTo>
                  <a:cubicBezTo>
                    <a:pt x="9015" y="40625"/>
                    <a:pt x="8091" y="27750"/>
                    <a:pt x="13972" y="18928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8" y="26958"/>
                    <a:pt x="-2050" y="47053"/>
                    <a:pt x="11748" y="56628"/>
                  </a:cubicBezTo>
                  <a:cubicBezTo>
                    <a:pt x="24942" y="65940"/>
                    <a:pt x="45056" y="62811"/>
                    <a:pt x="54744" y="49823"/>
                  </a:cubicBezTo>
                  <a:cubicBezTo>
                    <a:pt x="64433" y="36836"/>
                    <a:pt x="61756" y="16780"/>
                    <a:pt x="49089" y="6676"/>
                  </a:cubicBezTo>
                  <a:cubicBezTo>
                    <a:pt x="36007" y="-3748"/>
                    <a:pt x="15819" y="-864"/>
                    <a:pt x="5339" y="11785"/>
                  </a:cubicBezTo>
                  <a:cubicBezTo>
                    <a:pt x="721" y="17345"/>
                    <a:pt x="8695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9" name="Freeform: Shape 1218">
              <a:extLst>
                <a:ext uri="{FF2B5EF4-FFF2-40B4-BE49-F238E27FC236}">
                  <a16:creationId xmlns:a16="http://schemas.microsoft.com/office/drawing/2014/main" id="{21A36E13-3CC9-9677-F07B-935737679D80}"/>
                </a:ext>
              </a:extLst>
            </p:cNvPr>
            <p:cNvSpPr/>
            <p:nvPr/>
          </p:nvSpPr>
          <p:spPr>
            <a:xfrm>
              <a:off x="10580158" y="5349803"/>
              <a:ext cx="70529" cy="67364"/>
            </a:xfrm>
            <a:custGeom>
              <a:avLst/>
              <a:gdLst>
                <a:gd name="connsiteX0" fmla="*/ 12219 w 70529"/>
                <a:gd name="connsiteY0" fmla="*/ 24280 h 67364"/>
                <a:gd name="connsiteX1" fmla="*/ 28072 w 70529"/>
                <a:gd name="connsiteY1" fmla="*/ 12329 h 67364"/>
                <a:gd name="connsiteX2" fmla="*/ 50334 w 70529"/>
                <a:gd name="connsiteY2" fmla="*/ 17664 h 67364"/>
                <a:gd name="connsiteX3" fmla="*/ 42983 w 70529"/>
                <a:gd name="connsiteY3" fmla="*/ 55137 h 67364"/>
                <a:gd name="connsiteX4" fmla="*/ 12219 w 70529"/>
                <a:gd name="connsiteY4" fmla="*/ 24280 h 67364"/>
                <a:gd name="connsiteX5" fmla="*/ 1305 w 70529"/>
                <a:gd name="connsiteY5" fmla="*/ 21283 h 67364"/>
                <a:gd name="connsiteX6" fmla="*/ 60061 w 70529"/>
                <a:gd name="connsiteY6" fmla="*/ 57248 h 67364"/>
                <a:gd name="connsiteX7" fmla="*/ 52143 w 70529"/>
                <a:gd name="connsiteY7" fmla="*/ 4922 h 67364"/>
                <a:gd name="connsiteX8" fmla="*/ 1249 w 70529"/>
                <a:gd name="connsiteY8" fmla="*/ 21283 h 67364"/>
                <a:gd name="connsiteX9" fmla="*/ 12219 w 70529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9" h="67364">
                  <a:moveTo>
                    <a:pt x="12219" y="24280"/>
                  </a:moveTo>
                  <a:cubicBezTo>
                    <a:pt x="14293" y="18625"/>
                    <a:pt x="22757" y="14195"/>
                    <a:pt x="28072" y="12329"/>
                  </a:cubicBezTo>
                  <a:cubicBezTo>
                    <a:pt x="35952" y="9540"/>
                    <a:pt x="44283" y="12217"/>
                    <a:pt x="50334" y="17664"/>
                  </a:cubicBezTo>
                  <a:cubicBezTo>
                    <a:pt x="63529" y="29577"/>
                    <a:pt x="59118" y="48785"/>
                    <a:pt x="42983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1" y="57248"/>
                  </a:cubicBezTo>
                  <a:cubicBezTo>
                    <a:pt x="76045" y="41396"/>
                    <a:pt x="70597" y="16269"/>
                    <a:pt x="52143" y="4922"/>
                  </a:cubicBezTo>
                  <a:cubicBezTo>
                    <a:pt x="35461" y="-5314"/>
                    <a:pt x="8431" y="2132"/>
                    <a:pt x="1249" y="21283"/>
                  </a:cubicBezTo>
                  <a:cubicBezTo>
                    <a:pt x="-1239" y="28107"/>
                    <a:pt x="9694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0" name="Freeform: Shape 1219">
              <a:extLst>
                <a:ext uri="{FF2B5EF4-FFF2-40B4-BE49-F238E27FC236}">
                  <a16:creationId xmlns:a16="http://schemas.microsoft.com/office/drawing/2014/main" id="{B81C2A7F-146C-4719-2C8B-69695279A9F1}"/>
                </a:ext>
              </a:extLst>
            </p:cNvPr>
            <p:cNvSpPr/>
            <p:nvPr/>
          </p:nvSpPr>
          <p:spPr>
            <a:xfrm>
              <a:off x="10532601" y="5466303"/>
              <a:ext cx="63182" cy="60795"/>
            </a:xfrm>
            <a:custGeom>
              <a:avLst/>
              <a:gdLst>
                <a:gd name="connsiteX0" fmla="*/ 18345 w 63182"/>
                <a:gd name="connsiteY0" fmla="*/ 19277 h 60795"/>
                <a:gd name="connsiteX1" fmla="*/ 46619 w 63182"/>
                <a:gd name="connsiteY1" fmla="*/ 42141 h 60795"/>
                <a:gd name="connsiteX2" fmla="*/ 19212 w 63182"/>
                <a:gd name="connsiteY2" fmla="*/ 47155 h 60795"/>
                <a:gd name="connsiteX3" fmla="*/ 17327 w 63182"/>
                <a:gd name="connsiteY3" fmla="*/ 20163 h 60795"/>
                <a:gd name="connsiteX4" fmla="*/ 11672 w 63182"/>
                <a:gd name="connsiteY4" fmla="*/ 10398 h 60795"/>
                <a:gd name="connsiteX5" fmla="*/ 7280 w 63182"/>
                <a:gd name="connsiteY5" fmla="*/ 52132 h 60795"/>
                <a:gd name="connsiteX6" fmla="*/ 52745 w 63182"/>
                <a:gd name="connsiteY6" fmla="*/ 52301 h 60795"/>
                <a:gd name="connsiteX7" fmla="*/ 53198 w 63182"/>
                <a:gd name="connsiteY7" fmla="*/ 7967 h 60795"/>
                <a:gd name="connsiteX8" fmla="*/ 10542 w 63182"/>
                <a:gd name="connsiteY8" fmla="*/ 11284 h 60795"/>
                <a:gd name="connsiteX9" fmla="*/ 18345 w 63182"/>
                <a:gd name="connsiteY9" fmla="*/ 19277 h 6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5">
                  <a:moveTo>
                    <a:pt x="18345" y="19277"/>
                  </a:moveTo>
                  <a:cubicBezTo>
                    <a:pt x="33669" y="-478"/>
                    <a:pt x="61963" y="23254"/>
                    <a:pt x="46619" y="42141"/>
                  </a:cubicBezTo>
                  <a:cubicBezTo>
                    <a:pt x="39815" y="50096"/>
                    <a:pt x="28392" y="52189"/>
                    <a:pt x="19212" y="47155"/>
                  </a:cubicBezTo>
                  <a:cubicBezTo>
                    <a:pt x="8204" y="40822"/>
                    <a:pt x="7130" y="27684"/>
                    <a:pt x="17327" y="20163"/>
                  </a:cubicBezTo>
                  <a:cubicBezTo>
                    <a:pt x="23114" y="15884"/>
                    <a:pt x="17478" y="6063"/>
                    <a:pt x="11672" y="10398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2" y="11284"/>
                  </a:cubicBezTo>
                  <a:cubicBezTo>
                    <a:pt x="5941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40813144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16E91-4C38-4A11-B5E5-889D59336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5186D-09DB-44C1-ACCA-5378ACEF2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ADDDE-A156-4D79-BCAD-47BDABDFC3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79148-33AE-44C1-8DEE-6A56D3752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BBD4-5088-493E-9AF0-BE082F087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C0FCE3-3036-4A94-BD59-ACCB75E46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6114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630E9-8D8F-4322-8F6D-8939AA30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ADA399-2EF0-402F-89F0-7EBB9F7713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16B65-96BC-4960-BFB2-A62D7B06C4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976941-F1D6-4912-B86C-2D7CF2741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0F966-7B34-4328-AD5D-A7EC1A678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FCC762-05C3-4F29-85E6-4471EE738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273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FB1ED-DFF6-4596-B89F-1EDC4A96B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A1653D-1F62-460B-AB72-2F42CA89D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AB4B3-339B-4080-8D49-72D9CF3F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AB1ED-9A35-4F3A-9814-4C4592D4D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6B459-3935-4E01-950F-F84C4AD74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583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D3E8F8-CE6D-4691-B737-882D76C10A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9EA3C0-0767-48A1-9588-590CFF963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CB67F-CA81-4F49-A17F-F8EC75B29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84989-D84B-42E5-8FC5-8984AF0F8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03E7C-9973-4AC4-AF38-17DE38A91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453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B75B57-9156-100C-1FF0-4CF14BD24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12EC87-838B-2242-2696-4358CEEE0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B348C-B000-F259-1C6A-0D43D25B5E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C585F-EFD9-42FA-B916-5C2C37DF0C3A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B2C79-85B8-E7DB-5502-1C92219C41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AE266-4502-C453-184F-4CC3C863CA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11FE5-C683-4E0D-9BA3-206820496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997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2" r:id="rId8"/>
    <p:sldLayoutId id="2147483661" r:id="rId9"/>
    <p:sldLayoutId id="2147483660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5E2A1D-74CF-4B5A-BC4B-40B13BFC5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B45257-AD1A-4D44-B0EB-0031E5371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0F16D-6C91-4EE1-BBB7-1D7D2409C3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DF59C-C0B7-40CA-AE6C-577E0121771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14E55-8913-4BD5-BBF2-31A63CE2A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9DB40-875B-4C60-8C43-EE90E68C9B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3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microsoft.com/office/2007/relationships/hdphoto" Target="../media/hdphoto2.wdp"/><Relationship Id="rId10" Type="http://schemas.openxmlformats.org/officeDocument/2006/relationships/image" Target="../media/image27.png"/><Relationship Id="rId4" Type="http://schemas.openxmlformats.org/officeDocument/2006/relationships/image" Target="../media/image24.png"/><Relationship Id="rId9" Type="http://schemas.microsoft.com/office/2007/relationships/hdphoto" Target="../media/hdphoto4.wd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ideegg.com/tips-and-tricks-powerpoint-templates" TargetMode="Externa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lideegg.tawk.help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lideegg.tawk.help/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hyperlink" Target="https://www.facebook.com/isba.digital" TargetMode="External"/><Relationship Id="rId7" Type="http://schemas.openxmlformats.org/officeDocument/2006/relationships/hyperlink" Target="https://www.instagram.com/slide_egg/" TargetMode="External"/><Relationship Id="rId2" Type="http://schemas.openxmlformats.org/officeDocument/2006/relationships/hyperlink" Target="http://www.slideegg.com/" TargetMode="Externa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5.png"/><Relationship Id="rId11" Type="http://schemas.openxmlformats.org/officeDocument/2006/relationships/image" Target="../media/image38.png"/><Relationship Id="rId5" Type="http://schemas.openxmlformats.org/officeDocument/2006/relationships/hyperlink" Target="https://www.youtube.com/@theanalystislamsoliman8411" TargetMode="External"/><Relationship Id="rId10" Type="http://schemas.openxmlformats.org/officeDocument/2006/relationships/image" Target="../media/image37.jpg"/><Relationship Id="rId4" Type="http://schemas.openxmlformats.org/officeDocument/2006/relationships/image" Target="../media/image34.png"/><Relationship Id="rId9" Type="http://schemas.openxmlformats.org/officeDocument/2006/relationships/hyperlink" Target="https://www.slideegg.com/redesig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0851A6-42A3-EB26-9AE4-FBC35A0A3F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" b="-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84B942-E10F-9AB9-956B-C25413E8A0C9}"/>
              </a:ext>
            </a:extLst>
          </p:cNvPr>
          <p:cNvSpPr txBox="1"/>
          <p:nvPr/>
        </p:nvSpPr>
        <p:spPr>
          <a:xfrm>
            <a:off x="7181851" y="742772"/>
            <a:ext cx="49149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Metaverse Presentation Template</a:t>
            </a:r>
            <a:endParaRPr lang="en-US" sz="50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717A130-58E5-D2A5-383A-BBFB15693886}"/>
              </a:ext>
            </a:extLst>
          </p:cNvPr>
          <p:cNvGrpSpPr/>
          <p:nvPr/>
        </p:nvGrpSpPr>
        <p:grpSpPr>
          <a:xfrm>
            <a:off x="9300048" y="3328781"/>
            <a:ext cx="678506" cy="678500"/>
            <a:chOff x="5857448" y="5537808"/>
            <a:chExt cx="477102" cy="47710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CC3A64E-D0E1-ACFC-EF64-040B3170CFE5}"/>
                </a:ext>
              </a:extLst>
            </p:cNvPr>
            <p:cNvSpPr/>
            <p:nvPr/>
          </p:nvSpPr>
          <p:spPr>
            <a:xfrm rot="16200000">
              <a:off x="5857448" y="5537808"/>
              <a:ext cx="477102" cy="4771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63500" dir="5400000" algn="ctr" rotWithShape="0">
                <a:srgbClr val="000000">
                  <a:alpha val="2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6A93E6F9-314C-2F9C-91A0-5C682B1D756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65249" y="5700323"/>
              <a:ext cx="261501" cy="163155"/>
            </a:xfrm>
            <a:custGeom>
              <a:avLst/>
              <a:gdLst>
                <a:gd name="T0" fmla="*/ 167 w 333"/>
                <a:gd name="T1" fmla="*/ 0 h 207"/>
                <a:gd name="T2" fmla="*/ 195 w 333"/>
                <a:gd name="T3" fmla="*/ 12 h 207"/>
                <a:gd name="T4" fmla="*/ 318 w 333"/>
                <a:gd name="T5" fmla="*/ 135 h 207"/>
                <a:gd name="T6" fmla="*/ 318 w 333"/>
                <a:gd name="T7" fmla="*/ 191 h 207"/>
                <a:gd name="T8" fmla="*/ 261 w 333"/>
                <a:gd name="T9" fmla="*/ 191 h 207"/>
                <a:gd name="T10" fmla="*/ 167 w 333"/>
                <a:gd name="T11" fmla="*/ 97 h 207"/>
                <a:gd name="T12" fmla="*/ 72 w 333"/>
                <a:gd name="T13" fmla="*/ 191 h 207"/>
                <a:gd name="T14" fmla="*/ 16 w 333"/>
                <a:gd name="T15" fmla="*/ 191 h 207"/>
                <a:gd name="T16" fmla="*/ 16 w 333"/>
                <a:gd name="T17" fmla="*/ 135 h 207"/>
                <a:gd name="T18" fmla="*/ 139 w 333"/>
                <a:gd name="T19" fmla="*/ 12 h 207"/>
                <a:gd name="T20" fmla="*/ 167 w 333"/>
                <a:gd name="T2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3" h="207">
                  <a:moveTo>
                    <a:pt x="167" y="0"/>
                  </a:moveTo>
                  <a:cubicBezTo>
                    <a:pt x="177" y="0"/>
                    <a:pt x="187" y="4"/>
                    <a:pt x="195" y="12"/>
                  </a:cubicBezTo>
                  <a:cubicBezTo>
                    <a:pt x="318" y="135"/>
                    <a:pt x="318" y="135"/>
                    <a:pt x="318" y="135"/>
                  </a:cubicBezTo>
                  <a:cubicBezTo>
                    <a:pt x="333" y="150"/>
                    <a:pt x="333" y="176"/>
                    <a:pt x="318" y="191"/>
                  </a:cubicBezTo>
                  <a:cubicBezTo>
                    <a:pt x="302" y="207"/>
                    <a:pt x="277" y="207"/>
                    <a:pt x="261" y="191"/>
                  </a:cubicBezTo>
                  <a:cubicBezTo>
                    <a:pt x="167" y="97"/>
                    <a:pt x="167" y="97"/>
                    <a:pt x="167" y="97"/>
                  </a:cubicBezTo>
                  <a:cubicBezTo>
                    <a:pt x="72" y="191"/>
                    <a:pt x="72" y="191"/>
                    <a:pt x="72" y="191"/>
                  </a:cubicBezTo>
                  <a:cubicBezTo>
                    <a:pt x="57" y="207"/>
                    <a:pt x="32" y="207"/>
                    <a:pt x="16" y="191"/>
                  </a:cubicBezTo>
                  <a:cubicBezTo>
                    <a:pt x="0" y="176"/>
                    <a:pt x="0" y="150"/>
                    <a:pt x="16" y="135"/>
                  </a:cubicBezTo>
                  <a:cubicBezTo>
                    <a:pt x="139" y="12"/>
                    <a:pt x="139" y="12"/>
                    <a:pt x="139" y="12"/>
                  </a:cubicBezTo>
                  <a:cubicBezTo>
                    <a:pt x="146" y="4"/>
                    <a:pt x="157" y="0"/>
                    <a:pt x="167" y="0"/>
                  </a:cubicBezTo>
                  <a:close/>
                </a:path>
              </a:pathLst>
            </a:custGeom>
            <a:solidFill>
              <a:srgbClr val="5B57C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9" name="Google Shape;1354;p20">
            <a:extLst>
              <a:ext uri="{FF2B5EF4-FFF2-40B4-BE49-F238E27FC236}">
                <a16:creationId xmlns:a16="http://schemas.microsoft.com/office/drawing/2014/main" id="{CFC45A5F-5902-1C18-F196-F86CDBBF1965}"/>
              </a:ext>
            </a:extLst>
          </p:cNvPr>
          <p:cNvSpPr/>
          <p:nvPr/>
        </p:nvSpPr>
        <p:spPr>
          <a:xfrm>
            <a:off x="0" y="0"/>
            <a:ext cx="1699204" cy="3674867"/>
          </a:xfrm>
          <a:custGeom>
            <a:avLst/>
            <a:gdLst/>
            <a:ahLst/>
            <a:cxnLst/>
            <a:rect l="l" t="t" r="r" b="b"/>
            <a:pathLst>
              <a:path w="21254" h="45966" extrusionOk="0">
                <a:moveTo>
                  <a:pt x="0" y="1"/>
                </a:moveTo>
                <a:lnTo>
                  <a:pt x="0" y="45926"/>
                </a:lnTo>
                <a:cubicBezTo>
                  <a:pt x="289" y="45953"/>
                  <a:pt x="579" y="45966"/>
                  <a:pt x="868" y="45966"/>
                </a:cubicBezTo>
                <a:cubicBezTo>
                  <a:pt x="1124" y="45966"/>
                  <a:pt x="1380" y="45956"/>
                  <a:pt x="1638" y="45937"/>
                </a:cubicBezTo>
                <a:cubicBezTo>
                  <a:pt x="6556" y="45555"/>
                  <a:pt x="11059" y="41292"/>
                  <a:pt x="12161" y="35903"/>
                </a:cubicBezTo>
                <a:cubicBezTo>
                  <a:pt x="12549" y="34006"/>
                  <a:pt x="12527" y="31947"/>
                  <a:pt x="11771" y="30203"/>
                </a:cubicBezTo>
                <a:cubicBezTo>
                  <a:pt x="10554" y="27380"/>
                  <a:pt x="7664" y="25806"/>
                  <a:pt x="6512" y="22952"/>
                </a:cubicBezTo>
                <a:cubicBezTo>
                  <a:pt x="5097" y="19432"/>
                  <a:pt x="6869" y="15791"/>
                  <a:pt x="9720" y="14067"/>
                </a:cubicBezTo>
                <a:cubicBezTo>
                  <a:pt x="11798" y="12825"/>
                  <a:pt x="13888" y="13534"/>
                  <a:pt x="15994" y="12778"/>
                </a:cubicBezTo>
                <a:cubicBezTo>
                  <a:pt x="17010" y="12415"/>
                  <a:pt x="17903" y="11746"/>
                  <a:pt x="18608" y="10853"/>
                </a:cubicBezTo>
                <a:cubicBezTo>
                  <a:pt x="20851" y="8047"/>
                  <a:pt x="21253" y="3449"/>
                  <a:pt x="20009" y="1"/>
                </a:cubicBezTo>
                <a:close/>
              </a:path>
            </a:pathLst>
          </a:custGeom>
          <a:gradFill>
            <a:gsLst>
              <a:gs pos="56900">
                <a:srgbClr val="3D78F2">
                  <a:alpha val="85000"/>
                </a:srgbClr>
              </a:gs>
              <a:gs pos="0">
                <a:srgbClr val="D6BAFD"/>
              </a:gs>
              <a:gs pos="96000">
                <a:srgbClr val="A75DCB"/>
              </a:gs>
            </a:gsLst>
            <a:path path="circle">
              <a:fillToRect r="100000" b="100000"/>
            </a:path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355;p20">
            <a:extLst>
              <a:ext uri="{FF2B5EF4-FFF2-40B4-BE49-F238E27FC236}">
                <a16:creationId xmlns:a16="http://schemas.microsoft.com/office/drawing/2014/main" id="{DDB1F00A-1B0D-D69D-78CF-5E045F62A3D4}"/>
              </a:ext>
            </a:extLst>
          </p:cNvPr>
          <p:cNvSpPr/>
          <p:nvPr/>
        </p:nvSpPr>
        <p:spPr>
          <a:xfrm>
            <a:off x="9797417" y="4447355"/>
            <a:ext cx="2394583" cy="2410645"/>
          </a:xfrm>
          <a:custGeom>
            <a:avLst/>
            <a:gdLst/>
            <a:ahLst/>
            <a:cxnLst/>
            <a:rect l="l" t="t" r="r" b="b"/>
            <a:pathLst>
              <a:path w="29966" h="30167" extrusionOk="0">
                <a:moveTo>
                  <a:pt x="29966" y="1"/>
                </a:moveTo>
                <a:cubicBezTo>
                  <a:pt x="27505" y="698"/>
                  <a:pt x="25178" y="2146"/>
                  <a:pt x="23438" y="4225"/>
                </a:cubicBezTo>
                <a:cubicBezTo>
                  <a:pt x="22205" y="5706"/>
                  <a:pt x="21245" y="7528"/>
                  <a:pt x="21080" y="9425"/>
                </a:cubicBezTo>
                <a:cubicBezTo>
                  <a:pt x="20812" y="12488"/>
                  <a:pt x="22623" y="15236"/>
                  <a:pt x="22277" y="18302"/>
                </a:cubicBezTo>
                <a:cubicBezTo>
                  <a:pt x="21856" y="22085"/>
                  <a:pt x="18581" y="24450"/>
                  <a:pt x="15247" y="24615"/>
                </a:cubicBezTo>
                <a:cubicBezTo>
                  <a:pt x="15164" y="24619"/>
                  <a:pt x="15082" y="24621"/>
                  <a:pt x="15001" y="24621"/>
                </a:cubicBezTo>
                <a:cubicBezTo>
                  <a:pt x="12714" y="24621"/>
                  <a:pt x="11243" y="23106"/>
                  <a:pt x="9109" y="22782"/>
                </a:cubicBezTo>
                <a:cubicBezTo>
                  <a:pt x="8848" y="22743"/>
                  <a:pt x="8583" y="22724"/>
                  <a:pt x="8317" y="22724"/>
                </a:cubicBezTo>
                <a:cubicBezTo>
                  <a:pt x="7503" y="22724"/>
                  <a:pt x="6676" y="22904"/>
                  <a:pt x="5890" y="23243"/>
                </a:cubicBezTo>
                <a:cubicBezTo>
                  <a:pt x="3192" y="24400"/>
                  <a:pt x="994" y="27198"/>
                  <a:pt x="1" y="30167"/>
                </a:cubicBezTo>
                <a:lnTo>
                  <a:pt x="29966" y="30167"/>
                </a:lnTo>
                <a:lnTo>
                  <a:pt x="29966" y="1"/>
                </a:lnTo>
                <a:close/>
              </a:path>
            </a:pathLst>
          </a:custGeom>
          <a:gradFill>
            <a:gsLst>
              <a:gs pos="56900">
                <a:srgbClr val="3D78F2">
                  <a:alpha val="85000"/>
                </a:srgbClr>
              </a:gs>
              <a:gs pos="0">
                <a:srgbClr val="D6BAFD"/>
              </a:gs>
              <a:gs pos="96000">
                <a:srgbClr val="A75DCB"/>
              </a:gs>
            </a:gsLst>
            <a:path path="circle">
              <a:fillToRect r="100000" b="100000"/>
            </a:path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842;p14">
            <a:extLst>
              <a:ext uri="{FF2B5EF4-FFF2-40B4-BE49-F238E27FC236}">
                <a16:creationId xmlns:a16="http://schemas.microsoft.com/office/drawing/2014/main" id="{0478DD31-96F9-664B-B442-4F3F47DA20C6}"/>
              </a:ext>
            </a:extLst>
          </p:cNvPr>
          <p:cNvSpPr/>
          <p:nvPr/>
        </p:nvSpPr>
        <p:spPr>
          <a:xfrm flipV="1">
            <a:off x="5350045" y="0"/>
            <a:ext cx="1491910" cy="628473"/>
          </a:xfrm>
          <a:custGeom>
            <a:avLst/>
            <a:gdLst/>
            <a:ahLst/>
            <a:cxnLst/>
            <a:rect l="l" t="t" r="r" b="b"/>
            <a:pathLst>
              <a:path w="13180" h="5552" extrusionOk="0">
                <a:moveTo>
                  <a:pt x="7225" y="1"/>
                </a:moveTo>
                <a:cubicBezTo>
                  <a:pt x="5978" y="1"/>
                  <a:pt x="4667" y="276"/>
                  <a:pt x="3466" y="876"/>
                </a:cubicBezTo>
                <a:cubicBezTo>
                  <a:pt x="1602" y="1816"/>
                  <a:pt x="87" y="3627"/>
                  <a:pt x="1" y="5351"/>
                </a:cubicBezTo>
                <a:lnTo>
                  <a:pt x="1" y="5552"/>
                </a:lnTo>
                <a:lnTo>
                  <a:pt x="12839" y="5552"/>
                </a:lnTo>
                <a:cubicBezTo>
                  <a:pt x="12850" y="5543"/>
                  <a:pt x="12862" y="5524"/>
                  <a:pt x="12862" y="5515"/>
                </a:cubicBezTo>
                <a:cubicBezTo>
                  <a:pt x="13180" y="4673"/>
                  <a:pt x="13129" y="3819"/>
                  <a:pt x="12834" y="3091"/>
                </a:cubicBezTo>
                <a:cubicBezTo>
                  <a:pt x="12287" y="1660"/>
                  <a:pt x="10898" y="686"/>
                  <a:pt x="9240" y="254"/>
                </a:cubicBezTo>
                <a:cubicBezTo>
                  <a:pt x="8609" y="88"/>
                  <a:pt x="7927" y="1"/>
                  <a:pt x="7225" y="1"/>
                </a:cubicBezTo>
                <a:close/>
              </a:path>
            </a:pathLst>
          </a:custGeom>
          <a:gradFill>
            <a:gsLst>
              <a:gs pos="56900">
                <a:srgbClr val="3D78F2">
                  <a:alpha val="85000"/>
                </a:srgbClr>
              </a:gs>
              <a:gs pos="0">
                <a:srgbClr val="D6BAFD"/>
              </a:gs>
              <a:gs pos="96000">
                <a:srgbClr val="A75DCB"/>
              </a:gs>
            </a:gsLst>
            <a:path path="circle">
              <a:fillToRect r="100000" b="100000"/>
            </a:path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0942E55-6DCC-8236-770D-3DA0A25282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-54"/>
          <a:stretch/>
        </p:blipFill>
        <p:spPr>
          <a:xfrm>
            <a:off x="114299" y="4119005"/>
            <a:ext cx="11963402" cy="273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47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770FBE2-71B6-F077-8D29-3E096F84D964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Picture 2" descr="Metaverse &amp; Media: How Tech's Hottest Trend Will Impact the Entertainment  Industry - Variety">
              <a:extLst>
                <a:ext uri="{FF2B5EF4-FFF2-40B4-BE49-F238E27FC236}">
                  <a16:creationId xmlns:a16="http://schemas.microsoft.com/office/drawing/2014/main" id="{7508A683-E0E1-BD69-1005-9EAFBBA3E4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77F8A0DC-A5A3-4A2A-8227-CADD2BD78DB8}"/>
                </a:ext>
              </a:extLst>
            </p:cNvPr>
            <p:cNvSpPr/>
            <p:nvPr/>
          </p:nvSpPr>
          <p:spPr>
            <a:xfrm>
              <a:off x="2284388" y="1143000"/>
              <a:ext cx="7621611" cy="3393829"/>
            </a:xfrm>
            <a:prstGeom prst="roundRect">
              <a:avLst>
                <a:gd name="adj" fmla="val 33506"/>
              </a:avLst>
            </a:prstGeom>
            <a:solidFill>
              <a:schemeClr val="bg1"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B012AC1-D871-617D-73B7-13292D73DEE2}"/>
                </a:ext>
              </a:extLst>
            </p:cNvPr>
            <p:cNvSpPr txBox="1"/>
            <p:nvPr/>
          </p:nvSpPr>
          <p:spPr>
            <a:xfrm>
              <a:off x="2779689" y="1892785"/>
              <a:ext cx="6632622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effectLst/>
                  <a:latin typeface="Montserrat" panose="00000500000000000000" pitchFamily="2" charset="0"/>
                </a:rPr>
                <a:t>"Metaverse isn't a thing a company builds. It's the next chapter of the internet overall."</a:t>
              </a:r>
              <a:endParaRPr lang="en-US" sz="3600" dirty="0">
                <a:latin typeface="Montserrat" panose="00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4545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6" name="Group 1045">
            <a:extLst>
              <a:ext uri="{FF2B5EF4-FFF2-40B4-BE49-F238E27FC236}">
                <a16:creationId xmlns:a16="http://schemas.microsoft.com/office/drawing/2014/main" id="{783AA47C-39E4-29EA-DC2C-5ED7821C4380}"/>
              </a:ext>
            </a:extLst>
          </p:cNvPr>
          <p:cNvGrpSpPr/>
          <p:nvPr/>
        </p:nvGrpSpPr>
        <p:grpSpPr>
          <a:xfrm>
            <a:off x="7468991" y="-57149"/>
            <a:ext cx="4746196" cy="6915149"/>
            <a:chOff x="7468991" y="-57149"/>
            <a:chExt cx="4746196" cy="6915149"/>
          </a:xfrm>
        </p:grpSpPr>
        <p:grpSp>
          <p:nvGrpSpPr>
            <p:cNvPr id="1040" name="Group 1039">
              <a:extLst>
                <a:ext uri="{FF2B5EF4-FFF2-40B4-BE49-F238E27FC236}">
                  <a16:creationId xmlns:a16="http://schemas.microsoft.com/office/drawing/2014/main" id="{8F8A2E03-7356-304E-388A-3F53EA0F5F76}"/>
                </a:ext>
              </a:extLst>
            </p:cNvPr>
            <p:cNvGrpSpPr/>
            <p:nvPr/>
          </p:nvGrpSpPr>
          <p:grpSpPr>
            <a:xfrm>
              <a:off x="7468991" y="0"/>
              <a:ext cx="4723009" cy="6858000"/>
              <a:chOff x="7468991" y="0"/>
              <a:chExt cx="4723009" cy="6858000"/>
            </a:xfrm>
          </p:grpSpPr>
          <p:sp>
            <p:nvSpPr>
              <p:cNvPr id="1024" name="Freeform: Shape 1023">
                <a:extLst>
                  <a:ext uri="{FF2B5EF4-FFF2-40B4-BE49-F238E27FC236}">
                    <a16:creationId xmlns:a16="http://schemas.microsoft.com/office/drawing/2014/main" id="{89D186DF-6A32-7859-2768-AE0FA3DA7C87}"/>
                  </a:ext>
                </a:extLst>
              </p:cNvPr>
              <p:cNvSpPr/>
              <p:nvPr/>
            </p:nvSpPr>
            <p:spPr>
              <a:xfrm>
                <a:off x="7468991" y="4749304"/>
                <a:ext cx="2209766" cy="2108696"/>
              </a:xfrm>
              <a:custGeom>
                <a:avLst/>
                <a:gdLst>
                  <a:gd name="connsiteX0" fmla="*/ 342271 w 2209766"/>
                  <a:gd name="connsiteY0" fmla="*/ 0 h 2108696"/>
                  <a:gd name="connsiteX1" fmla="*/ 2209766 w 2209766"/>
                  <a:gd name="connsiteY1" fmla="*/ 2108696 h 2108696"/>
                  <a:gd name="connsiteX2" fmla="*/ 1599046 w 2209766"/>
                  <a:gd name="connsiteY2" fmla="*/ 2108696 h 2108696"/>
                  <a:gd name="connsiteX3" fmla="*/ 0 w 2209766"/>
                  <a:gd name="connsiteY3" fmla="*/ 303121 h 2108696"/>
                  <a:gd name="connsiteX4" fmla="*/ 342271 w 2209766"/>
                  <a:gd name="connsiteY4" fmla="*/ 0 h 2108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09766" h="2108696">
                    <a:moveTo>
                      <a:pt x="342271" y="0"/>
                    </a:moveTo>
                    <a:lnTo>
                      <a:pt x="2209766" y="2108696"/>
                    </a:lnTo>
                    <a:lnTo>
                      <a:pt x="1599046" y="2108696"/>
                    </a:lnTo>
                    <a:lnTo>
                      <a:pt x="0" y="303121"/>
                    </a:lnTo>
                    <a:lnTo>
                      <a:pt x="342271" y="0"/>
                    </a:lnTo>
                    <a:close/>
                  </a:path>
                </a:pathLst>
              </a:custGeom>
              <a:gradFill>
                <a:gsLst>
                  <a:gs pos="42220">
                    <a:schemeClr val="accent1"/>
                  </a:gs>
                  <a:gs pos="72000">
                    <a:schemeClr val="accent4"/>
                  </a:gs>
                  <a:gs pos="0">
                    <a:schemeClr val="accent5"/>
                  </a:gs>
                  <a:gs pos="96000">
                    <a:schemeClr val="accent5"/>
                  </a:gs>
                </a:gsLst>
                <a:path path="circle">
                  <a:fillToRect r="100000" b="10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1032" name="Picture 1031">
                <a:extLst>
                  <a:ext uri="{FF2B5EF4-FFF2-40B4-BE49-F238E27FC236}">
                    <a16:creationId xmlns:a16="http://schemas.microsoft.com/office/drawing/2014/main" id="{7602C25B-721E-57E2-43DA-E36ADFB6B9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30"/>
              <a:stretch>
                <a:fillRect/>
              </a:stretch>
            </p:blipFill>
            <p:spPr>
              <a:xfrm>
                <a:off x="7583290" y="0"/>
                <a:ext cx="4608710" cy="6858000"/>
              </a:xfrm>
              <a:custGeom>
                <a:avLst/>
                <a:gdLst>
                  <a:gd name="connsiteX0" fmla="*/ 822096 w 4608710"/>
                  <a:gd name="connsiteY0" fmla="*/ 0 h 6858000"/>
                  <a:gd name="connsiteX1" fmla="*/ 4608710 w 4608710"/>
                  <a:gd name="connsiteY1" fmla="*/ 0 h 6858000"/>
                  <a:gd name="connsiteX2" fmla="*/ 4608710 w 4608710"/>
                  <a:gd name="connsiteY2" fmla="*/ 6858000 h 6858000"/>
                  <a:gd name="connsiteX3" fmla="*/ 1923043 w 4608710"/>
                  <a:gd name="connsiteY3" fmla="*/ 6858000 h 6858000"/>
                  <a:gd name="connsiteX4" fmla="*/ 0 w 4608710"/>
                  <a:gd name="connsiteY4" fmla="*/ 4674848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08710" h="6858000">
                    <a:moveTo>
                      <a:pt x="822096" y="0"/>
                    </a:moveTo>
                    <a:lnTo>
                      <a:pt x="4608710" y="0"/>
                    </a:lnTo>
                    <a:lnTo>
                      <a:pt x="4608710" y="6858000"/>
                    </a:lnTo>
                    <a:lnTo>
                      <a:pt x="1923043" y="6858000"/>
                    </a:lnTo>
                    <a:lnTo>
                      <a:pt x="0" y="4674848"/>
                    </a:lnTo>
                    <a:close/>
                  </a:path>
                </a:pathLst>
              </a:custGeom>
            </p:spPr>
          </p:pic>
        </p:grpSp>
        <p:sp>
          <p:nvSpPr>
            <p:cNvPr id="1041" name="Google Shape;281;p6">
              <a:extLst>
                <a:ext uri="{FF2B5EF4-FFF2-40B4-BE49-F238E27FC236}">
                  <a16:creationId xmlns:a16="http://schemas.microsoft.com/office/drawing/2014/main" id="{06A879B5-EC9F-6D65-C808-40218037093F}"/>
                </a:ext>
              </a:extLst>
            </p:cNvPr>
            <p:cNvSpPr/>
            <p:nvPr/>
          </p:nvSpPr>
          <p:spPr>
            <a:xfrm>
              <a:off x="10066443" y="4672445"/>
              <a:ext cx="2148744" cy="2185555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282;p6">
              <a:extLst>
                <a:ext uri="{FF2B5EF4-FFF2-40B4-BE49-F238E27FC236}">
                  <a16:creationId xmlns:a16="http://schemas.microsoft.com/office/drawing/2014/main" id="{EE12B7D8-0E98-7788-9D69-59F66FB68057}"/>
                </a:ext>
              </a:extLst>
            </p:cNvPr>
            <p:cNvSpPr/>
            <p:nvPr/>
          </p:nvSpPr>
          <p:spPr>
            <a:xfrm flipH="1">
              <a:off x="10259950" y="-57149"/>
              <a:ext cx="1955236" cy="950524"/>
            </a:xfrm>
            <a:custGeom>
              <a:avLst/>
              <a:gdLst/>
              <a:ahLst/>
              <a:cxnLst/>
              <a:rect l="l" t="t" r="r" b="b"/>
              <a:pathLst>
                <a:path w="27352" h="12093" extrusionOk="0">
                  <a:moveTo>
                    <a:pt x="3974" y="0"/>
                  </a:moveTo>
                  <a:cubicBezTo>
                    <a:pt x="3910" y="0"/>
                    <a:pt x="3845" y="2"/>
                    <a:pt x="3781" y="4"/>
                  </a:cubicBezTo>
                  <a:cubicBezTo>
                    <a:pt x="3167" y="32"/>
                    <a:pt x="2559" y="177"/>
                    <a:pt x="2059" y="531"/>
                  </a:cubicBezTo>
                  <a:cubicBezTo>
                    <a:pt x="2042" y="554"/>
                    <a:pt x="2023" y="559"/>
                    <a:pt x="2003" y="582"/>
                  </a:cubicBezTo>
                  <a:cubicBezTo>
                    <a:pt x="1697" y="819"/>
                    <a:pt x="1448" y="1134"/>
                    <a:pt x="1247" y="1480"/>
                  </a:cubicBezTo>
                  <a:cubicBezTo>
                    <a:pt x="1192" y="1586"/>
                    <a:pt x="1130" y="1684"/>
                    <a:pt x="1074" y="1787"/>
                  </a:cubicBezTo>
                  <a:cubicBezTo>
                    <a:pt x="0" y="3876"/>
                    <a:pt x="78" y="6518"/>
                    <a:pt x="1247" y="8560"/>
                  </a:cubicBezTo>
                  <a:cubicBezTo>
                    <a:pt x="1306" y="8647"/>
                    <a:pt x="1353" y="8731"/>
                    <a:pt x="1409" y="8817"/>
                  </a:cubicBezTo>
                  <a:lnTo>
                    <a:pt x="3192" y="12092"/>
                  </a:lnTo>
                  <a:cubicBezTo>
                    <a:pt x="3488" y="10329"/>
                    <a:pt x="4542" y="8708"/>
                    <a:pt x="6026" y="7732"/>
                  </a:cubicBezTo>
                  <a:cubicBezTo>
                    <a:pt x="7085" y="7040"/>
                    <a:pt x="8346" y="6674"/>
                    <a:pt x="9609" y="6674"/>
                  </a:cubicBezTo>
                  <a:cubicBezTo>
                    <a:pt x="10128" y="6674"/>
                    <a:pt x="10646" y="6736"/>
                    <a:pt x="11151" y="6861"/>
                  </a:cubicBezTo>
                  <a:cubicBezTo>
                    <a:pt x="12273" y="7140"/>
                    <a:pt x="13294" y="7712"/>
                    <a:pt x="14320" y="8251"/>
                  </a:cubicBezTo>
                  <a:cubicBezTo>
                    <a:pt x="16215" y="9254"/>
                    <a:pt x="18344" y="10177"/>
                    <a:pt x="20429" y="10177"/>
                  </a:cubicBezTo>
                  <a:cubicBezTo>
                    <a:pt x="21104" y="10177"/>
                    <a:pt x="21774" y="10080"/>
                    <a:pt x="22430" y="9858"/>
                  </a:cubicBezTo>
                  <a:cubicBezTo>
                    <a:pt x="24922" y="9012"/>
                    <a:pt x="26528" y="6507"/>
                    <a:pt x="27067" y="3929"/>
                  </a:cubicBezTo>
                  <a:cubicBezTo>
                    <a:pt x="27284" y="2830"/>
                    <a:pt x="27351" y="1670"/>
                    <a:pt x="27139" y="570"/>
                  </a:cubicBezTo>
                  <a:lnTo>
                    <a:pt x="22045" y="570"/>
                  </a:lnTo>
                  <a:cubicBezTo>
                    <a:pt x="22101" y="1134"/>
                    <a:pt x="22093" y="1689"/>
                    <a:pt x="21928" y="2228"/>
                  </a:cubicBezTo>
                  <a:cubicBezTo>
                    <a:pt x="21747" y="2808"/>
                    <a:pt x="21392" y="3318"/>
                    <a:pt x="20980" y="3768"/>
                  </a:cubicBezTo>
                  <a:cubicBezTo>
                    <a:pt x="19751" y="5100"/>
                    <a:pt x="17959" y="5921"/>
                    <a:pt x="16157" y="5921"/>
                  </a:cubicBezTo>
                  <a:cubicBezTo>
                    <a:pt x="15823" y="5921"/>
                    <a:pt x="15488" y="5893"/>
                    <a:pt x="15157" y="5835"/>
                  </a:cubicBezTo>
                  <a:cubicBezTo>
                    <a:pt x="13023" y="5453"/>
                    <a:pt x="11291" y="3960"/>
                    <a:pt x="9594" y="2599"/>
                  </a:cubicBezTo>
                  <a:cubicBezTo>
                    <a:pt x="8629" y="1831"/>
                    <a:pt x="7575" y="1070"/>
                    <a:pt x="6453" y="570"/>
                  </a:cubicBezTo>
                  <a:cubicBezTo>
                    <a:pt x="5672" y="223"/>
                    <a:pt x="4835" y="0"/>
                    <a:pt x="3974" y="0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9B7EE53E-0318-FD91-7576-CC1DA91C9AD9}"/>
              </a:ext>
            </a:extLst>
          </p:cNvPr>
          <p:cNvGrpSpPr/>
          <p:nvPr/>
        </p:nvGrpSpPr>
        <p:grpSpPr>
          <a:xfrm>
            <a:off x="1276350" y="1900761"/>
            <a:ext cx="5772147" cy="3056478"/>
            <a:chOff x="1276350" y="1311414"/>
            <a:chExt cx="5772147" cy="3056478"/>
          </a:xfrm>
        </p:grpSpPr>
        <p:sp>
          <p:nvSpPr>
            <p:cNvPr id="1043" name="TextBox 1042">
              <a:extLst>
                <a:ext uri="{FF2B5EF4-FFF2-40B4-BE49-F238E27FC236}">
                  <a16:creationId xmlns:a16="http://schemas.microsoft.com/office/drawing/2014/main" id="{84E8A329-9C79-FDC9-4468-B956683FA7F4}"/>
                </a:ext>
              </a:extLst>
            </p:cNvPr>
            <p:cNvSpPr txBox="1"/>
            <p:nvPr/>
          </p:nvSpPr>
          <p:spPr>
            <a:xfrm>
              <a:off x="1276350" y="2019300"/>
              <a:ext cx="5772147" cy="2348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0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 The computer screens we operate today to connect to a worldwide web of knowledge have evolved portals to 3D virtual. Digital facsimiles of ourselves, or avatars, move freely from one experience to another.</a:t>
              </a:r>
            </a:p>
          </p:txBody>
        </p:sp>
        <p:sp>
          <p:nvSpPr>
            <p:cNvPr id="1044" name="TextBox 1043">
              <a:extLst>
                <a:ext uri="{FF2B5EF4-FFF2-40B4-BE49-F238E27FC236}">
                  <a16:creationId xmlns:a16="http://schemas.microsoft.com/office/drawing/2014/main" id="{E75EC5C8-8CBC-11D5-7CF1-2AB1F6258B1E}"/>
                </a:ext>
              </a:extLst>
            </p:cNvPr>
            <p:cNvSpPr txBox="1"/>
            <p:nvPr/>
          </p:nvSpPr>
          <p:spPr>
            <a:xfrm>
              <a:off x="1276350" y="1311414"/>
              <a:ext cx="565784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911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409489A-E5DA-58E8-4431-90801FE4E485}"/>
              </a:ext>
            </a:extLst>
          </p:cNvPr>
          <p:cNvGrpSpPr/>
          <p:nvPr/>
        </p:nvGrpSpPr>
        <p:grpSpPr>
          <a:xfrm>
            <a:off x="566053" y="1193126"/>
            <a:ext cx="3846287" cy="4471749"/>
            <a:chOff x="348343" y="1313936"/>
            <a:chExt cx="3846287" cy="4471749"/>
          </a:xfrm>
        </p:grpSpPr>
        <p:sp>
          <p:nvSpPr>
            <p:cNvPr id="6" name="Flowchart: Data 5">
              <a:extLst>
                <a:ext uri="{FF2B5EF4-FFF2-40B4-BE49-F238E27FC236}">
                  <a16:creationId xmlns:a16="http://schemas.microsoft.com/office/drawing/2014/main" id="{163254E6-32B3-A90C-DB9B-41205FCA80C4}"/>
                </a:ext>
              </a:extLst>
            </p:cNvPr>
            <p:cNvSpPr/>
            <p:nvPr/>
          </p:nvSpPr>
          <p:spPr>
            <a:xfrm>
              <a:off x="1393371" y="2583543"/>
              <a:ext cx="2772227" cy="3202142"/>
            </a:xfrm>
            <a:prstGeom prst="flowChartInputOutput">
              <a:avLst/>
            </a:prstGeom>
            <a:gradFill flip="none" rotWithShape="1">
              <a:gsLst>
                <a:gs pos="42220">
                  <a:schemeClr val="accent4">
                    <a:lumMod val="75000"/>
                  </a:schemeClr>
                </a:gs>
                <a:gs pos="55000">
                  <a:schemeClr val="accent1">
                    <a:lumMod val="75000"/>
                  </a:schemeClr>
                </a:gs>
                <a:gs pos="72000">
                  <a:schemeClr val="accent4"/>
                </a:gs>
                <a:gs pos="0">
                  <a:schemeClr val="accent4"/>
                </a:gs>
                <a:gs pos="96000">
                  <a:schemeClr val="accent1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8" name="Picture 7" descr="Metaverse Pictures | Download Free Images on Unsplash">
              <a:extLst>
                <a:ext uri="{FF2B5EF4-FFF2-40B4-BE49-F238E27FC236}">
                  <a16:creationId xmlns:a16="http://schemas.microsoft.com/office/drawing/2014/main" id="{7D09B03C-8B97-A4D9-39C8-46750EAF49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" b="-138"/>
            <a:stretch>
              <a:fillRect/>
            </a:stretch>
          </p:blipFill>
          <p:spPr bwMode="auto">
            <a:xfrm>
              <a:off x="348343" y="1313936"/>
              <a:ext cx="3846287" cy="4230128"/>
            </a:xfrm>
            <a:custGeom>
              <a:avLst/>
              <a:gdLst>
                <a:gd name="connsiteX0" fmla="*/ 769257 w 3846287"/>
                <a:gd name="connsiteY0" fmla="*/ 0 h 4230128"/>
                <a:gd name="connsiteX1" fmla="*/ 3846287 w 3846287"/>
                <a:gd name="connsiteY1" fmla="*/ 0 h 4230128"/>
                <a:gd name="connsiteX2" fmla="*/ 3077030 w 3846287"/>
                <a:gd name="connsiteY2" fmla="*/ 4230128 h 4230128"/>
                <a:gd name="connsiteX3" fmla="*/ 0 w 3846287"/>
                <a:gd name="connsiteY3" fmla="*/ 4230128 h 4230128"/>
                <a:gd name="connsiteX4" fmla="*/ 769257 w 3846287"/>
                <a:gd name="connsiteY4" fmla="*/ 0 h 4230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46287" h="4230128">
                  <a:moveTo>
                    <a:pt x="769257" y="0"/>
                  </a:moveTo>
                  <a:lnTo>
                    <a:pt x="3846287" y="0"/>
                  </a:lnTo>
                  <a:lnTo>
                    <a:pt x="3077030" y="4230128"/>
                  </a:lnTo>
                  <a:lnTo>
                    <a:pt x="0" y="4230128"/>
                  </a:lnTo>
                  <a:lnTo>
                    <a:pt x="769257" y="0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DA91D46-4CF3-EF28-379C-3439DEE79F00}"/>
              </a:ext>
            </a:extLst>
          </p:cNvPr>
          <p:cNvGrpSpPr/>
          <p:nvPr/>
        </p:nvGrpSpPr>
        <p:grpSpPr>
          <a:xfrm>
            <a:off x="5026482" y="1669929"/>
            <a:ext cx="5772147" cy="3518142"/>
            <a:chOff x="1276350" y="1311414"/>
            <a:chExt cx="5772147" cy="351814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FB2E5D8-54F3-96A2-D44B-DAA01968A30E}"/>
                </a:ext>
              </a:extLst>
            </p:cNvPr>
            <p:cNvSpPr txBox="1"/>
            <p:nvPr/>
          </p:nvSpPr>
          <p:spPr>
            <a:xfrm>
              <a:off x="1276350" y="2019300"/>
              <a:ext cx="5772147" cy="2810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0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The metaverse is a concept of what many in the computer industry acknowledge is the next iteration of the internet: </a:t>
              </a:r>
              <a:r>
                <a:rPr lang="en-US" sz="2000" dirty="0">
                  <a:solidFill>
                    <a:schemeClr val="bg1"/>
                  </a:solidFill>
                  <a:effectLst/>
                  <a:latin typeface="Montserrat" panose="00000500000000000000" pitchFamily="2" charset="0"/>
                </a:rPr>
                <a:t>a single, immersive, shared, persistent, 3D virtual area where humans experience life in forms they could not exist in the physical world</a:t>
              </a:r>
              <a:r>
                <a:rPr lang="en-US" sz="20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.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5DBA312-B36B-15A9-46BC-A708B23E5574}"/>
                </a:ext>
              </a:extLst>
            </p:cNvPr>
            <p:cNvSpPr txBox="1"/>
            <p:nvPr/>
          </p:nvSpPr>
          <p:spPr>
            <a:xfrm>
              <a:off x="1276350" y="1311414"/>
              <a:ext cx="565784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What  Is Metaverse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8536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3FDAE9ED-B686-EBF8-046F-1F6DCA053AAD}"/>
              </a:ext>
            </a:extLst>
          </p:cNvPr>
          <p:cNvGrpSpPr/>
          <p:nvPr/>
        </p:nvGrpSpPr>
        <p:grpSpPr>
          <a:xfrm rot="21356572">
            <a:off x="7505696" y="866999"/>
            <a:ext cx="4001571" cy="5721104"/>
            <a:chOff x="7505696" y="866999"/>
            <a:chExt cx="4001571" cy="572110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4592003-D4F4-71B6-7383-B4A89A8A9E6B}"/>
                </a:ext>
              </a:extLst>
            </p:cNvPr>
            <p:cNvSpPr/>
            <p:nvPr/>
          </p:nvSpPr>
          <p:spPr>
            <a:xfrm rot="20324231">
              <a:off x="7551337" y="4388263"/>
              <a:ext cx="3955930" cy="2199840"/>
            </a:xfrm>
            <a:custGeom>
              <a:avLst/>
              <a:gdLst>
                <a:gd name="connsiteX0" fmla="*/ 3955930 w 3955930"/>
                <a:gd name="connsiteY0" fmla="*/ 0 h 2199840"/>
                <a:gd name="connsiteX1" fmla="*/ 2735111 w 3955930"/>
                <a:gd name="connsiteY1" fmla="*/ 2199840 h 2199840"/>
                <a:gd name="connsiteX2" fmla="*/ 223555 w 3955930"/>
                <a:gd name="connsiteY2" fmla="*/ 806032 h 2199840"/>
                <a:gd name="connsiteX3" fmla="*/ 0 w 3955930"/>
                <a:gd name="connsiteY3" fmla="*/ 24941 h 2199840"/>
                <a:gd name="connsiteX4" fmla="*/ 13840 w 3955930"/>
                <a:gd name="connsiteY4" fmla="*/ 0 h 2199840"/>
                <a:gd name="connsiteX5" fmla="*/ 3955930 w 3955930"/>
                <a:gd name="connsiteY5" fmla="*/ 0 h 2199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55930" h="2199840">
                  <a:moveTo>
                    <a:pt x="3955930" y="0"/>
                  </a:moveTo>
                  <a:lnTo>
                    <a:pt x="2735111" y="2199840"/>
                  </a:lnTo>
                  <a:lnTo>
                    <a:pt x="223555" y="806032"/>
                  </a:lnTo>
                  <a:lnTo>
                    <a:pt x="0" y="24941"/>
                  </a:lnTo>
                  <a:lnTo>
                    <a:pt x="13840" y="0"/>
                  </a:lnTo>
                  <a:lnTo>
                    <a:pt x="3955930" y="0"/>
                  </a:lnTo>
                  <a:close/>
                </a:path>
              </a:pathLst>
            </a:custGeom>
            <a:gradFill flip="none" rotWithShape="1">
              <a:gsLst>
                <a:gs pos="56000">
                  <a:schemeClr val="accent4">
                    <a:lumMod val="75000"/>
                  </a:schemeClr>
                </a:gs>
                <a:gs pos="0">
                  <a:schemeClr val="accent1"/>
                </a:gs>
                <a:gs pos="96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2691868-394D-14DC-9B35-315BB11EF8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550" r="8" b="-16"/>
            <a:stretch>
              <a:fillRect/>
            </a:stretch>
          </p:blipFill>
          <p:spPr>
            <a:xfrm>
              <a:off x="7505696" y="866999"/>
              <a:ext cx="3895272" cy="5124002"/>
            </a:xfrm>
            <a:custGeom>
              <a:avLst/>
              <a:gdLst>
                <a:gd name="connsiteX0" fmla="*/ 557629 w 3895272"/>
                <a:gd name="connsiteY0" fmla="*/ 0 h 5124002"/>
                <a:gd name="connsiteX1" fmla="*/ 3403675 w 3895272"/>
                <a:gd name="connsiteY1" fmla="*/ 388120 h 5124002"/>
                <a:gd name="connsiteX2" fmla="*/ 3895272 w 3895272"/>
                <a:gd name="connsiteY2" fmla="*/ 1034968 h 5124002"/>
                <a:gd name="connsiteX3" fmla="*/ 3337643 w 3895272"/>
                <a:gd name="connsiteY3" fmla="*/ 5124002 h 5124002"/>
                <a:gd name="connsiteX4" fmla="*/ 491597 w 3895272"/>
                <a:gd name="connsiteY4" fmla="*/ 4735882 h 5124002"/>
                <a:gd name="connsiteX5" fmla="*/ 0 w 3895272"/>
                <a:gd name="connsiteY5" fmla="*/ 4089034 h 5124002"/>
                <a:gd name="connsiteX6" fmla="*/ 557629 w 3895272"/>
                <a:gd name="connsiteY6" fmla="*/ 0 h 512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95272" h="5124002">
                  <a:moveTo>
                    <a:pt x="557629" y="0"/>
                  </a:moveTo>
                  <a:lnTo>
                    <a:pt x="3403675" y="388120"/>
                  </a:lnTo>
                  <a:lnTo>
                    <a:pt x="3895272" y="1034968"/>
                  </a:lnTo>
                  <a:lnTo>
                    <a:pt x="3337643" y="5124002"/>
                  </a:lnTo>
                  <a:lnTo>
                    <a:pt x="491597" y="4735882"/>
                  </a:lnTo>
                  <a:lnTo>
                    <a:pt x="0" y="4089034"/>
                  </a:lnTo>
                  <a:lnTo>
                    <a:pt x="557629" y="0"/>
                  </a:lnTo>
                  <a:close/>
                </a:path>
              </a:pathLst>
            </a:cu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2B20F08-3774-9504-3733-04D45BD14257}"/>
              </a:ext>
            </a:extLst>
          </p:cNvPr>
          <p:cNvGrpSpPr/>
          <p:nvPr/>
        </p:nvGrpSpPr>
        <p:grpSpPr>
          <a:xfrm>
            <a:off x="1219200" y="1439097"/>
            <a:ext cx="5943599" cy="3979807"/>
            <a:chOff x="1276350" y="1311414"/>
            <a:chExt cx="5943599" cy="397980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630C217-DA53-C544-85F5-2FB3DE9206E8}"/>
                </a:ext>
              </a:extLst>
            </p:cNvPr>
            <p:cNvSpPr txBox="1"/>
            <p:nvPr/>
          </p:nvSpPr>
          <p:spPr>
            <a:xfrm>
              <a:off x="1276351" y="2019300"/>
              <a:ext cx="5162550" cy="3271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0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The term "metaverse" formed in the 1992 science fantasy novel Snow Crash as a portmanteau of "meta" and "universe." Metaverse development is often related to advancing virtual reality technology due to the increasing demands for immersion.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248FA4F-B55F-6F02-ABD4-A42C6FA5835D}"/>
                </a:ext>
              </a:extLst>
            </p:cNvPr>
            <p:cNvSpPr txBox="1"/>
            <p:nvPr/>
          </p:nvSpPr>
          <p:spPr>
            <a:xfrm>
              <a:off x="1276350" y="1311414"/>
              <a:ext cx="594359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History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5140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227E9AD-B9FC-E4F2-CFD1-B94953AA3355}"/>
              </a:ext>
            </a:extLst>
          </p:cNvPr>
          <p:cNvSpPr txBox="1"/>
          <p:nvPr/>
        </p:nvSpPr>
        <p:spPr>
          <a:xfrm>
            <a:off x="0" y="692937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Key Characteristics Of Metaverse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8D04CF67-34A4-7300-E7A3-C4A9D353C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64094" y="1948641"/>
            <a:ext cx="914492" cy="93254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1373EE2D-C7B5-846F-22CE-E0D3DC57C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754" y="1948641"/>
            <a:ext cx="914492" cy="932540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2F1E4C21-E687-35D2-E80F-AE4B25726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13414" y="1948641"/>
            <a:ext cx="914492" cy="932540"/>
          </a:xfrm>
          <a:prstGeom prst="rect">
            <a:avLst/>
          </a:prstGeom>
        </p:spPr>
      </p:pic>
      <p:pic>
        <p:nvPicPr>
          <p:cNvPr id="10240" name="Graphic 10239">
            <a:extLst>
              <a:ext uri="{FF2B5EF4-FFF2-40B4-BE49-F238E27FC236}">
                <a16:creationId xmlns:a16="http://schemas.microsoft.com/office/drawing/2014/main" id="{19444A15-FD7C-7CFF-5164-ACC01C831B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64094" y="4285441"/>
            <a:ext cx="914492" cy="932540"/>
          </a:xfrm>
          <a:prstGeom prst="rect">
            <a:avLst/>
          </a:prstGeom>
        </p:spPr>
      </p:pic>
      <p:pic>
        <p:nvPicPr>
          <p:cNvPr id="10241" name="Graphic 10240">
            <a:extLst>
              <a:ext uri="{FF2B5EF4-FFF2-40B4-BE49-F238E27FC236}">
                <a16:creationId xmlns:a16="http://schemas.microsoft.com/office/drawing/2014/main" id="{014E842E-EE8D-C944-1519-8D93B827E5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754" y="4285441"/>
            <a:ext cx="914492" cy="932540"/>
          </a:xfrm>
          <a:prstGeom prst="rect">
            <a:avLst/>
          </a:prstGeom>
        </p:spPr>
      </p:pic>
      <p:pic>
        <p:nvPicPr>
          <p:cNvPr id="10243" name="Graphic 10242">
            <a:extLst>
              <a:ext uri="{FF2B5EF4-FFF2-40B4-BE49-F238E27FC236}">
                <a16:creationId xmlns:a16="http://schemas.microsoft.com/office/drawing/2014/main" id="{315DB08D-1F5D-7B28-7C9A-A733431D6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13414" y="4285441"/>
            <a:ext cx="914492" cy="932540"/>
          </a:xfrm>
          <a:prstGeom prst="rect">
            <a:avLst/>
          </a:prstGeom>
        </p:spPr>
      </p:pic>
      <p:grpSp>
        <p:nvGrpSpPr>
          <p:cNvPr id="10246" name="Group 10245">
            <a:extLst>
              <a:ext uri="{FF2B5EF4-FFF2-40B4-BE49-F238E27FC236}">
                <a16:creationId xmlns:a16="http://schemas.microsoft.com/office/drawing/2014/main" id="{DA67122C-DC46-8375-8A50-EF1DB2C6A4FD}"/>
              </a:ext>
            </a:extLst>
          </p:cNvPr>
          <p:cNvGrpSpPr/>
          <p:nvPr/>
        </p:nvGrpSpPr>
        <p:grpSpPr>
          <a:xfrm>
            <a:off x="1527892" y="2960572"/>
            <a:ext cx="2786896" cy="878798"/>
            <a:chOff x="2850359" y="6266663"/>
            <a:chExt cx="2786896" cy="878798"/>
          </a:xfrm>
        </p:grpSpPr>
        <p:sp>
          <p:nvSpPr>
            <p:cNvPr id="10244" name="TextBox 10243">
              <a:extLst>
                <a:ext uri="{FF2B5EF4-FFF2-40B4-BE49-F238E27FC236}">
                  <a16:creationId xmlns:a16="http://schemas.microsoft.com/office/drawing/2014/main" id="{5DE0CDEF-0095-4396-6593-CD22E0D7118E}"/>
                </a:ext>
              </a:extLst>
            </p:cNvPr>
            <p:cNvSpPr txBox="1"/>
            <p:nvPr/>
          </p:nvSpPr>
          <p:spPr>
            <a:xfrm>
              <a:off x="2850359" y="6266663"/>
              <a:ext cx="2786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Boundless</a:t>
              </a:r>
            </a:p>
          </p:txBody>
        </p:sp>
        <p:sp>
          <p:nvSpPr>
            <p:cNvPr id="10245" name="TextBox 10244">
              <a:extLst>
                <a:ext uri="{FF2B5EF4-FFF2-40B4-BE49-F238E27FC236}">
                  <a16:creationId xmlns:a16="http://schemas.microsoft.com/office/drawing/2014/main" id="{96041369-6E66-4089-92EA-DF358A9CB55F}"/>
                </a:ext>
              </a:extLst>
            </p:cNvPr>
            <p:cNvSpPr txBox="1"/>
            <p:nvPr/>
          </p:nvSpPr>
          <p:spPr>
            <a:xfrm>
              <a:off x="2850359" y="6622241"/>
              <a:ext cx="27868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No barriers between real or digital, endless metaverse</a:t>
              </a:r>
            </a:p>
          </p:txBody>
        </p:sp>
      </p:grpSp>
      <p:grpSp>
        <p:nvGrpSpPr>
          <p:cNvPr id="10247" name="Group 10246">
            <a:extLst>
              <a:ext uri="{FF2B5EF4-FFF2-40B4-BE49-F238E27FC236}">
                <a16:creationId xmlns:a16="http://schemas.microsoft.com/office/drawing/2014/main" id="{64BDC21F-0316-2077-5441-447B0D52DB27}"/>
              </a:ext>
            </a:extLst>
          </p:cNvPr>
          <p:cNvGrpSpPr/>
          <p:nvPr/>
        </p:nvGrpSpPr>
        <p:grpSpPr>
          <a:xfrm>
            <a:off x="4702552" y="2960572"/>
            <a:ext cx="2786896" cy="878798"/>
            <a:chOff x="2850359" y="6266663"/>
            <a:chExt cx="2786896" cy="878798"/>
          </a:xfrm>
        </p:grpSpPr>
        <p:sp>
          <p:nvSpPr>
            <p:cNvPr id="10248" name="TextBox 10247">
              <a:extLst>
                <a:ext uri="{FF2B5EF4-FFF2-40B4-BE49-F238E27FC236}">
                  <a16:creationId xmlns:a16="http://schemas.microsoft.com/office/drawing/2014/main" id="{7C42C0C2-5E26-1F58-296B-A184836DD160}"/>
                </a:ext>
              </a:extLst>
            </p:cNvPr>
            <p:cNvSpPr txBox="1"/>
            <p:nvPr/>
          </p:nvSpPr>
          <p:spPr>
            <a:xfrm>
              <a:off x="2850359" y="6266663"/>
              <a:ext cx="2786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Immersive</a:t>
              </a:r>
            </a:p>
          </p:txBody>
        </p:sp>
        <p:sp>
          <p:nvSpPr>
            <p:cNvPr id="10249" name="TextBox 10248">
              <a:extLst>
                <a:ext uri="{FF2B5EF4-FFF2-40B4-BE49-F238E27FC236}">
                  <a16:creationId xmlns:a16="http://schemas.microsoft.com/office/drawing/2014/main" id="{71549CAC-513B-2583-68C0-B89F71809E96}"/>
                </a:ext>
              </a:extLst>
            </p:cNvPr>
            <p:cNvSpPr txBox="1"/>
            <p:nvPr/>
          </p:nvSpPr>
          <p:spPr>
            <a:xfrm>
              <a:off x="2850359" y="6622241"/>
              <a:ext cx="27868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Realistic sensory experience with extended reality</a:t>
              </a:r>
            </a:p>
          </p:txBody>
        </p:sp>
      </p:grpSp>
      <p:grpSp>
        <p:nvGrpSpPr>
          <p:cNvPr id="10250" name="Group 10249">
            <a:extLst>
              <a:ext uri="{FF2B5EF4-FFF2-40B4-BE49-F238E27FC236}">
                <a16:creationId xmlns:a16="http://schemas.microsoft.com/office/drawing/2014/main" id="{5F0DF937-C68A-9918-F9A1-3293EF08BDD4}"/>
              </a:ext>
            </a:extLst>
          </p:cNvPr>
          <p:cNvGrpSpPr/>
          <p:nvPr/>
        </p:nvGrpSpPr>
        <p:grpSpPr>
          <a:xfrm>
            <a:off x="7877212" y="2960572"/>
            <a:ext cx="2786896" cy="878798"/>
            <a:chOff x="2850359" y="6266663"/>
            <a:chExt cx="2786896" cy="878798"/>
          </a:xfrm>
        </p:grpSpPr>
        <p:sp>
          <p:nvSpPr>
            <p:cNvPr id="10251" name="TextBox 10250">
              <a:extLst>
                <a:ext uri="{FF2B5EF4-FFF2-40B4-BE49-F238E27FC236}">
                  <a16:creationId xmlns:a16="http://schemas.microsoft.com/office/drawing/2014/main" id="{B8098DA8-03FE-7E7D-4525-05B8EF406A85}"/>
                </a:ext>
              </a:extLst>
            </p:cNvPr>
            <p:cNvSpPr txBox="1"/>
            <p:nvPr/>
          </p:nvSpPr>
          <p:spPr>
            <a:xfrm>
              <a:off x="2850359" y="6266663"/>
              <a:ext cx="2786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Social Experience</a:t>
              </a:r>
            </a:p>
          </p:txBody>
        </p:sp>
        <p:sp>
          <p:nvSpPr>
            <p:cNvPr id="10252" name="TextBox 10251">
              <a:extLst>
                <a:ext uri="{FF2B5EF4-FFF2-40B4-BE49-F238E27FC236}">
                  <a16:creationId xmlns:a16="http://schemas.microsoft.com/office/drawing/2014/main" id="{31D3A996-9712-458D-74F6-FEDA7EE1DAB9}"/>
                </a:ext>
              </a:extLst>
            </p:cNvPr>
            <p:cNvSpPr txBox="1"/>
            <p:nvPr/>
          </p:nvSpPr>
          <p:spPr>
            <a:xfrm>
              <a:off x="2850359" y="6622241"/>
              <a:ext cx="27868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Creating events meant to be shared together</a:t>
              </a:r>
            </a:p>
          </p:txBody>
        </p:sp>
      </p:grpSp>
      <p:grpSp>
        <p:nvGrpSpPr>
          <p:cNvPr id="10253" name="Group 10252">
            <a:extLst>
              <a:ext uri="{FF2B5EF4-FFF2-40B4-BE49-F238E27FC236}">
                <a16:creationId xmlns:a16="http://schemas.microsoft.com/office/drawing/2014/main" id="{1C8D236D-48D2-5415-65B3-BE6AD023002A}"/>
              </a:ext>
            </a:extLst>
          </p:cNvPr>
          <p:cNvGrpSpPr/>
          <p:nvPr/>
        </p:nvGrpSpPr>
        <p:grpSpPr>
          <a:xfrm>
            <a:off x="1527892" y="5293617"/>
            <a:ext cx="2786896" cy="878798"/>
            <a:chOff x="2850359" y="6266663"/>
            <a:chExt cx="2786896" cy="878798"/>
          </a:xfrm>
        </p:grpSpPr>
        <p:sp>
          <p:nvSpPr>
            <p:cNvPr id="10254" name="TextBox 10253">
              <a:extLst>
                <a:ext uri="{FF2B5EF4-FFF2-40B4-BE49-F238E27FC236}">
                  <a16:creationId xmlns:a16="http://schemas.microsoft.com/office/drawing/2014/main" id="{C22AA827-409C-C3F9-FA61-E7040E7CE589}"/>
                </a:ext>
              </a:extLst>
            </p:cNvPr>
            <p:cNvSpPr txBox="1"/>
            <p:nvPr/>
          </p:nvSpPr>
          <p:spPr>
            <a:xfrm>
              <a:off x="2850359" y="6266663"/>
              <a:ext cx="2786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Persistent</a:t>
              </a:r>
            </a:p>
          </p:txBody>
        </p:sp>
        <p:sp>
          <p:nvSpPr>
            <p:cNvPr id="10255" name="TextBox 10254">
              <a:extLst>
                <a:ext uri="{FF2B5EF4-FFF2-40B4-BE49-F238E27FC236}">
                  <a16:creationId xmlns:a16="http://schemas.microsoft.com/office/drawing/2014/main" id="{EEDA8744-5A57-808A-9122-43EEBA221217}"/>
                </a:ext>
              </a:extLst>
            </p:cNvPr>
            <p:cNvSpPr txBox="1"/>
            <p:nvPr/>
          </p:nvSpPr>
          <p:spPr>
            <a:xfrm>
              <a:off x="2850359" y="6622241"/>
              <a:ext cx="27868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Always active, can’t but unplugged</a:t>
              </a:r>
            </a:p>
          </p:txBody>
        </p:sp>
      </p:grpSp>
      <p:grpSp>
        <p:nvGrpSpPr>
          <p:cNvPr id="10256" name="Group 10255">
            <a:extLst>
              <a:ext uri="{FF2B5EF4-FFF2-40B4-BE49-F238E27FC236}">
                <a16:creationId xmlns:a16="http://schemas.microsoft.com/office/drawing/2014/main" id="{D2DD0924-D6D9-E5E5-DD95-9B41D7A06088}"/>
              </a:ext>
            </a:extLst>
          </p:cNvPr>
          <p:cNvGrpSpPr/>
          <p:nvPr/>
        </p:nvGrpSpPr>
        <p:grpSpPr>
          <a:xfrm>
            <a:off x="4702552" y="5293617"/>
            <a:ext cx="2786896" cy="878798"/>
            <a:chOff x="2850359" y="6266663"/>
            <a:chExt cx="2786896" cy="878798"/>
          </a:xfrm>
        </p:grpSpPr>
        <p:sp>
          <p:nvSpPr>
            <p:cNvPr id="10257" name="TextBox 10256">
              <a:extLst>
                <a:ext uri="{FF2B5EF4-FFF2-40B4-BE49-F238E27FC236}">
                  <a16:creationId xmlns:a16="http://schemas.microsoft.com/office/drawing/2014/main" id="{45307864-4239-7FE3-4757-BFDA8CD83588}"/>
                </a:ext>
              </a:extLst>
            </p:cNvPr>
            <p:cNvSpPr txBox="1"/>
            <p:nvPr/>
          </p:nvSpPr>
          <p:spPr>
            <a:xfrm>
              <a:off x="2850359" y="6266663"/>
              <a:ext cx="2786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Decentralized</a:t>
              </a:r>
            </a:p>
          </p:txBody>
        </p:sp>
        <p:sp>
          <p:nvSpPr>
            <p:cNvPr id="10258" name="TextBox 10257">
              <a:extLst>
                <a:ext uri="{FF2B5EF4-FFF2-40B4-BE49-F238E27FC236}">
                  <a16:creationId xmlns:a16="http://schemas.microsoft.com/office/drawing/2014/main" id="{436A503A-FD14-C9EC-DEA0-5BE75D760A7B}"/>
                </a:ext>
              </a:extLst>
            </p:cNvPr>
            <p:cNvSpPr txBox="1"/>
            <p:nvPr/>
          </p:nvSpPr>
          <p:spPr>
            <a:xfrm>
              <a:off x="2850359" y="6622241"/>
              <a:ext cx="27868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No single entity has control over metaverse</a:t>
              </a:r>
            </a:p>
          </p:txBody>
        </p:sp>
      </p:grpSp>
      <p:grpSp>
        <p:nvGrpSpPr>
          <p:cNvPr id="10259" name="Group 10258">
            <a:extLst>
              <a:ext uri="{FF2B5EF4-FFF2-40B4-BE49-F238E27FC236}">
                <a16:creationId xmlns:a16="http://schemas.microsoft.com/office/drawing/2014/main" id="{72150BB0-46AF-EA2D-3F4A-23F995DAA933}"/>
              </a:ext>
            </a:extLst>
          </p:cNvPr>
          <p:cNvGrpSpPr/>
          <p:nvPr/>
        </p:nvGrpSpPr>
        <p:grpSpPr>
          <a:xfrm>
            <a:off x="7877212" y="5293617"/>
            <a:ext cx="2786896" cy="878798"/>
            <a:chOff x="2850359" y="6266663"/>
            <a:chExt cx="2786896" cy="878798"/>
          </a:xfrm>
        </p:grpSpPr>
        <p:sp>
          <p:nvSpPr>
            <p:cNvPr id="10260" name="TextBox 10259">
              <a:extLst>
                <a:ext uri="{FF2B5EF4-FFF2-40B4-BE49-F238E27FC236}">
                  <a16:creationId xmlns:a16="http://schemas.microsoft.com/office/drawing/2014/main" id="{1CDE5BF4-F959-368A-996C-B8DE5B75C81B}"/>
                </a:ext>
              </a:extLst>
            </p:cNvPr>
            <p:cNvSpPr txBox="1"/>
            <p:nvPr/>
          </p:nvSpPr>
          <p:spPr>
            <a:xfrm>
              <a:off x="2850359" y="6266663"/>
              <a:ext cx="2786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Economy</a:t>
              </a:r>
            </a:p>
          </p:txBody>
        </p:sp>
        <p:sp>
          <p:nvSpPr>
            <p:cNvPr id="10261" name="TextBox 10260">
              <a:extLst>
                <a:ext uri="{FF2B5EF4-FFF2-40B4-BE49-F238E27FC236}">
                  <a16:creationId xmlns:a16="http://schemas.microsoft.com/office/drawing/2014/main" id="{113350BA-E338-602D-6E4B-1AE4A1FB097A}"/>
                </a:ext>
              </a:extLst>
            </p:cNvPr>
            <p:cNvSpPr txBox="1"/>
            <p:nvPr/>
          </p:nvSpPr>
          <p:spPr>
            <a:xfrm>
              <a:off x="2850359" y="6622241"/>
              <a:ext cx="27868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Digital currencies helps virtual currencies</a:t>
              </a:r>
            </a:p>
          </p:txBody>
        </p:sp>
      </p:grpSp>
      <p:sp>
        <p:nvSpPr>
          <p:cNvPr id="10262" name="TextBox 10261">
            <a:extLst>
              <a:ext uri="{FF2B5EF4-FFF2-40B4-BE49-F238E27FC236}">
                <a16:creationId xmlns:a16="http://schemas.microsoft.com/office/drawing/2014/main" id="{EB59E087-A982-33DA-0D2A-47E8A1D1B8BA}"/>
              </a:ext>
            </a:extLst>
          </p:cNvPr>
          <p:cNvSpPr txBox="1"/>
          <p:nvPr/>
        </p:nvSpPr>
        <p:spPr>
          <a:xfrm>
            <a:off x="2626599" y="2190429"/>
            <a:ext cx="4603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0"/>
              </a:rPr>
              <a:t>01</a:t>
            </a:r>
          </a:p>
        </p:txBody>
      </p:sp>
      <p:sp>
        <p:nvSpPr>
          <p:cNvPr id="10263" name="TextBox 10262">
            <a:extLst>
              <a:ext uri="{FF2B5EF4-FFF2-40B4-BE49-F238E27FC236}">
                <a16:creationId xmlns:a16="http://schemas.microsoft.com/office/drawing/2014/main" id="{2A469900-AA01-6EB4-FFF8-00C8347B1785}"/>
              </a:ext>
            </a:extLst>
          </p:cNvPr>
          <p:cNvSpPr txBox="1"/>
          <p:nvPr/>
        </p:nvSpPr>
        <p:spPr>
          <a:xfrm>
            <a:off x="5811419" y="2190429"/>
            <a:ext cx="5100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0"/>
              </a:rPr>
              <a:t>02</a:t>
            </a:r>
          </a:p>
        </p:txBody>
      </p:sp>
      <p:sp>
        <p:nvSpPr>
          <p:cNvPr id="10264" name="TextBox 10263">
            <a:extLst>
              <a:ext uri="{FF2B5EF4-FFF2-40B4-BE49-F238E27FC236}">
                <a16:creationId xmlns:a16="http://schemas.microsoft.com/office/drawing/2014/main" id="{5B5BA1BE-C674-4F3A-82F6-D2814A80A9E0}"/>
              </a:ext>
            </a:extLst>
          </p:cNvPr>
          <p:cNvSpPr txBox="1"/>
          <p:nvPr/>
        </p:nvSpPr>
        <p:spPr>
          <a:xfrm>
            <a:off x="8983539" y="2190429"/>
            <a:ext cx="511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0"/>
              </a:rPr>
              <a:t>03</a:t>
            </a:r>
          </a:p>
        </p:txBody>
      </p:sp>
      <p:sp>
        <p:nvSpPr>
          <p:cNvPr id="10265" name="TextBox 10264">
            <a:extLst>
              <a:ext uri="{FF2B5EF4-FFF2-40B4-BE49-F238E27FC236}">
                <a16:creationId xmlns:a16="http://schemas.microsoft.com/office/drawing/2014/main" id="{41641528-D6E1-0318-2730-7B44E19D7842}"/>
              </a:ext>
            </a:extLst>
          </p:cNvPr>
          <p:cNvSpPr txBox="1"/>
          <p:nvPr/>
        </p:nvSpPr>
        <p:spPr>
          <a:xfrm>
            <a:off x="8920039" y="4487610"/>
            <a:ext cx="604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Montserrat" panose="00000500000000000000" pitchFamily="2" charset="0"/>
              </a:rPr>
              <a:t>06</a:t>
            </a:r>
          </a:p>
        </p:txBody>
      </p:sp>
      <p:sp>
        <p:nvSpPr>
          <p:cNvPr id="10266" name="TextBox 10265">
            <a:extLst>
              <a:ext uri="{FF2B5EF4-FFF2-40B4-BE49-F238E27FC236}">
                <a16:creationId xmlns:a16="http://schemas.microsoft.com/office/drawing/2014/main" id="{62EFB12B-3DC4-2B0B-AD01-3DCA324F1AD6}"/>
              </a:ext>
            </a:extLst>
          </p:cNvPr>
          <p:cNvSpPr txBox="1"/>
          <p:nvPr/>
        </p:nvSpPr>
        <p:spPr>
          <a:xfrm>
            <a:off x="5791692" y="4518387"/>
            <a:ext cx="511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0"/>
              </a:rPr>
              <a:t>05</a:t>
            </a:r>
          </a:p>
        </p:txBody>
      </p:sp>
      <p:sp>
        <p:nvSpPr>
          <p:cNvPr id="10267" name="TextBox 10266">
            <a:extLst>
              <a:ext uri="{FF2B5EF4-FFF2-40B4-BE49-F238E27FC236}">
                <a16:creationId xmlns:a16="http://schemas.microsoft.com/office/drawing/2014/main" id="{38E76EF3-E94E-8CCC-AD3E-FDF54049C83D}"/>
              </a:ext>
            </a:extLst>
          </p:cNvPr>
          <p:cNvSpPr txBox="1"/>
          <p:nvPr/>
        </p:nvSpPr>
        <p:spPr>
          <a:xfrm>
            <a:off x="2601199" y="4518387"/>
            <a:ext cx="5357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140416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oogle Shape;1586;p24">
            <a:extLst>
              <a:ext uri="{FF2B5EF4-FFF2-40B4-BE49-F238E27FC236}">
                <a16:creationId xmlns:a16="http://schemas.microsoft.com/office/drawing/2014/main" id="{D8E95201-9099-9A01-AA84-E23D6410447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48" name="Google Shape;1587;p24">
              <a:extLst>
                <a:ext uri="{FF2B5EF4-FFF2-40B4-BE49-F238E27FC236}">
                  <a16:creationId xmlns:a16="http://schemas.microsoft.com/office/drawing/2014/main" id="{314BAC15-3725-8B8A-F7EE-ACBBF414B77D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588;p24">
              <a:extLst>
                <a:ext uri="{FF2B5EF4-FFF2-40B4-BE49-F238E27FC236}">
                  <a16:creationId xmlns:a16="http://schemas.microsoft.com/office/drawing/2014/main" id="{61E23182-3FFB-81EB-D680-279604AB2033}"/>
                </a:ext>
              </a:extLst>
            </p:cNvPr>
            <p:cNvSpPr/>
            <p:nvPr/>
          </p:nvSpPr>
          <p:spPr>
            <a:xfrm>
              <a:off x="6521856" y="2503756"/>
              <a:ext cx="2622175" cy="2639763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590;p24">
              <a:extLst>
                <a:ext uri="{FF2B5EF4-FFF2-40B4-BE49-F238E27FC236}">
                  <a16:creationId xmlns:a16="http://schemas.microsoft.com/office/drawing/2014/main" id="{4023EC90-E0AD-91CF-9F0E-9F96436D43EB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591;p24">
              <a:extLst>
                <a:ext uri="{FF2B5EF4-FFF2-40B4-BE49-F238E27FC236}">
                  <a16:creationId xmlns:a16="http://schemas.microsoft.com/office/drawing/2014/main" id="{8574BC1D-546B-6AB6-FF57-7DA462D10B7E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11DF3CE-66CB-C234-6402-3631007FFB53}"/>
              </a:ext>
            </a:extLst>
          </p:cNvPr>
          <p:cNvSpPr txBox="1"/>
          <p:nvPr/>
        </p:nvSpPr>
        <p:spPr>
          <a:xfrm>
            <a:off x="0" y="692937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Activities In The Metaverse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EFCBAFC-8413-190F-0E24-4E25A9ED9E1E}"/>
              </a:ext>
            </a:extLst>
          </p:cNvPr>
          <p:cNvGrpSpPr/>
          <p:nvPr/>
        </p:nvGrpSpPr>
        <p:grpSpPr>
          <a:xfrm>
            <a:off x="1270996" y="2303786"/>
            <a:ext cx="9650008" cy="3610357"/>
            <a:chOff x="1270996" y="2329186"/>
            <a:chExt cx="9650008" cy="3610357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3E0B98B-4342-D220-7574-70B0F36A3188}"/>
                </a:ext>
              </a:extLst>
            </p:cNvPr>
            <p:cNvGrpSpPr/>
            <p:nvPr/>
          </p:nvGrpSpPr>
          <p:grpSpPr>
            <a:xfrm>
              <a:off x="1270996" y="2329186"/>
              <a:ext cx="9650008" cy="1366514"/>
              <a:chOff x="1346200" y="2545086"/>
              <a:chExt cx="9650008" cy="1366514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748C2373-705E-34EA-40FB-05DC4DFD5BAA}"/>
                  </a:ext>
                </a:extLst>
              </p:cNvPr>
              <p:cNvGrpSpPr/>
              <p:nvPr/>
            </p:nvGrpSpPr>
            <p:grpSpPr>
              <a:xfrm>
                <a:off x="1346200" y="2545086"/>
                <a:ext cx="1879600" cy="1366514"/>
                <a:chOff x="1346200" y="2545086"/>
                <a:chExt cx="1879600" cy="1366514"/>
              </a:xfrm>
            </p:grpSpPr>
            <p:grpSp>
              <p:nvGrpSpPr>
                <p:cNvPr id="15" name="Graphic 13">
                  <a:extLst>
                    <a:ext uri="{FF2B5EF4-FFF2-40B4-BE49-F238E27FC236}">
                      <a16:creationId xmlns:a16="http://schemas.microsoft.com/office/drawing/2014/main" id="{0EEC35F6-B1AE-31C8-1AE0-F4C91231BACC}"/>
                    </a:ext>
                  </a:extLst>
                </p:cNvPr>
                <p:cNvGrpSpPr/>
                <p:nvPr/>
              </p:nvGrpSpPr>
              <p:grpSpPr>
                <a:xfrm>
                  <a:off x="1655636" y="2545086"/>
                  <a:ext cx="1260729" cy="1366514"/>
                  <a:chOff x="1657350" y="2545086"/>
                  <a:chExt cx="1260729" cy="1366514"/>
                </a:xfrm>
              </p:grpSpPr>
              <p:sp>
                <p:nvSpPr>
                  <p:cNvPr id="16" name="Freeform: Shape 15">
                    <a:extLst>
                      <a:ext uri="{FF2B5EF4-FFF2-40B4-BE49-F238E27FC236}">
                        <a16:creationId xmlns:a16="http://schemas.microsoft.com/office/drawing/2014/main" id="{4C3E1059-577B-5C85-1EE8-4DF116C4884D}"/>
                      </a:ext>
                    </a:extLst>
                  </p:cNvPr>
                  <p:cNvSpPr/>
                  <p:nvPr/>
                </p:nvSpPr>
                <p:spPr>
                  <a:xfrm>
                    <a:off x="1657350" y="2545086"/>
                    <a:ext cx="1260729" cy="1366514"/>
                  </a:xfrm>
                  <a:custGeom>
                    <a:avLst/>
                    <a:gdLst>
                      <a:gd name="connsiteX0" fmla="*/ 0 w 1260729"/>
                      <a:gd name="connsiteY0" fmla="*/ 0 h 756380"/>
                      <a:gd name="connsiteX1" fmla="*/ 1260729 w 1260729"/>
                      <a:gd name="connsiteY1" fmla="*/ 0 h 756380"/>
                      <a:gd name="connsiteX2" fmla="*/ 1260729 w 1260729"/>
                      <a:gd name="connsiteY2" fmla="*/ 756380 h 756380"/>
                      <a:gd name="connsiteX3" fmla="*/ 0 w 1260729"/>
                      <a:gd name="connsiteY3" fmla="*/ 756380 h 756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60729" h="756380">
                        <a:moveTo>
                          <a:pt x="0" y="0"/>
                        </a:moveTo>
                        <a:lnTo>
                          <a:pt x="1260729" y="0"/>
                        </a:lnTo>
                        <a:lnTo>
                          <a:pt x="1260729" y="756380"/>
                        </a:lnTo>
                        <a:lnTo>
                          <a:pt x="0" y="75638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FDFF">
                          <a:alpha val="0"/>
                        </a:srgbClr>
                      </a:gs>
                      <a:gs pos="50000">
                        <a:srgbClr val="FFFEFF">
                          <a:alpha val="49804"/>
                        </a:srgbClr>
                      </a:gs>
                      <a:gs pos="100000">
                        <a:srgbClr val="FFFFFF">
                          <a:alpha val="61000"/>
                        </a:srgbClr>
                      </a:gs>
                    </a:gsLst>
                    <a:lin ang="16200000" scaled="1"/>
                  </a:gra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D7573DFD-B7D4-19AC-82E8-FF07AAAA987C}"/>
                      </a:ext>
                    </a:extLst>
                  </p:cNvPr>
                  <p:cNvSpPr/>
                  <p:nvPr/>
                </p:nvSpPr>
                <p:spPr>
                  <a:xfrm>
                    <a:off x="2137306" y="2743201"/>
                    <a:ext cx="356252" cy="411300"/>
                  </a:xfrm>
                  <a:custGeom>
                    <a:avLst/>
                    <a:gdLst>
                      <a:gd name="connsiteX0" fmla="*/ 0 w 303276"/>
                      <a:gd name="connsiteY0" fmla="*/ 175069 h 350139"/>
                      <a:gd name="connsiteX1" fmla="*/ 0 w 303276"/>
                      <a:gd name="connsiteY1" fmla="*/ 0 h 350139"/>
                      <a:gd name="connsiteX2" fmla="*/ 151638 w 303276"/>
                      <a:gd name="connsiteY2" fmla="*/ 87535 h 350139"/>
                      <a:gd name="connsiteX3" fmla="*/ 303276 w 303276"/>
                      <a:gd name="connsiteY3" fmla="*/ 175069 h 350139"/>
                      <a:gd name="connsiteX4" fmla="*/ 151638 w 303276"/>
                      <a:gd name="connsiteY4" fmla="*/ 262604 h 350139"/>
                      <a:gd name="connsiteX5" fmla="*/ 0 w 303276"/>
                      <a:gd name="connsiteY5" fmla="*/ 350139 h 350139"/>
                      <a:gd name="connsiteX6" fmla="*/ 0 w 303276"/>
                      <a:gd name="connsiteY6" fmla="*/ 175069 h 3501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3276" h="350139">
                        <a:moveTo>
                          <a:pt x="0" y="175069"/>
                        </a:moveTo>
                        <a:lnTo>
                          <a:pt x="0" y="0"/>
                        </a:lnTo>
                        <a:lnTo>
                          <a:pt x="151638" y="87535"/>
                        </a:lnTo>
                        <a:lnTo>
                          <a:pt x="303276" y="175069"/>
                        </a:lnTo>
                        <a:lnTo>
                          <a:pt x="151638" y="262604"/>
                        </a:lnTo>
                        <a:lnTo>
                          <a:pt x="0" y="350139"/>
                        </a:lnTo>
                        <a:lnTo>
                          <a:pt x="0" y="175069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1258A949-9B21-3EA8-063C-7FA5F7395B38}"/>
                    </a:ext>
                  </a:extLst>
                </p:cNvPr>
                <p:cNvSpPr txBox="1"/>
                <p:nvPr/>
              </p:nvSpPr>
              <p:spPr>
                <a:xfrm>
                  <a:off x="1346200" y="3259181"/>
                  <a:ext cx="18796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b="1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Play</a:t>
                  </a:r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3BCA4AB8-0E46-95A8-0FAB-B8491B1966D4}"/>
                  </a:ext>
                </a:extLst>
              </p:cNvPr>
              <p:cNvGrpSpPr/>
              <p:nvPr/>
            </p:nvGrpSpPr>
            <p:grpSpPr>
              <a:xfrm>
                <a:off x="5231404" y="2545086"/>
                <a:ext cx="1879600" cy="1366514"/>
                <a:chOff x="1346200" y="2545086"/>
                <a:chExt cx="1879600" cy="1366514"/>
              </a:xfrm>
            </p:grpSpPr>
            <p:grpSp>
              <p:nvGrpSpPr>
                <p:cNvPr id="20" name="Graphic 13">
                  <a:extLst>
                    <a:ext uri="{FF2B5EF4-FFF2-40B4-BE49-F238E27FC236}">
                      <a16:creationId xmlns:a16="http://schemas.microsoft.com/office/drawing/2014/main" id="{BDB6CF1F-606A-A430-C4A2-B7CF6200E1F0}"/>
                    </a:ext>
                  </a:extLst>
                </p:cNvPr>
                <p:cNvGrpSpPr/>
                <p:nvPr/>
              </p:nvGrpSpPr>
              <p:grpSpPr>
                <a:xfrm>
                  <a:off x="1655636" y="2545086"/>
                  <a:ext cx="1260729" cy="1366514"/>
                  <a:chOff x="1657350" y="2545086"/>
                  <a:chExt cx="1260729" cy="1366514"/>
                </a:xfrm>
              </p:grpSpPr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id="{30BD3802-94AD-2B02-0A20-88089596CCD0}"/>
                      </a:ext>
                    </a:extLst>
                  </p:cNvPr>
                  <p:cNvSpPr/>
                  <p:nvPr/>
                </p:nvSpPr>
                <p:spPr>
                  <a:xfrm>
                    <a:off x="1657350" y="2545086"/>
                    <a:ext cx="1260729" cy="1366514"/>
                  </a:xfrm>
                  <a:custGeom>
                    <a:avLst/>
                    <a:gdLst>
                      <a:gd name="connsiteX0" fmla="*/ 0 w 1260729"/>
                      <a:gd name="connsiteY0" fmla="*/ 0 h 756380"/>
                      <a:gd name="connsiteX1" fmla="*/ 1260729 w 1260729"/>
                      <a:gd name="connsiteY1" fmla="*/ 0 h 756380"/>
                      <a:gd name="connsiteX2" fmla="*/ 1260729 w 1260729"/>
                      <a:gd name="connsiteY2" fmla="*/ 756380 h 756380"/>
                      <a:gd name="connsiteX3" fmla="*/ 0 w 1260729"/>
                      <a:gd name="connsiteY3" fmla="*/ 756380 h 756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60729" h="756380">
                        <a:moveTo>
                          <a:pt x="0" y="0"/>
                        </a:moveTo>
                        <a:lnTo>
                          <a:pt x="1260729" y="0"/>
                        </a:lnTo>
                        <a:lnTo>
                          <a:pt x="1260729" y="756380"/>
                        </a:lnTo>
                        <a:lnTo>
                          <a:pt x="0" y="75638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FDFF">
                          <a:alpha val="0"/>
                        </a:srgbClr>
                      </a:gs>
                      <a:gs pos="50000">
                        <a:srgbClr val="FFFEFF">
                          <a:alpha val="49804"/>
                        </a:srgbClr>
                      </a:gs>
                      <a:gs pos="100000">
                        <a:srgbClr val="FFFFFF">
                          <a:alpha val="61000"/>
                        </a:srgbClr>
                      </a:gs>
                    </a:gsLst>
                    <a:lin ang="16200000" scaled="1"/>
                  </a:gra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0D0572D3-12B2-6943-0120-2442C54EE6ED}"/>
                      </a:ext>
                    </a:extLst>
                  </p:cNvPr>
                  <p:cNvSpPr/>
                  <p:nvPr/>
                </p:nvSpPr>
                <p:spPr>
                  <a:xfrm>
                    <a:off x="2137306" y="2743201"/>
                    <a:ext cx="356252" cy="411300"/>
                  </a:xfrm>
                  <a:custGeom>
                    <a:avLst/>
                    <a:gdLst>
                      <a:gd name="connsiteX0" fmla="*/ 0 w 303276"/>
                      <a:gd name="connsiteY0" fmla="*/ 175069 h 350139"/>
                      <a:gd name="connsiteX1" fmla="*/ 0 w 303276"/>
                      <a:gd name="connsiteY1" fmla="*/ 0 h 350139"/>
                      <a:gd name="connsiteX2" fmla="*/ 151638 w 303276"/>
                      <a:gd name="connsiteY2" fmla="*/ 87535 h 350139"/>
                      <a:gd name="connsiteX3" fmla="*/ 303276 w 303276"/>
                      <a:gd name="connsiteY3" fmla="*/ 175069 h 350139"/>
                      <a:gd name="connsiteX4" fmla="*/ 151638 w 303276"/>
                      <a:gd name="connsiteY4" fmla="*/ 262604 h 350139"/>
                      <a:gd name="connsiteX5" fmla="*/ 0 w 303276"/>
                      <a:gd name="connsiteY5" fmla="*/ 350139 h 350139"/>
                      <a:gd name="connsiteX6" fmla="*/ 0 w 303276"/>
                      <a:gd name="connsiteY6" fmla="*/ 175069 h 3501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3276" h="350139">
                        <a:moveTo>
                          <a:pt x="0" y="175069"/>
                        </a:moveTo>
                        <a:lnTo>
                          <a:pt x="0" y="0"/>
                        </a:lnTo>
                        <a:lnTo>
                          <a:pt x="151638" y="87535"/>
                        </a:lnTo>
                        <a:lnTo>
                          <a:pt x="303276" y="175069"/>
                        </a:lnTo>
                        <a:lnTo>
                          <a:pt x="151638" y="262604"/>
                        </a:lnTo>
                        <a:lnTo>
                          <a:pt x="0" y="350139"/>
                        </a:lnTo>
                        <a:lnTo>
                          <a:pt x="0" y="175069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8F5144CE-FA4C-6BC0-2BF6-224B613F43C8}"/>
                    </a:ext>
                  </a:extLst>
                </p:cNvPr>
                <p:cNvSpPr txBox="1"/>
                <p:nvPr/>
              </p:nvSpPr>
              <p:spPr>
                <a:xfrm>
                  <a:off x="1346200" y="3259181"/>
                  <a:ext cx="18796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b="1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Enjoy</a:t>
                  </a: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7BE1E41C-25B7-FB47-D444-59EA4D7783B2}"/>
                  </a:ext>
                </a:extLst>
              </p:cNvPr>
              <p:cNvGrpSpPr/>
              <p:nvPr/>
            </p:nvGrpSpPr>
            <p:grpSpPr>
              <a:xfrm>
                <a:off x="9116608" y="2545086"/>
                <a:ext cx="1879600" cy="1366514"/>
                <a:chOff x="1346200" y="2545086"/>
                <a:chExt cx="1879600" cy="1366514"/>
              </a:xfrm>
            </p:grpSpPr>
            <p:grpSp>
              <p:nvGrpSpPr>
                <p:cNvPr id="25" name="Graphic 13">
                  <a:extLst>
                    <a:ext uri="{FF2B5EF4-FFF2-40B4-BE49-F238E27FC236}">
                      <a16:creationId xmlns:a16="http://schemas.microsoft.com/office/drawing/2014/main" id="{1F3D9EDD-53A2-523E-6834-894BB5492BC8}"/>
                    </a:ext>
                  </a:extLst>
                </p:cNvPr>
                <p:cNvGrpSpPr/>
                <p:nvPr/>
              </p:nvGrpSpPr>
              <p:grpSpPr>
                <a:xfrm>
                  <a:off x="1655636" y="2545086"/>
                  <a:ext cx="1260729" cy="1366514"/>
                  <a:chOff x="1657350" y="2545086"/>
                  <a:chExt cx="1260729" cy="1366514"/>
                </a:xfrm>
              </p:grpSpPr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C0B5256E-484C-69B0-1148-A48689A3D05B}"/>
                      </a:ext>
                    </a:extLst>
                  </p:cNvPr>
                  <p:cNvSpPr/>
                  <p:nvPr/>
                </p:nvSpPr>
                <p:spPr>
                  <a:xfrm>
                    <a:off x="1657350" y="2545086"/>
                    <a:ext cx="1260729" cy="1366514"/>
                  </a:xfrm>
                  <a:custGeom>
                    <a:avLst/>
                    <a:gdLst>
                      <a:gd name="connsiteX0" fmla="*/ 0 w 1260729"/>
                      <a:gd name="connsiteY0" fmla="*/ 0 h 756380"/>
                      <a:gd name="connsiteX1" fmla="*/ 1260729 w 1260729"/>
                      <a:gd name="connsiteY1" fmla="*/ 0 h 756380"/>
                      <a:gd name="connsiteX2" fmla="*/ 1260729 w 1260729"/>
                      <a:gd name="connsiteY2" fmla="*/ 756380 h 756380"/>
                      <a:gd name="connsiteX3" fmla="*/ 0 w 1260729"/>
                      <a:gd name="connsiteY3" fmla="*/ 756380 h 756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60729" h="756380">
                        <a:moveTo>
                          <a:pt x="0" y="0"/>
                        </a:moveTo>
                        <a:lnTo>
                          <a:pt x="1260729" y="0"/>
                        </a:lnTo>
                        <a:lnTo>
                          <a:pt x="1260729" y="756380"/>
                        </a:lnTo>
                        <a:lnTo>
                          <a:pt x="0" y="75638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FDFF">
                          <a:alpha val="0"/>
                        </a:srgbClr>
                      </a:gs>
                      <a:gs pos="50000">
                        <a:srgbClr val="FFFEFF">
                          <a:alpha val="49804"/>
                        </a:srgbClr>
                      </a:gs>
                      <a:gs pos="100000">
                        <a:srgbClr val="FFFFFF">
                          <a:alpha val="61000"/>
                        </a:srgbClr>
                      </a:gs>
                    </a:gsLst>
                    <a:lin ang="16200000" scaled="1"/>
                  </a:gra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9108057E-DFAA-332F-07DC-C755C8BF659F}"/>
                      </a:ext>
                    </a:extLst>
                  </p:cNvPr>
                  <p:cNvSpPr/>
                  <p:nvPr/>
                </p:nvSpPr>
                <p:spPr>
                  <a:xfrm>
                    <a:off x="2137306" y="2743201"/>
                    <a:ext cx="356252" cy="411300"/>
                  </a:xfrm>
                  <a:custGeom>
                    <a:avLst/>
                    <a:gdLst>
                      <a:gd name="connsiteX0" fmla="*/ 0 w 303276"/>
                      <a:gd name="connsiteY0" fmla="*/ 175069 h 350139"/>
                      <a:gd name="connsiteX1" fmla="*/ 0 w 303276"/>
                      <a:gd name="connsiteY1" fmla="*/ 0 h 350139"/>
                      <a:gd name="connsiteX2" fmla="*/ 151638 w 303276"/>
                      <a:gd name="connsiteY2" fmla="*/ 87535 h 350139"/>
                      <a:gd name="connsiteX3" fmla="*/ 303276 w 303276"/>
                      <a:gd name="connsiteY3" fmla="*/ 175069 h 350139"/>
                      <a:gd name="connsiteX4" fmla="*/ 151638 w 303276"/>
                      <a:gd name="connsiteY4" fmla="*/ 262604 h 350139"/>
                      <a:gd name="connsiteX5" fmla="*/ 0 w 303276"/>
                      <a:gd name="connsiteY5" fmla="*/ 350139 h 350139"/>
                      <a:gd name="connsiteX6" fmla="*/ 0 w 303276"/>
                      <a:gd name="connsiteY6" fmla="*/ 175069 h 3501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3276" h="350139">
                        <a:moveTo>
                          <a:pt x="0" y="175069"/>
                        </a:moveTo>
                        <a:lnTo>
                          <a:pt x="0" y="0"/>
                        </a:lnTo>
                        <a:lnTo>
                          <a:pt x="151638" y="87535"/>
                        </a:lnTo>
                        <a:lnTo>
                          <a:pt x="303276" y="175069"/>
                        </a:lnTo>
                        <a:lnTo>
                          <a:pt x="151638" y="262604"/>
                        </a:lnTo>
                        <a:lnTo>
                          <a:pt x="0" y="350139"/>
                        </a:lnTo>
                        <a:lnTo>
                          <a:pt x="0" y="175069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B16CE5F-FF03-FB33-90C0-9A266B411323}"/>
                    </a:ext>
                  </a:extLst>
                </p:cNvPr>
                <p:cNvSpPr txBox="1"/>
                <p:nvPr/>
              </p:nvSpPr>
              <p:spPr>
                <a:xfrm>
                  <a:off x="1346200" y="3259181"/>
                  <a:ext cx="18796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b="1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Work</a:t>
                  </a:r>
                </a:p>
              </p:txBody>
            </p: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E5A08DC-FCEA-D865-7FD7-E58D722102AC}"/>
                </a:ext>
              </a:extLst>
            </p:cNvPr>
            <p:cNvGrpSpPr/>
            <p:nvPr/>
          </p:nvGrpSpPr>
          <p:grpSpPr>
            <a:xfrm>
              <a:off x="1270996" y="4573029"/>
              <a:ext cx="9650008" cy="1366514"/>
              <a:chOff x="1346200" y="2545086"/>
              <a:chExt cx="9650008" cy="1366514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024E887A-669C-2A85-3A19-FC2520BF7AB7}"/>
                  </a:ext>
                </a:extLst>
              </p:cNvPr>
              <p:cNvGrpSpPr/>
              <p:nvPr/>
            </p:nvGrpSpPr>
            <p:grpSpPr>
              <a:xfrm>
                <a:off x="1346200" y="2545086"/>
                <a:ext cx="1879600" cy="1366514"/>
                <a:chOff x="1346200" y="2545086"/>
                <a:chExt cx="1879600" cy="1366514"/>
              </a:xfrm>
            </p:grpSpPr>
            <p:grpSp>
              <p:nvGrpSpPr>
                <p:cNvPr id="42" name="Graphic 13">
                  <a:extLst>
                    <a:ext uri="{FF2B5EF4-FFF2-40B4-BE49-F238E27FC236}">
                      <a16:creationId xmlns:a16="http://schemas.microsoft.com/office/drawing/2014/main" id="{1E7DE4D8-8531-61FC-24BE-897D8EDDA290}"/>
                    </a:ext>
                  </a:extLst>
                </p:cNvPr>
                <p:cNvGrpSpPr/>
                <p:nvPr/>
              </p:nvGrpSpPr>
              <p:grpSpPr>
                <a:xfrm>
                  <a:off x="1655636" y="2545086"/>
                  <a:ext cx="1260729" cy="1366514"/>
                  <a:chOff x="1657350" y="2545086"/>
                  <a:chExt cx="1260729" cy="1366514"/>
                </a:xfrm>
              </p:grpSpPr>
              <p:sp>
                <p:nvSpPr>
                  <p:cNvPr id="44" name="Freeform: Shape 43">
                    <a:extLst>
                      <a:ext uri="{FF2B5EF4-FFF2-40B4-BE49-F238E27FC236}">
                        <a16:creationId xmlns:a16="http://schemas.microsoft.com/office/drawing/2014/main" id="{84175154-6C40-904B-E8FA-660B5FD72D8C}"/>
                      </a:ext>
                    </a:extLst>
                  </p:cNvPr>
                  <p:cNvSpPr/>
                  <p:nvPr/>
                </p:nvSpPr>
                <p:spPr>
                  <a:xfrm>
                    <a:off x="1657350" y="2545086"/>
                    <a:ext cx="1260729" cy="1366514"/>
                  </a:xfrm>
                  <a:custGeom>
                    <a:avLst/>
                    <a:gdLst>
                      <a:gd name="connsiteX0" fmla="*/ 0 w 1260729"/>
                      <a:gd name="connsiteY0" fmla="*/ 0 h 756380"/>
                      <a:gd name="connsiteX1" fmla="*/ 1260729 w 1260729"/>
                      <a:gd name="connsiteY1" fmla="*/ 0 h 756380"/>
                      <a:gd name="connsiteX2" fmla="*/ 1260729 w 1260729"/>
                      <a:gd name="connsiteY2" fmla="*/ 756380 h 756380"/>
                      <a:gd name="connsiteX3" fmla="*/ 0 w 1260729"/>
                      <a:gd name="connsiteY3" fmla="*/ 756380 h 756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60729" h="756380">
                        <a:moveTo>
                          <a:pt x="0" y="0"/>
                        </a:moveTo>
                        <a:lnTo>
                          <a:pt x="1260729" y="0"/>
                        </a:lnTo>
                        <a:lnTo>
                          <a:pt x="1260729" y="756380"/>
                        </a:lnTo>
                        <a:lnTo>
                          <a:pt x="0" y="75638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FDFF">
                          <a:alpha val="0"/>
                        </a:srgbClr>
                      </a:gs>
                      <a:gs pos="50000">
                        <a:srgbClr val="FFFEFF">
                          <a:alpha val="49804"/>
                        </a:srgbClr>
                      </a:gs>
                      <a:gs pos="100000">
                        <a:srgbClr val="FFFFFF">
                          <a:alpha val="61000"/>
                        </a:srgbClr>
                      </a:gs>
                    </a:gsLst>
                    <a:lin ang="16200000" scaled="1"/>
                  </a:gra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5" name="Freeform: Shape 44">
                    <a:extLst>
                      <a:ext uri="{FF2B5EF4-FFF2-40B4-BE49-F238E27FC236}">
                        <a16:creationId xmlns:a16="http://schemas.microsoft.com/office/drawing/2014/main" id="{69084B1D-4CE9-1922-B65A-332C8A857DB8}"/>
                      </a:ext>
                    </a:extLst>
                  </p:cNvPr>
                  <p:cNvSpPr/>
                  <p:nvPr/>
                </p:nvSpPr>
                <p:spPr>
                  <a:xfrm>
                    <a:off x="2137306" y="2743201"/>
                    <a:ext cx="356252" cy="411300"/>
                  </a:xfrm>
                  <a:custGeom>
                    <a:avLst/>
                    <a:gdLst>
                      <a:gd name="connsiteX0" fmla="*/ 0 w 303276"/>
                      <a:gd name="connsiteY0" fmla="*/ 175069 h 350139"/>
                      <a:gd name="connsiteX1" fmla="*/ 0 w 303276"/>
                      <a:gd name="connsiteY1" fmla="*/ 0 h 350139"/>
                      <a:gd name="connsiteX2" fmla="*/ 151638 w 303276"/>
                      <a:gd name="connsiteY2" fmla="*/ 87535 h 350139"/>
                      <a:gd name="connsiteX3" fmla="*/ 303276 w 303276"/>
                      <a:gd name="connsiteY3" fmla="*/ 175069 h 350139"/>
                      <a:gd name="connsiteX4" fmla="*/ 151638 w 303276"/>
                      <a:gd name="connsiteY4" fmla="*/ 262604 h 350139"/>
                      <a:gd name="connsiteX5" fmla="*/ 0 w 303276"/>
                      <a:gd name="connsiteY5" fmla="*/ 350139 h 350139"/>
                      <a:gd name="connsiteX6" fmla="*/ 0 w 303276"/>
                      <a:gd name="connsiteY6" fmla="*/ 175069 h 3501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3276" h="350139">
                        <a:moveTo>
                          <a:pt x="0" y="175069"/>
                        </a:moveTo>
                        <a:lnTo>
                          <a:pt x="0" y="0"/>
                        </a:lnTo>
                        <a:lnTo>
                          <a:pt x="151638" y="87535"/>
                        </a:lnTo>
                        <a:lnTo>
                          <a:pt x="303276" y="175069"/>
                        </a:lnTo>
                        <a:lnTo>
                          <a:pt x="151638" y="262604"/>
                        </a:lnTo>
                        <a:lnTo>
                          <a:pt x="0" y="350139"/>
                        </a:lnTo>
                        <a:lnTo>
                          <a:pt x="0" y="175069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AB0ABDBE-CD01-9461-B1A6-08A58B545917}"/>
                    </a:ext>
                  </a:extLst>
                </p:cNvPr>
                <p:cNvSpPr txBox="1"/>
                <p:nvPr/>
              </p:nvSpPr>
              <p:spPr>
                <a:xfrm>
                  <a:off x="1346200" y="3259181"/>
                  <a:ext cx="18796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b="1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Buy</a:t>
                  </a: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C97CDCE7-0C6C-CA50-75F5-E61A80B77D73}"/>
                  </a:ext>
                </a:extLst>
              </p:cNvPr>
              <p:cNvGrpSpPr/>
              <p:nvPr/>
            </p:nvGrpSpPr>
            <p:grpSpPr>
              <a:xfrm>
                <a:off x="5231404" y="2545086"/>
                <a:ext cx="1879600" cy="1366514"/>
                <a:chOff x="1346200" y="2545086"/>
                <a:chExt cx="1879600" cy="1366514"/>
              </a:xfrm>
            </p:grpSpPr>
            <p:grpSp>
              <p:nvGrpSpPr>
                <p:cNvPr id="38" name="Graphic 13">
                  <a:extLst>
                    <a:ext uri="{FF2B5EF4-FFF2-40B4-BE49-F238E27FC236}">
                      <a16:creationId xmlns:a16="http://schemas.microsoft.com/office/drawing/2014/main" id="{B884AB10-1894-13BF-0E37-450A80D3E356}"/>
                    </a:ext>
                  </a:extLst>
                </p:cNvPr>
                <p:cNvGrpSpPr/>
                <p:nvPr/>
              </p:nvGrpSpPr>
              <p:grpSpPr>
                <a:xfrm>
                  <a:off x="1655636" y="2545086"/>
                  <a:ext cx="1260729" cy="1366514"/>
                  <a:chOff x="1657350" y="2545086"/>
                  <a:chExt cx="1260729" cy="1366514"/>
                </a:xfrm>
              </p:grpSpPr>
              <p:sp>
                <p:nvSpPr>
                  <p:cNvPr id="40" name="Freeform: Shape 39">
                    <a:extLst>
                      <a:ext uri="{FF2B5EF4-FFF2-40B4-BE49-F238E27FC236}">
                        <a16:creationId xmlns:a16="http://schemas.microsoft.com/office/drawing/2014/main" id="{68AF5F73-B2AA-931A-217F-F5ADFEE5C8D7}"/>
                      </a:ext>
                    </a:extLst>
                  </p:cNvPr>
                  <p:cNvSpPr/>
                  <p:nvPr/>
                </p:nvSpPr>
                <p:spPr>
                  <a:xfrm>
                    <a:off x="1657350" y="2545086"/>
                    <a:ext cx="1260729" cy="1366514"/>
                  </a:xfrm>
                  <a:custGeom>
                    <a:avLst/>
                    <a:gdLst>
                      <a:gd name="connsiteX0" fmla="*/ 0 w 1260729"/>
                      <a:gd name="connsiteY0" fmla="*/ 0 h 756380"/>
                      <a:gd name="connsiteX1" fmla="*/ 1260729 w 1260729"/>
                      <a:gd name="connsiteY1" fmla="*/ 0 h 756380"/>
                      <a:gd name="connsiteX2" fmla="*/ 1260729 w 1260729"/>
                      <a:gd name="connsiteY2" fmla="*/ 756380 h 756380"/>
                      <a:gd name="connsiteX3" fmla="*/ 0 w 1260729"/>
                      <a:gd name="connsiteY3" fmla="*/ 756380 h 756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60729" h="756380">
                        <a:moveTo>
                          <a:pt x="0" y="0"/>
                        </a:moveTo>
                        <a:lnTo>
                          <a:pt x="1260729" y="0"/>
                        </a:lnTo>
                        <a:lnTo>
                          <a:pt x="1260729" y="756380"/>
                        </a:lnTo>
                        <a:lnTo>
                          <a:pt x="0" y="75638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FDFF">
                          <a:alpha val="0"/>
                        </a:srgbClr>
                      </a:gs>
                      <a:gs pos="50000">
                        <a:srgbClr val="FFFEFF">
                          <a:alpha val="49804"/>
                        </a:srgbClr>
                      </a:gs>
                      <a:gs pos="100000">
                        <a:srgbClr val="FFFFFF">
                          <a:alpha val="61000"/>
                        </a:srgbClr>
                      </a:gs>
                    </a:gsLst>
                    <a:lin ang="16200000" scaled="1"/>
                  </a:gra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1" name="Freeform: Shape 40">
                    <a:extLst>
                      <a:ext uri="{FF2B5EF4-FFF2-40B4-BE49-F238E27FC236}">
                        <a16:creationId xmlns:a16="http://schemas.microsoft.com/office/drawing/2014/main" id="{A604C7CC-4191-8CFD-60F3-079E1EB45C18}"/>
                      </a:ext>
                    </a:extLst>
                  </p:cNvPr>
                  <p:cNvSpPr/>
                  <p:nvPr/>
                </p:nvSpPr>
                <p:spPr>
                  <a:xfrm>
                    <a:off x="2137306" y="2743201"/>
                    <a:ext cx="356252" cy="411300"/>
                  </a:xfrm>
                  <a:custGeom>
                    <a:avLst/>
                    <a:gdLst>
                      <a:gd name="connsiteX0" fmla="*/ 0 w 303276"/>
                      <a:gd name="connsiteY0" fmla="*/ 175069 h 350139"/>
                      <a:gd name="connsiteX1" fmla="*/ 0 w 303276"/>
                      <a:gd name="connsiteY1" fmla="*/ 0 h 350139"/>
                      <a:gd name="connsiteX2" fmla="*/ 151638 w 303276"/>
                      <a:gd name="connsiteY2" fmla="*/ 87535 h 350139"/>
                      <a:gd name="connsiteX3" fmla="*/ 303276 w 303276"/>
                      <a:gd name="connsiteY3" fmla="*/ 175069 h 350139"/>
                      <a:gd name="connsiteX4" fmla="*/ 151638 w 303276"/>
                      <a:gd name="connsiteY4" fmla="*/ 262604 h 350139"/>
                      <a:gd name="connsiteX5" fmla="*/ 0 w 303276"/>
                      <a:gd name="connsiteY5" fmla="*/ 350139 h 350139"/>
                      <a:gd name="connsiteX6" fmla="*/ 0 w 303276"/>
                      <a:gd name="connsiteY6" fmla="*/ 175069 h 3501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3276" h="350139">
                        <a:moveTo>
                          <a:pt x="0" y="175069"/>
                        </a:moveTo>
                        <a:lnTo>
                          <a:pt x="0" y="0"/>
                        </a:lnTo>
                        <a:lnTo>
                          <a:pt x="151638" y="87535"/>
                        </a:lnTo>
                        <a:lnTo>
                          <a:pt x="303276" y="175069"/>
                        </a:lnTo>
                        <a:lnTo>
                          <a:pt x="151638" y="262604"/>
                        </a:lnTo>
                        <a:lnTo>
                          <a:pt x="0" y="350139"/>
                        </a:lnTo>
                        <a:lnTo>
                          <a:pt x="0" y="175069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C1AD8879-A185-19E0-5200-9D379CC9E705}"/>
                    </a:ext>
                  </a:extLst>
                </p:cNvPr>
                <p:cNvSpPr txBox="1"/>
                <p:nvPr/>
              </p:nvSpPr>
              <p:spPr>
                <a:xfrm>
                  <a:off x="1346200" y="3259181"/>
                  <a:ext cx="18796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b="1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Look</a:t>
                  </a: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B876365F-3D16-E670-8CE0-B9ABD1928DD8}"/>
                  </a:ext>
                </a:extLst>
              </p:cNvPr>
              <p:cNvGrpSpPr/>
              <p:nvPr/>
            </p:nvGrpSpPr>
            <p:grpSpPr>
              <a:xfrm>
                <a:off x="9116608" y="2545086"/>
                <a:ext cx="1879600" cy="1366514"/>
                <a:chOff x="1346200" y="2545086"/>
                <a:chExt cx="1879600" cy="1366514"/>
              </a:xfrm>
            </p:grpSpPr>
            <p:grpSp>
              <p:nvGrpSpPr>
                <p:cNvPr id="34" name="Graphic 13">
                  <a:extLst>
                    <a:ext uri="{FF2B5EF4-FFF2-40B4-BE49-F238E27FC236}">
                      <a16:creationId xmlns:a16="http://schemas.microsoft.com/office/drawing/2014/main" id="{8DCA8DA6-741A-1FBB-80B4-5B8ABE75A0A0}"/>
                    </a:ext>
                  </a:extLst>
                </p:cNvPr>
                <p:cNvGrpSpPr/>
                <p:nvPr/>
              </p:nvGrpSpPr>
              <p:grpSpPr>
                <a:xfrm>
                  <a:off x="1655636" y="2545086"/>
                  <a:ext cx="1260729" cy="1366514"/>
                  <a:chOff x="1657350" y="2545086"/>
                  <a:chExt cx="1260729" cy="1366514"/>
                </a:xfrm>
              </p:grpSpPr>
              <p:sp>
                <p:nvSpPr>
                  <p:cNvPr id="36" name="Freeform: Shape 35">
                    <a:extLst>
                      <a:ext uri="{FF2B5EF4-FFF2-40B4-BE49-F238E27FC236}">
                        <a16:creationId xmlns:a16="http://schemas.microsoft.com/office/drawing/2014/main" id="{AC189651-29CE-EADB-5606-AC539DFF7FE3}"/>
                      </a:ext>
                    </a:extLst>
                  </p:cNvPr>
                  <p:cNvSpPr/>
                  <p:nvPr/>
                </p:nvSpPr>
                <p:spPr>
                  <a:xfrm>
                    <a:off x="1657350" y="2545086"/>
                    <a:ext cx="1260729" cy="1366514"/>
                  </a:xfrm>
                  <a:custGeom>
                    <a:avLst/>
                    <a:gdLst>
                      <a:gd name="connsiteX0" fmla="*/ 0 w 1260729"/>
                      <a:gd name="connsiteY0" fmla="*/ 0 h 756380"/>
                      <a:gd name="connsiteX1" fmla="*/ 1260729 w 1260729"/>
                      <a:gd name="connsiteY1" fmla="*/ 0 h 756380"/>
                      <a:gd name="connsiteX2" fmla="*/ 1260729 w 1260729"/>
                      <a:gd name="connsiteY2" fmla="*/ 756380 h 756380"/>
                      <a:gd name="connsiteX3" fmla="*/ 0 w 1260729"/>
                      <a:gd name="connsiteY3" fmla="*/ 756380 h 756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60729" h="756380">
                        <a:moveTo>
                          <a:pt x="0" y="0"/>
                        </a:moveTo>
                        <a:lnTo>
                          <a:pt x="1260729" y="0"/>
                        </a:lnTo>
                        <a:lnTo>
                          <a:pt x="1260729" y="756380"/>
                        </a:lnTo>
                        <a:lnTo>
                          <a:pt x="0" y="75638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FDFF">
                          <a:alpha val="0"/>
                        </a:srgbClr>
                      </a:gs>
                      <a:gs pos="50000">
                        <a:srgbClr val="FFFEFF">
                          <a:alpha val="49804"/>
                        </a:srgbClr>
                      </a:gs>
                      <a:gs pos="100000">
                        <a:srgbClr val="FFFFFF">
                          <a:alpha val="61000"/>
                        </a:srgbClr>
                      </a:gs>
                    </a:gsLst>
                    <a:lin ang="16200000" scaled="1"/>
                  </a:gra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37" name="Freeform: Shape 36">
                    <a:extLst>
                      <a:ext uri="{FF2B5EF4-FFF2-40B4-BE49-F238E27FC236}">
                        <a16:creationId xmlns:a16="http://schemas.microsoft.com/office/drawing/2014/main" id="{6475DE24-54A0-E261-1CFB-A75F6254A043}"/>
                      </a:ext>
                    </a:extLst>
                  </p:cNvPr>
                  <p:cNvSpPr/>
                  <p:nvPr/>
                </p:nvSpPr>
                <p:spPr>
                  <a:xfrm>
                    <a:off x="2137306" y="2743201"/>
                    <a:ext cx="356252" cy="411300"/>
                  </a:xfrm>
                  <a:custGeom>
                    <a:avLst/>
                    <a:gdLst>
                      <a:gd name="connsiteX0" fmla="*/ 0 w 303276"/>
                      <a:gd name="connsiteY0" fmla="*/ 175069 h 350139"/>
                      <a:gd name="connsiteX1" fmla="*/ 0 w 303276"/>
                      <a:gd name="connsiteY1" fmla="*/ 0 h 350139"/>
                      <a:gd name="connsiteX2" fmla="*/ 151638 w 303276"/>
                      <a:gd name="connsiteY2" fmla="*/ 87535 h 350139"/>
                      <a:gd name="connsiteX3" fmla="*/ 303276 w 303276"/>
                      <a:gd name="connsiteY3" fmla="*/ 175069 h 350139"/>
                      <a:gd name="connsiteX4" fmla="*/ 151638 w 303276"/>
                      <a:gd name="connsiteY4" fmla="*/ 262604 h 350139"/>
                      <a:gd name="connsiteX5" fmla="*/ 0 w 303276"/>
                      <a:gd name="connsiteY5" fmla="*/ 350139 h 350139"/>
                      <a:gd name="connsiteX6" fmla="*/ 0 w 303276"/>
                      <a:gd name="connsiteY6" fmla="*/ 175069 h 3501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3276" h="350139">
                        <a:moveTo>
                          <a:pt x="0" y="175069"/>
                        </a:moveTo>
                        <a:lnTo>
                          <a:pt x="0" y="0"/>
                        </a:lnTo>
                        <a:lnTo>
                          <a:pt x="151638" y="87535"/>
                        </a:lnTo>
                        <a:lnTo>
                          <a:pt x="303276" y="175069"/>
                        </a:lnTo>
                        <a:lnTo>
                          <a:pt x="151638" y="262604"/>
                        </a:lnTo>
                        <a:lnTo>
                          <a:pt x="0" y="350139"/>
                        </a:lnTo>
                        <a:lnTo>
                          <a:pt x="0" y="175069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8E11E386-CE7A-FEBE-3323-6F5EC59AED0E}"/>
                    </a:ext>
                  </a:extLst>
                </p:cNvPr>
                <p:cNvSpPr txBox="1"/>
                <p:nvPr/>
              </p:nvSpPr>
              <p:spPr>
                <a:xfrm>
                  <a:off x="1346200" y="3259181"/>
                  <a:ext cx="18796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b="1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Socialize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218930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58EAE2-D154-0032-98DF-D7AF50561083}"/>
              </a:ext>
            </a:extLst>
          </p:cNvPr>
          <p:cNvGrpSpPr/>
          <p:nvPr/>
        </p:nvGrpSpPr>
        <p:grpSpPr>
          <a:xfrm>
            <a:off x="1002094" y="1529381"/>
            <a:ext cx="10225926" cy="3799238"/>
            <a:chOff x="1002094" y="1324511"/>
            <a:chExt cx="10225926" cy="379923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51390C2-C1E9-8A24-2DF4-2BEA11FB662C}"/>
                </a:ext>
              </a:extLst>
            </p:cNvPr>
            <p:cNvSpPr txBox="1"/>
            <p:nvPr/>
          </p:nvSpPr>
          <p:spPr>
            <a:xfrm>
              <a:off x="1002094" y="2775157"/>
              <a:ext cx="10225926" cy="2348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0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Metaverse is a network of 3D digital globes where users can connect, interact, and gain knowledge of things the same as in the natural world. The virtual globe of the metaverse is developed &amp; managed through various technologies like Augmented Reality (AR), Virtual Reality (VR), Cryptocurrencies, NFTs, Internet, etc.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E571D4-3BBA-A47A-6997-AB40847B21CE}"/>
                </a:ext>
              </a:extLst>
            </p:cNvPr>
            <p:cNvSpPr txBox="1"/>
            <p:nvPr/>
          </p:nvSpPr>
          <p:spPr>
            <a:xfrm>
              <a:off x="1002094" y="1324511"/>
              <a:ext cx="1022592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i="0" dirty="0">
                  <a:solidFill>
                    <a:schemeClr val="bg1"/>
                  </a:solidFill>
                  <a:effectLst/>
                  <a:latin typeface="Montserrat" panose="00000500000000000000" pitchFamily="2" charset="0"/>
                </a:rPr>
                <a:t>What Is The Metaverse And How Does It Work?</a:t>
              </a:r>
              <a:endParaRPr lang="en-US" sz="4000" b="1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7" name="Google Shape;1586;p24">
            <a:extLst>
              <a:ext uri="{FF2B5EF4-FFF2-40B4-BE49-F238E27FC236}">
                <a16:creationId xmlns:a16="http://schemas.microsoft.com/office/drawing/2014/main" id="{E8827551-14B9-191F-2A29-8ECBA14E4AD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8" name="Google Shape;1588;p24">
              <a:extLst>
                <a:ext uri="{FF2B5EF4-FFF2-40B4-BE49-F238E27FC236}">
                  <a16:creationId xmlns:a16="http://schemas.microsoft.com/office/drawing/2014/main" id="{1B93521B-E27B-9FCA-3D04-8E480968F4FD}"/>
                </a:ext>
              </a:extLst>
            </p:cNvPr>
            <p:cNvSpPr/>
            <p:nvPr/>
          </p:nvSpPr>
          <p:spPr>
            <a:xfrm>
              <a:off x="7458039" y="3674867"/>
              <a:ext cx="1685992" cy="1468687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587;p24">
              <a:extLst>
                <a:ext uri="{FF2B5EF4-FFF2-40B4-BE49-F238E27FC236}">
                  <a16:creationId xmlns:a16="http://schemas.microsoft.com/office/drawing/2014/main" id="{4CF0B042-CA50-FD3D-22CB-8D2A603A35AE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90;p24">
              <a:extLst>
                <a:ext uri="{FF2B5EF4-FFF2-40B4-BE49-F238E27FC236}">
                  <a16:creationId xmlns:a16="http://schemas.microsoft.com/office/drawing/2014/main" id="{C9DBD311-8F09-2454-633F-CA3A70DD42A7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91;p24">
              <a:extLst>
                <a:ext uri="{FF2B5EF4-FFF2-40B4-BE49-F238E27FC236}">
                  <a16:creationId xmlns:a16="http://schemas.microsoft.com/office/drawing/2014/main" id="{087EA767-DB78-D6A6-048C-20A131F6E14D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47335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7" name="Freeform: Shape 11316">
            <a:extLst>
              <a:ext uri="{FF2B5EF4-FFF2-40B4-BE49-F238E27FC236}">
                <a16:creationId xmlns:a16="http://schemas.microsoft.com/office/drawing/2014/main" id="{5DE955FA-F94C-B450-5FD3-453F596B48D5}"/>
              </a:ext>
            </a:extLst>
          </p:cNvPr>
          <p:cNvSpPr/>
          <p:nvPr/>
        </p:nvSpPr>
        <p:spPr>
          <a:xfrm rot="19703473">
            <a:off x="144051" y="824713"/>
            <a:ext cx="6224913" cy="3217781"/>
          </a:xfrm>
          <a:custGeom>
            <a:avLst/>
            <a:gdLst>
              <a:gd name="connsiteX0" fmla="*/ 4643036 w 6224913"/>
              <a:gd name="connsiteY0" fmla="*/ 2685809 h 3217781"/>
              <a:gd name="connsiteX1" fmla="*/ 3628048 w 6224913"/>
              <a:gd name="connsiteY1" fmla="*/ 2685810 h 3217781"/>
              <a:gd name="connsiteX2" fmla="*/ 0 w 6224913"/>
              <a:gd name="connsiteY2" fmla="*/ 453052 h 3217781"/>
              <a:gd name="connsiteX3" fmla="*/ 278815 w 6224913"/>
              <a:gd name="connsiteY3" fmla="*/ 0 h 3217781"/>
              <a:gd name="connsiteX4" fmla="*/ 6224913 w 6224913"/>
              <a:gd name="connsiteY4" fmla="*/ 2685809 h 3217781"/>
              <a:gd name="connsiteX5" fmla="*/ 6224913 w 6224913"/>
              <a:gd name="connsiteY5" fmla="*/ 3217781 h 3217781"/>
              <a:gd name="connsiteX6" fmla="*/ 5023985 w 6224913"/>
              <a:gd name="connsiteY6" fmla="*/ 3217781 h 3217781"/>
              <a:gd name="connsiteX7" fmla="*/ 4492460 w 6224913"/>
              <a:gd name="connsiteY7" fmla="*/ 3217781 h 3217781"/>
              <a:gd name="connsiteX8" fmla="*/ 3628049 w 6224913"/>
              <a:gd name="connsiteY8" fmla="*/ 2685810 h 3217781"/>
              <a:gd name="connsiteX9" fmla="*/ 4643037 w 6224913"/>
              <a:gd name="connsiteY9" fmla="*/ 2685809 h 3217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24913" h="3217781">
                <a:moveTo>
                  <a:pt x="4643036" y="2685809"/>
                </a:moveTo>
                <a:lnTo>
                  <a:pt x="3628048" y="2685810"/>
                </a:lnTo>
                <a:lnTo>
                  <a:pt x="0" y="453052"/>
                </a:lnTo>
                <a:lnTo>
                  <a:pt x="278815" y="0"/>
                </a:lnTo>
                <a:close/>
                <a:moveTo>
                  <a:pt x="6224913" y="2685809"/>
                </a:moveTo>
                <a:lnTo>
                  <a:pt x="6224913" y="3217781"/>
                </a:lnTo>
                <a:lnTo>
                  <a:pt x="5023985" y="3217781"/>
                </a:lnTo>
                <a:lnTo>
                  <a:pt x="4492460" y="3217781"/>
                </a:lnTo>
                <a:lnTo>
                  <a:pt x="3628049" y="2685810"/>
                </a:lnTo>
                <a:lnTo>
                  <a:pt x="4643037" y="2685809"/>
                </a:lnTo>
                <a:close/>
              </a:path>
            </a:pathLst>
          </a:custGeo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4"/>
              </a:gs>
              <a:gs pos="96000">
                <a:schemeClr val="accent4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 descr="Metaverse Geleceği Nasıl Olacak? • Girişimio">
            <a:extLst>
              <a:ext uri="{FF2B5EF4-FFF2-40B4-BE49-F238E27FC236}">
                <a16:creationId xmlns:a16="http://schemas.microsoft.com/office/drawing/2014/main" id="{54EAE3CF-F136-D1EA-0C65-D5F339D5A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"/>
          <a:stretch>
            <a:fillRect/>
          </a:stretch>
        </p:blipFill>
        <p:spPr bwMode="auto">
          <a:xfrm flipH="1">
            <a:off x="0" y="0"/>
            <a:ext cx="9645188" cy="2927664"/>
          </a:xfrm>
          <a:custGeom>
            <a:avLst/>
            <a:gdLst>
              <a:gd name="connsiteX0" fmla="*/ 9645188 w 9645188"/>
              <a:gd name="connsiteY0" fmla="*/ 0 h 2927664"/>
              <a:gd name="connsiteX1" fmla="*/ 0 w 9645188"/>
              <a:gd name="connsiteY1" fmla="*/ 0 h 2927664"/>
              <a:gd name="connsiteX2" fmla="*/ 0 w 9645188"/>
              <a:gd name="connsiteY2" fmla="*/ 1 h 2927664"/>
              <a:gd name="connsiteX3" fmla="*/ 4525256 w 9645188"/>
              <a:gd name="connsiteY3" fmla="*/ 2841820 h 2927664"/>
              <a:gd name="connsiteX4" fmla="*/ 9645188 w 9645188"/>
              <a:gd name="connsiteY4" fmla="*/ 2927664 h 2927664"/>
              <a:gd name="connsiteX5" fmla="*/ 9645188 w 9645188"/>
              <a:gd name="connsiteY5" fmla="*/ 0 h 2927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45188" h="2927664">
                <a:moveTo>
                  <a:pt x="9645188" y="0"/>
                </a:moveTo>
                <a:lnTo>
                  <a:pt x="0" y="0"/>
                </a:lnTo>
                <a:lnTo>
                  <a:pt x="0" y="1"/>
                </a:lnTo>
                <a:lnTo>
                  <a:pt x="4525256" y="2841820"/>
                </a:lnTo>
                <a:lnTo>
                  <a:pt x="9645188" y="2927664"/>
                </a:lnTo>
                <a:lnTo>
                  <a:pt x="9645188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85002D-0DB4-A10D-4C71-CCA27C52A39F}"/>
              </a:ext>
            </a:extLst>
          </p:cNvPr>
          <p:cNvSpPr txBox="1"/>
          <p:nvPr/>
        </p:nvSpPr>
        <p:spPr>
          <a:xfrm>
            <a:off x="7081007" y="1232665"/>
            <a:ext cx="42402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How Is</a:t>
            </a:r>
          </a:p>
          <a:p>
            <a:pPr algn="r"/>
            <a:r>
              <a:rPr lang="en-US" sz="4000" b="1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The Metaverse</a:t>
            </a:r>
          </a:p>
          <a:p>
            <a:pPr algn="r"/>
            <a:r>
              <a:rPr lang="en-US" sz="4000" b="1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Accessed?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1064E28-E55B-7426-3A96-151EBA75349B}"/>
              </a:ext>
            </a:extLst>
          </p:cNvPr>
          <p:cNvSpPr txBox="1"/>
          <p:nvPr/>
        </p:nvSpPr>
        <p:spPr>
          <a:xfrm>
            <a:off x="1657350" y="62674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11307" name="Group 11306">
            <a:extLst>
              <a:ext uri="{FF2B5EF4-FFF2-40B4-BE49-F238E27FC236}">
                <a16:creationId xmlns:a16="http://schemas.microsoft.com/office/drawing/2014/main" id="{D6E7AA81-C2D7-8F61-E29D-3E33357BFC5F}"/>
              </a:ext>
            </a:extLst>
          </p:cNvPr>
          <p:cNvGrpSpPr/>
          <p:nvPr/>
        </p:nvGrpSpPr>
        <p:grpSpPr>
          <a:xfrm>
            <a:off x="885825" y="3777473"/>
            <a:ext cx="10420350" cy="2376768"/>
            <a:chOff x="885825" y="3777473"/>
            <a:chExt cx="10420350" cy="2376768"/>
          </a:xfrm>
        </p:grpSpPr>
        <p:grpSp>
          <p:nvGrpSpPr>
            <p:cNvPr id="11305" name="Group 11304">
              <a:extLst>
                <a:ext uri="{FF2B5EF4-FFF2-40B4-BE49-F238E27FC236}">
                  <a16:creationId xmlns:a16="http://schemas.microsoft.com/office/drawing/2014/main" id="{41072C7C-84F3-2DD3-C178-23F689DEDE8A}"/>
                </a:ext>
              </a:extLst>
            </p:cNvPr>
            <p:cNvGrpSpPr/>
            <p:nvPr/>
          </p:nvGrpSpPr>
          <p:grpSpPr>
            <a:xfrm>
              <a:off x="6657976" y="3777473"/>
              <a:ext cx="4648199" cy="2376768"/>
              <a:chOff x="6657976" y="3777473"/>
              <a:chExt cx="4648199" cy="2376768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D6C41A91-BB9C-6305-8E13-93574927C8F9}"/>
                  </a:ext>
                </a:extLst>
              </p:cNvPr>
              <p:cNvGrpSpPr/>
              <p:nvPr/>
            </p:nvGrpSpPr>
            <p:grpSpPr>
              <a:xfrm>
                <a:off x="6657976" y="4843183"/>
                <a:ext cx="4648199" cy="1311058"/>
                <a:chOff x="7219951" y="4900333"/>
                <a:chExt cx="4648199" cy="1311058"/>
              </a:xfrm>
            </p:grpSpPr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89112FB-5EFC-C162-CB31-6FF51F6FD585}"/>
                    </a:ext>
                  </a:extLst>
                </p:cNvPr>
                <p:cNvSpPr txBox="1"/>
                <p:nvPr/>
              </p:nvSpPr>
              <p:spPr>
                <a:xfrm>
                  <a:off x="8022847" y="4900333"/>
                  <a:ext cx="3042406" cy="5019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en-US" sz="2000" b="1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Augmented reality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4CF2FC9-51DC-278D-04AB-C0D727FE78F4}"/>
                    </a:ext>
                  </a:extLst>
                </p:cNvPr>
                <p:cNvSpPr txBox="1"/>
                <p:nvPr/>
              </p:nvSpPr>
              <p:spPr>
                <a:xfrm>
                  <a:off x="7219951" y="5472727"/>
                  <a:ext cx="4648199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1"/>
                      </a:solidFill>
                      <a:effectLst/>
                      <a:latin typeface="Montserrat" panose="00000500000000000000" pitchFamily="2" charset="0"/>
                    </a:rPr>
                    <a:t>The real-time use of information in text, graphics, audio, and other virtual enhancements combined with real-world objects</a:t>
                  </a:r>
                  <a:r>
                    <a:rPr lang="en-US" sz="1400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.</a:t>
                  </a:r>
                </a:p>
              </p:txBody>
            </p:sp>
          </p:grpSp>
          <p:grpSp>
            <p:nvGrpSpPr>
              <p:cNvPr id="11287" name="Graphic 11266">
                <a:extLst>
                  <a:ext uri="{FF2B5EF4-FFF2-40B4-BE49-F238E27FC236}">
                    <a16:creationId xmlns:a16="http://schemas.microsoft.com/office/drawing/2014/main" id="{5F9B9E49-F694-44EC-8895-5AECE7599CEB}"/>
                  </a:ext>
                </a:extLst>
              </p:cNvPr>
              <p:cNvGrpSpPr/>
              <p:nvPr/>
            </p:nvGrpSpPr>
            <p:grpSpPr>
              <a:xfrm>
                <a:off x="8504825" y="3777473"/>
                <a:ext cx="954500" cy="954309"/>
                <a:chOff x="8506015" y="3777473"/>
                <a:chExt cx="954500" cy="954309"/>
              </a:xfrm>
              <a:solidFill>
                <a:schemeClr val="bg1"/>
              </a:solidFill>
            </p:grpSpPr>
            <p:sp>
              <p:nvSpPr>
                <p:cNvPr id="11288" name="Freeform: Shape 11287">
                  <a:extLst>
                    <a:ext uri="{FF2B5EF4-FFF2-40B4-BE49-F238E27FC236}">
                      <a16:creationId xmlns:a16="http://schemas.microsoft.com/office/drawing/2014/main" id="{06E217BC-609E-2A78-578F-BA04A5EAD63A}"/>
                    </a:ext>
                  </a:extLst>
                </p:cNvPr>
                <p:cNvSpPr/>
                <p:nvPr/>
              </p:nvSpPr>
              <p:spPr>
                <a:xfrm>
                  <a:off x="8579548" y="3850911"/>
                  <a:ext cx="807148" cy="807148"/>
                </a:xfrm>
                <a:custGeom>
                  <a:avLst/>
                  <a:gdLst>
                    <a:gd name="connsiteX0" fmla="*/ 403051 w 807148"/>
                    <a:gd name="connsiteY0" fmla="*/ 806847 h 807148"/>
                    <a:gd name="connsiteX1" fmla="*/ -523 w 807148"/>
                    <a:gd name="connsiteY1" fmla="*/ 403273 h 807148"/>
                    <a:gd name="connsiteX2" fmla="*/ 403051 w 807148"/>
                    <a:gd name="connsiteY2" fmla="*/ -302 h 807148"/>
                    <a:gd name="connsiteX3" fmla="*/ 806625 w 807148"/>
                    <a:gd name="connsiteY3" fmla="*/ 403273 h 807148"/>
                    <a:gd name="connsiteX4" fmla="*/ 403051 w 807148"/>
                    <a:gd name="connsiteY4" fmla="*/ 806847 h 807148"/>
                    <a:gd name="connsiteX5" fmla="*/ 403051 w 807148"/>
                    <a:gd name="connsiteY5" fmla="*/ 9223 h 807148"/>
                    <a:gd name="connsiteX6" fmla="*/ 8811 w 807148"/>
                    <a:gd name="connsiteY6" fmla="*/ 403273 h 807148"/>
                    <a:gd name="connsiteX7" fmla="*/ 402861 w 807148"/>
                    <a:gd name="connsiteY7" fmla="*/ 797512 h 807148"/>
                    <a:gd name="connsiteX8" fmla="*/ 797100 w 807148"/>
                    <a:gd name="connsiteY8" fmla="*/ 403463 h 807148"/>
                    <a:gd name="connsiteX9" fmla="*/ 797100 w 807148"/>
                    <a:gd name="connsiteY9" fmla="*/ 403273 h 807148"/>
                    <a:gd name="connsiteX10" fmla="*/ 403051 w 807148"/>
                    <a:gd name="connsiteY10" fmla="*/ 9223 h 807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7148" h="807148">
                      <a:moveTo>
                        <a:pt x="403051" y="806847"/>
                      </a:moveTo>
                      <a:cubicBezTo>
                        <a:pt x="180166" y="806847"/>
                        <a:pt x="-523" y="626158"/>
                        <a:pt x="-523" y="403273"/>
                      </a:cubicBezTo>
                      <a:cubicBezTo>
                        <a:pt x="-523" y="180387"/>
                        <a:pt x="180166" y="-302"/>
                        <a:pt x="403051" y="-302"/>
                      </a:cubicBezTo>
                      <a:cubicBezTo>
                        <a:pt x="625936" y="-302"/>
                        <a:pt x="806625" y="180387"/>
                        <a:pt x="806625" y="403273"/>
                      </a:cubicBezTo>
                      <a:cubicBezTo>
                        <a:pt x="806416" y="626072"/>
                        <a:pt x="625850" y="806637"/>
                        <a:pt x="403051" y="806847"/>
                      </a:cubicBezTo>
                      <a:close/>
                      <a:moveTo>
                        <a:pt x="403051" y="9223"/>
                      </a:moveTo>
                      <a:cubicBezTo>
                        <a:pt x="185367" y="9166"/>
                        <a:pt x="8868" y="185588"/>
                        <a:pt x="8811" y="403273"/>
                      </a:cubicBezTo>
                      <a:cubicBezTo>
                        <a:pt x="8754" y="620957"/>
                        <a:pt x="185176" y="797455"/>
                        <a:pt x="402861" y="797512"/>
                      </a:cubicBezTo>
                      <a:cubicBezTo>
                        <a:pt x="620545" y="797560"/>
                        <a:pt x="797044" y="621147"/>
                        <a:pt x="797100" y="403463"/>
                      </a:cubicBezTo>
                      <a:cubicBezTo>
                        <a:pt x="797100" y="403397"/>
                        <a:pt x="797100" y="403339"/>
                        <a:pt x="797100" y="403273"/>
                      </a:cubicBezTo>
                      <a:cubicBezTo>
                        <a:pt x="796834" y="185750"/>
                        <a:pt x="620573" y="9490"/>
                        <a:pt x="403051" y="92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89" name="Freeform: Shape 11288">
                  <a:extLst>
                    <a:ext uri="{FF2B5EF4-FFF2-40B4-BE49-F238E27FC236}">
                      <a16:creationId xmlns:a16="http://schemas.microsoft.com/office/drawing/2014/main" id="{EF13A46F-CBC0-E2D7-6A68-8CD8E1A1FA44}"/>
                    </a:ext>
                  </a:extLst>
                </p:cNvPr>
                <p:cNvSpPr/>
                <p:nvPr/>
              </p:nvSpPr>
              <p:spPr>
                <a:xfrm>
                  <a:off x="8636984" y="3908442"/>
                  <a:ext cx="692086" cy="692086"/>
                </a:xfrm>
                <a:custGeom>
                  <a:avLst/>
                  <a:gdLst>
                    <a:gd name="connsiteX0" fmla="*/ 345616 w 692086"/>
                    <a:gd name="connsiteY0" fmla="*/ 691785 h 692086"/>
                    <a:gd name="connsiteX1" fmla="*/ -523 w 692086"/>
                    <a:gd name="connsiteY1" fmla="*/ 345837 h 692086"/>
                    <a:gd name="connsiteX2" fmla="*/ 345425 w 692086"/>
                    <a:gd name="connsiteY2" fmla="*/ -302 h 692086"/>
                    <a:gd name="connsiteX3" fmla="*/ 691564 w 692086"/>
                    <a:gd name="connsiteY3" fmla="*/ 345646 h 692086"/>
                    <a:gd name="connsiteX4" fmla="*/ 691564 w 692086"/>
                    <a:gd name="connsiteY4" fmla="*/ 345742 h 692086"/>
                    <a:gd name="connsiteX5" fmla="*/ 345616 w 692086"/>
                    <a:gd name="connsiteY5" fmla="*/ 691785 h 692086"/>
                    <a:gd name="connsiteX6" fmla="*/ 345616 w 692086"/>
                    <a:gd name="connsiteY6" fmla="*/ 7985 h 692086"/>
                    <a:gd name="connsiteX7" fmla="*/ 7669 w 692086"/>
                    <a:gd name="connsiteY7" fmla="*/ 345742 h 692086"/>
                    <a:gd name="connsiteX8" fmla="*/ 345425 w 692086"/>
                    <a:gd name="connsiteY8" fmla="*/ 683688 h 692086"/>
                    <a:gd name="connsiteX9" fmla="*/ 683373 w 692086"/>
                    <a:gd name="connsiteY9" fmla="*/ 345932 h 692086"/>
                    <a:gd name="connsiteX10" fmla="*/ 683373 w 692086"/>
                    <a:gd name="connsiteY10" fmla="*/ 345742 h 692086"/>
                    <a:gd name="connsiteX11" fmla="*/ 345616 w 692086"/>
                    <a:gd name="connsiteY11" fmla="*/ 7985 h 692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92086" h="692086">
                      <a:moveTo>
                        <a:pt x="345616" y="691785"/>
                      </a:moveTo>
                      <a:cubicBezTo>
                        <a:pt x="154497" y="691842"/>
                        <a:pt x="-465" y="536956"/>
                        <a:pt x="-523" y="345837"/>
                      </a:cubicBezTo>
                      <a:cubicBezTo>
                        <a:pt x="-580" y="154718"/>
                        <a:pt x="154306" y="-245"/>
                        <a:pt x="345425" y="-302"/>
                      </a:cubicBezTo>
                      <a:cubicBezTo>
                        <a:pt x="536544" y="-359"/>
                        <a:pt x="691506" y="154527"/>
                        <a:pt x="691564" y="345646"/>
                      </a:cubicBezTo>
                      <a:cubicBezTo>
                        <a:pt x="691564" y="345675"/>
                        <a:pt x="691564" y="345713"/>
                        <a:pt x="691564" y="345742"/>
                      </a:cubicBezTo>
                      <a:cubicBezTo>
                        <a:pt x="691354" y="536727"/>
                        <a:pt x="536601" y="691518"/>
                        <a:pt x="345616" y="691785"/>
                      </a:cubicBezTo>
                      <a:close/>
                      <a:moveTo>
                        <a:pt x="345616" y="7985"/>
                      </a:moveTo>
                      <a:cubicBezTo>
                        <a:pt x="159021" y="7928"/>
                        <a:pt x="7726" y="159147"/>
                        <a:pt x="7669" y="345742"/>
                      </a:cubicBezTo>
                      <a:cubicBezTo>
                        <a:pt x="7621" y="532336"/>
                        <a:pt x="158840" y="683631"/>
                        <a:pt x="345425" y="683688"/>
                      </a:cubicBezTo>
                      <a:cubicBezTo>
                        <a:pt x="532020" y="683746"/>
                        <a:pt x="683325" y="532527"/>
                        <a:pt x="683373" y="345932"/>
                      </a:cubicBezTo>
                      <a:cubicBezTo>
                        <a:pt x="683373" y="345865"/>
                        <a:pt x="683373" y="345808"/>
                        <a:pt x="683373" y="345742"/>
                      </a:cubicBezTo>
                      <a:cubicBezTo>
                        <a:pt x="683115" y="159309"/>
                        <a:pt x="532049" y="8252"/>
                        <a:pt x="345616" y="798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90" name="Freeform: Shape 11289">
                  <a:extLst>
                    <a:ext uri="{FF2B5EF4-FFF2-40B4-BE49-F238E27FC236}">
                      <a16:creationId xmlns:a16="http://schemas.microsoft.com/office/drawing/2014/main" id="{2B25F7FD-961C-E744-2395-53CEB2F65944}"/>
                    </a:ext>
                  </a:extLst>
                </p:cNvPr>
                <p:cNvSpPr/>
                <p:nvPr/>
              </p:nvSpPr>
              <p:spPr>
                <a:xfrm>
                  <a:off x="8983122" y="3794142"/>
                  <a:ext cx="460343" cy="460343"/>
                </a:xfrm>
                <a:custGeom>
                  <a:avLst/>
                  <a:gdLst>
                    <a:gd name="connsiteX0" fmla="*/ 459820 w 460343"/>
                    <a:gd name="connsiteY0" fmla="*/ 460042 h 460343"/>
                    <a:gd name="connsiteX1" fmla="*/ 434008 w 460343"/>
                    <a:gd name="connsiteY1" fmla="*/ 460042 h 460343"/>
                    <a:gd name="connsiteX2" fmla="*/ -523 w 460343"/>
                    <a:gd name="connsiteY2" fmla="*/ 25511 h 460343"/>
                    <a:gd name="connsiteX3" fmla="*/ -523 w 460343"/>
                    <a:gd name="connsiteY3" fmla="*/ -302 h 460343"/>
                    <a:gd name="connsiteX4" fmla="*/ 459820 w 460343"/>
                    <a:gd name="connsiteY4" fmla="*/ 460042 h 460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0343" h="460343">
                      <a:moveTo>
                        <a:pt x="459820" y="460042"/>
                      </a:moveTo>
                      <a:lnTo>
                        <a:pt x="434008" y="460042"/>
                      </a:lnTo>
                      <a:cubicBezTo>
                        <a:pt x="433693" y="220183"/>
                        <a:pt x="239336" y="25825"/>
                        <a:pt x="-523" y="25511"/>
                      </a:cubicBezTo>
                      <a:lnTo>
                        <a:pt x="-523" y="-302"/>
                      </a:lnTo>
                      <a:cubicBezTo>
                        <a:pt x="253604" y="-35"/>
                        <a:pt x="459554" y="205914"/>
                        <a:pt x="459820" y="46004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91" name="Freeform: Shape 11290">
                  <a:extLst>
                    <a:ext uri="{FF2B5EF4-FFF2-40B4-BE49-F238E27FC236}">
                      <a16:creationId xmlns:a16="http://schemas.microsoft.com/office/drawing/2014/main" id="{F1EE95CF-A155-19D6-B80F-4FA5502D1880}"/>
                    </a:ext>
                  </a:extLst>
                </p:cNvPr>
                <p:cNvSpPr/>
                <p:nvPr/>
              </p:nvSpPr>
              <p:spPr>
                <a:xfrm>
                  <a:off x="8522684" y="4254486"/>
                  <a:ext cx="460438" cy="460438"/>
                </a:xfrm>
                <a:custGeom>
                  <a:avLst/>
                  <a:gdLst>
                    <a:gd name="connsiteX0" fmla="*/ 459916 w 460438"/>
                    <a:gd name="connsiteY0" fmla="*/ 460137 h 460438"/>
                    <a:gd name="connsiteX1" fmla="*/ -523 w 460438"/>
                    <a:gd name="connsiteY1" fmla="*/ -302 h 460438"/>
                    <a:gd name="connsiteX2" fmla="*/ 25290 w 460438"/>
                    <a:gd name="connsiteY2" fmla="*/ -302 h 460438"/>
                    <a:gd name="connsiteX3" fmla="*/ 459916 w 460438"/>
                    <a:gd name="connsiteY3" fmla="*/ 434324 h 460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0438" h="460438">
                      <a:moveTo>
                        <a:pt x="459916" y="460137"/>
                      </a:moveTo>
                      <a:cubicBezTo>
                        <a:pt x="205731" y="459870"/>
                        <a:pt x="-256" y="253882"/>
                        <a:pt x="-523" y="-302"/>
                      </a:cubicBezTo>
                      <a:lnTo>
                        <a:pt x="25290" y="-302"/>
                      </a:lnTo>
                      <a:cubicBezTo>
                        <a:pt x="25557" y="239623"/>
                        <a:pt x="219990" y="434057"/>
                        <a:pt x="459916" y="43432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92" name="Freeform: Shape 11291">
                  <a:extLst>
                    <a:ext uri="{FF2B5EF4-FFF2-40B4-BE49-F238E27FC236}">
                      <a16:creationId xmlns:a16="http://schemas.microsoft.com/office/drawing/2014/main" id="{F38CBB74-14E0-6438-269C-AC1754CAC28F}"/>
                    </a:ext>
                  </a:extLst>
                </p:cNvPr>
                <p:cNvSpPr/>
                <p:nvPr/>
              </p:nvSpPr>
              <p:spPr>
                <a:xfrm>
                  <a:off x="8785288" y="4056842"/>
                  <a:ext cx="395478" cy="395477"/>
                </a:xfrm>
                <a:custGeom>
                  <a:avLst/>
                  <a:gdLst>
                    <a:gd name="connsiteX0" fmla="*/ 197312 w 395478"/>
                    <a:gd name="connsiteY0" fmla="*/ -302 h 395477"/>
                    <a:gd name="connsiteX1" fmla="*/ -523 w 395478"/>
                    <a:gd name="connsiteY1" fmla="*/ 197342 h 395477"/>
                    <a:gd name="connsiteX2" fmla="*/ 197121 w 395478"/>
                    <a:gd name="connsiteY2" fmla="*/ 395176 h 395477"/>
                    <a:gd name="connsiteX3" fmla="*/ 394955 w 395478"/>
                    <a:gd name="connsiteY3" fmla="*/ 197532 h 395477"/>
                    <a:gd name="connsiteX4" fmla="*/ 394955 w 395478"/>
                    <a:gd name="connsiteY4" fmla="*/ 197342 h 395477"/>
                    <a:gd name="connsiteX5" fmla="*/ 197312 w 395478"/>
                    <a:gd name="connsiteY5" fmla="*/ -302 h 395477"/>
                    <a:gd name="connsiteX6" fmla="*/ 197312 w 395478"/>
                    <a:gd name="connsiteY6" fmla="*/ 319167 h 395477"/>
                    <a:gd name="connsiteX7" fmla="*/ 75392 w 395478"/>
                    <a:gd name="connsiteY7" fmla="*/ 197437 h 395477"/>
                    <a:gd name="connsiteX8" fmla="*/ 197121 w 395478"/>
                    <a:gd name="connsiteY8" fmla="*/ 75517 h 395477"/>
                    <a:gd name="connsiteX9" fmla="*/ 319041 w 395478"/>
                    <a:gd name="connsiteY9" fmla="*/ 197247 h 395477"/>
                    <a:gd name="connsiteX10" fmla="*/ 319041 w 395478"/>
                    <a:gd name="connsiteY10" fmla="*/ 197342 h 395477"/>
                    <a:gd name="connsiteX11" fmla="*/ 197312 w 395478"/>
                    <a:gd name="connsiteY11" fmla="*/ 319167 h 395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95478" h="395477">
                      <a:moveTo>
                        <a:pt x="197312" y="-302"/>
                      </a:moveTo>
                      <a:cubicBezTo>
                        <a:pt x="88107" y="-359"/>
                        <a:pt x="-465" y="88138"/>
                        <a:pt x="-523" y="197342"/>
                      </a:cubicBezTo>
                      <a:cubicBezTo>
                        <a:pt x="-580" y="306546"/>
                        <a:pt x="87917" y="395119"/>
                        <a:pt x="197121" y="395176"/>
                      </a:cubicBezTo>
                      <a:cubicBezTo>
                        <a:pt x="306325" y="395233"/>
                        <a:pt x="394898" y="306736"/>
                        <a:pt x="394955" y="197532"/>
                      </a:cubicBezTo>
                      <a:cubicBezTo>
                        <a:pt x="394955" y="197466"/>
                        <a:pt x="394955" y="197409"/>
                        <a:pt x="394955" y="197342"/>
                      </a:cubicBezTo>
                      <a:cubicBezTo>
                        <a:pt x="394793" y="88252"/>
                        <a:pt x="306401" y="-140"/>
                        <a:pt x="197312" y="-302"/>
                      </a:cubicBezTo>
                      <a:close/>
                      <a:moveTo>
                        <a:pt x="197312" y="319167"/>
                      </a:moveTo>
                      <a:cubicBezTo>
                        <a:pt x="130027" y="319224"/>
                        <a:pt x="75449" y="264722"/>
                        <a:pt x="75392" y="197437"/>
                      </a:cubicBezTo>
                      <a:cubicBezTo>
                        <a:pt x="75344" y="130152"/>
                        <a:pt x="129837" y="75574"/>
                        <a:pt x="197121" y="75517"/>
                      </a:cubicBezTo>
                      <a:cubicBezTo>
                        <a:pt x="264406" y="75460"/>
                        <a:pt x="318984" y="129962"/>
                        <a:pt x="319041" y="197247"/>
                      </a:cubicBezTo>
                      <a:cubicBezTo>
                        <a:pt x="319041" y="197275"/>
                        <a:pt x="319041" y="197313"/>
                        <a:pt x="319041" y="197342"/>
                      </a:cubicBezTo>
                      <a:cubicBezTo>
                        <a:pt x="318936" y="264541"/>
                        <a:pt x="264510" y="319014"/>
                        <a:pt x="197312" y="31916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93" name="Freeform: Shape 11292">
                  <a:extLst>
                    <a:ext uri="{FF2B5EF4-FFF2-40B4-BE49-F238E27FC236}">
                      <a16:creationId xmlns:a16="http://schemas.microsoft.com/office/drawing/2014/main" id="{651D1AC8-867B-83D7-4F86-E600A5AB0E8F}"/>
                    </a:ext>
                  </a:extLst>
                </p:cNvPr>
                <p:cNvSpPr/>
                <p:nvPr/>
              </p:nvSpPr>
              <p:spPr>
                <a:xfrm>
                  <a:off x="8694324" y="3965878"/>
                  <a:ext cx="577405" cy="577405"/>
                </a:xfrm>
                <a:custGeom>
                  <a:avLst/>
                  <a:gdLst>
                    <a:gd name="connsiteX0" fmla="*/ 288275 w 577405"/>
                    <a:gd name="connsiteY0" fmla="*/ -302 h 577405"/>
                    <a:gd name="connsiteX1" fmla="*/ -523 w 577405"/>
                    <a:gd name="connsiteY1" fmla="*/ 288306 h 577405"/>
                    <a:gd name="connsiteX2" fmla="*/ 288084 w 577405"/>
                    <a:gd name="connsiteY2" fmla="*/ 577104 h 577405"/>
                    <a:gd name="connsiteX3" fmla="*/ 576883 w 577405"/>
                    <a:gd name="connsiteY3" fmla="*/ 288496 h 577405"/>
                    <a:gd name="connsiteX4" fmla="*/ 576883 w 577405"/>
                    <a:gd name="connsiteY4" fmla="*/ 288306 h 577405"/>
                    <a:gd name="connsiteX5" fmla="*/ 288275 w 577405"/>
                    <a:gd name="connsiteY5" fmla="*/ -302 h 577405"/>
                    <a:gd name="connsiteX6" fmla="*/ 288275 w 577405"/>
                    <a:gd name="connsiteY6" fmla="*/ 533098 h 577405"/>
                    <a:gd name="connsiteX7" fmla="*/ 43863 w 577405"/>
                    <a:gd name="connsiteY7" fmla="*/ 288877 h 577405"/>
                    <a:gd name="connsiteX8" fmla="*/ 288084 w 577405"/>
                    <a:gd name="connsiteY8" fmla="*/ 44466 h 577405"/>
                    <a:gd name="connsiteX9" fmla="*/ 532496 w 577405"/>
                    <a:gd name="connsiteY9" fmla="*/ 288687 h 577405"/>
                    <a:gd name="connsiteX10" fmla="*/ 532496 w 577405"/>
                    <a:gd name="connsiteY10" fmla="*/ 288782 h 577405"/>
                    <a:gd name="connsiteX11" fmla="*/ 288275 w 577405"/>
                    <a:gd name="connsiteY11" fmla="*/ 532622 h 57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77405" h="577405">
                      <a:moveTo>
                        <a:pt x="288275" y="-302"/>
                      </a:moveTo>
                      <a:cubicBezTo>
                        <a:pt x="128827" y="-359"/>
                        <a:pt x="-466" y="128857"/>
                        <a:pt x="-523" y="288306"/>
                      </a:cubicBezTo>
                      <a:cubicBezTo>
                        <a:pt x="-571" y="447754"/>
                        <a:pt x="128636" y="577047"/>
                        <a:pt x="288084" y="577104"/>
                      </a:cubicBezTo>
                      <a:cubicBezTo>
                        <a:pt x="447533" y="577161"/>
                        <a:pt x="576826" y="447945"/>
                        <a:pt x="576883" y="288496"/>
                      </a:cubicBezTo>
                      <a:cubicBezTo>
                        <a:pt x="576883" y="288430"/>
                        <a:pt x="576883" y="288372"/>
                        <a:pt x="576883" y="288306"/>
                      </a:cubicBezTo>
                      <a:cubicBezTo>
                        <a:pt x="576673" y="129000"/>
                        <a:pt x="447581" y="-92"/>
                        <a:pt x="288275" y="-302"/>
                      </a:cubicBezTo>
                      <a:close/>
                      <a:moveTo>
                        <a:pt x="288275" y="533098"/>
                      </a:moveTo>
                      <a:cubicBezTo>
                        <a:pt x="153344" y="533156"/>
                        <a:pt x="43921" y="423808"/>
                        <a:pt x="43863" y="288877"/>
                      </a:cubicBezTo>
                      <a:cubicBezTo>
                        <a:pt x="43816" y="153946"/>
                        <a:pt x="153153" y="44523"/>
                        <a:pt x="288084" y="44466"/>
                      </a:cubicBezTo>
                      <a:cubicBezTo>
                        <a:pt x="423016" y="44409"/>
                        <a:pt x="532449" y="153756"/>
                        <a:pt x="532496" y="288687"/>
                      </a:cubicBezTo>
                      <a:cubicBezTo>
                        <a:pt x="532496" y="288715"/>
                        <a:pt x="532496" y="288754"/>
                        <a:pt x="532496" y="288782"/>
                      </a:cubicBezTo>
                      <a:cubicBezTo>
                        <a:pt x="532125" y="423446"/>
                        <a:pt x="422940" y="532469"/>
                        <a:pt x="288275" y="53262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94" name="Freeform: Shape 11293">
                  <a:extLst>
                    <a:ext uri="{FF2B5EF4-FFF2-40B4-BE49-F238E27FC236}">
                      <a16:creationId xmlns:a16="http://schemas.microsoft.com/office/drawing/2014/main" id="{66E53F01-A8A7-208C-6CD6-91DDB622636D}"/>
                    </a:ext>
                  </a:extLst>
                </p:cNvPr>
                <p:cNvSpPr/>
                <p:nvPr/>
              </p:nvSpPr>
              <p:spPr>
                <a:xfrm>
                  <a:off x="9038558" y="4309445"/>
                  <a:ext cx="421957" cy="422338"/>
                </a:xfrm>
                <a:custGeom>
                  <a:avLst/>
                  <a:gdLst>
                    <a:gd name="connsiteX0" fmla="*/ 8431 w 421957"/>
                    <a:gd name="connsiteY0" fmla="*/ 422037 h 422338"/>
                    <a:gd name="connsiteX1" fmla="*/ -523 w 421957"/>
                    <a:gd name="connsiteY1" fmla="*/ 354886 h 422338"/>
                    <a:gd name="connsiteX2" fmla="*/ 11859 w 421957"/>
                    <a:gd name="connsiteY2" fmla="*/ 352980 h 422338"/>
                    <a:gd name="connsiteX3" fmla="*/ 22908 w 421957"/>
                    <a:gd name="connsiteY3" fmla="*/ 419655 h 422338"/>
                    <a:gd name="connsiteX4" fmla="*/ 8431 w 421957"/>
                    <a:gd name="connsiteY4" fmla="*/ 422037 h 422338"/>
                    <a:gd name="connsiteX5" fmla="*/ 51579 w 421957"/>
                    <a:gd name="connsiteY5" fmla="*/ 414226 h 422338"/>
                    <a:gd name="connsiteX6" fmla="*/ 36434 w 421957"/>
                    <a:gd name="connsiteY6" fmla="*/ 348123 h 422338"/>
                    <a:gd name="connsiteX7" fmla="*/ 48626 w 421957"/>
                    <a:gd name="connsiteY7" fmla="*/ 345170 h 422338"/>
                    <a:gd name="connsiteX8" fmla="*/ 65771 w 421957"/>
                    <a:gd name="connsiteY8" fmla="*/ 410702 h 422338"/>
                    <a:gd name="connsiteX9" fmla="*/ 93774 w 421957"/>
                    <a:gd name="connsiteY9" fmla="*/ 402511 h 422338"/>
                    <a:gd name="connsiteX10" fmla="*/ 72629 w 421957"/>
                    <a:gd name="connsiteY10" fmla="*/ 338121 h 422338"/>
                    <a:gd name="connsiteX11" fmla="*/ 84535 w 421957"/>
                    <a:gd name="connsiteY11" fmla="*/ 334026 h 422338"/>
                    <a:gd name="connsiteX12" fmla="*/ 107681 w 421957"/>
                    <a:gd name="connsiteY12" fmla="*/ 397653 h 422338"/>
                    <a:gd name="connsiteX13" fmla="*/ 93774 w 421957"/>
                    <a:gd name="connsiteY13" fmla="*/ 402320 h 422338"/>
                    <a:gd name="connsiteX14" fmla="*/ 134827 w 421957"/>
                    <a:gd name="connsiteY14" fmla="*/ 386889 h 422338"/>
                    <a:gd name="connsiteX15" fmla="*/ 107872 w 421957"/>
                    <a:gd name="connsiteY15" fmla="*/ 324691 h 422338"/>
                    <a:gd name="connsiteX16" fmla="*/ 119301 w 421957"/>
                    <a:gd name="connsiteY16" fmla="*/ 319548 h 422338"/>
                    <a:gd name="connsiteX17" fmla="*/ 147876 w 421957"/>
                    <a:gd name="connsiteY17" fmla="*/ 380889 h 422338"/>
                    <a:gd name="connsiteX18" fmla="*/ 134827 w 421957"/>
                    <a:gd name="connsiteY18" fmla="*/ 386699 h 422338"/>
                    <a:gd name="connsiteX19" fmla="*/ 174261 w 421957"/>
                    <a:gd name="connsiteY19" fmla="*/ 367839 h 422338"/>
                    <a:gd name="connsiteX20" fmla="*/ 141685 w 421957"/>
                    <a:gd name="connsiteY20" fmla="*/ 307737 h 422338"/>
                    <a:gd name="connsiteX21" fmla="*/ 152639 w 421957"/>
                    <a:gd name="connsiteY21" fmla="*/ 301450 h 422338"/>
                    <a:gd name="connsiteX22" fmla="*/ 186929 w 421957"/>
                    <a:gd name="connsiteY22" fmla="*/ 359934 h 422338"/>
                    <a:gd name="connsiteX23" fmla="*/ 211694 w 421957"/>
                    <a:gd name="connsiteY23" fmla="*/ 345075 h 422338"/>
                    <a:gd name="connsiteX24" fmla="*/ 173594 w 421957"/>
                    <a:gd name="connsiteY24" fmla="*/ 288782 h 422338"/>
                    <a:gd name="connsiteX25" fmla="*/ 183976 w 421957"/>
                    <a:gd name="connsiteY25" fmla="*/ 281638 h 422338"/>
                    <a:gd name="connsiteX26" fmla="*/ 223410 w 421957"/>
                    <a:gd name="connsiteY26" fmla="*/ 336788 h 422338"/>
                    <a:gd name="connsiteX27" fmla="*/ 246936 w 421957"/>
                    <a:gd name="connsiteY27" fmla="*/ 319071 h 422338"/>
                    <a:gd name="connsiteX28" fmla="*/ 204169 w 421957"/>
                    <a:gd name="connsiteY28" fmla="*/ 266398 h 422338"/>
                    <a:gd name="connsiteX29" fmla="*/ 213694 w 421957"/>
                    <a:gd name="connsiteY29" fmla="*/ 258397 h 422338"/>
                    <a:gd name="connsiteX30" fmla="*/ 257986 w 421957"/>
                    <a:gd name="connsiteY30" fmla="*/ 309642 h 422338"/>
                    <a:gd name="connsiteX31" fmla="*/ 279607 w 421957"/>
                    <a:gd name="connsiteY31" fmla="*/ 289925 h 422338"/>
                    <a:gd name="connsiteX32" fmla="*/ 231982 w 421957"/>
                    <a:gd name="connsiteY32" fmla="*/ 241347 h 422338"/>
                    <a:gd name="connsiteX33" fmla="*/ 240745 w 421957"/>
                    <a:gd name="connsiteY33" fmla="*/ 232584 h 422338"/>
                    <a:gd name="connsiteX34" fmla="*/ 289608 w 421957"/>
                    <a:gd name="connsiteY34" fmla="*/ 279543 h 422338"/>
                    <a:gd name="connsiteX35" fmla="*/ 279607 w 421957"/>
                    <a:gd name="connsiteY35" fmla="*/ 289544 h 422338"/>
                    <a:gd name="connsiteX36" fmla="*/ 309516 w 421957"/>
                    <a:gd name="connsiteY36" fmla="*/ 258016 h 422338"/>
                    <a:gd name="connsiteX37" fmla="*/ 258080 w 421957"/>
                    <a:gd name="connsiteY37" fmla="*/ 213915 h 422338"/>
                    <a:gd name="connsiteX38" fmla="*/ 266177 w 421957"/>
                    <a:gd name="connsiteY38" fmla="*/ 204390 h 422338"/>
                    <a:gd name="connsiteX39" fmla="*/ 318850 w 421957"/>
                    <a:gd name="connsiteY39" fmla="*/ 246872 h 422338"/>
                    <a:gd name="connsiteX40" fmla="*/ 309516 w 421957"/>
                    <a:gd name="connsiteY40" fmla="*/ 257635 h 422338"/>
                    <a:gd name="connsiteX41" fmla="*/ 336472 w 421957"/>
                    <a:gd name="connsiteY41" fmla="*/ 223536 h 422338"/>
                    <a:gd name="connsiteX42" fmla="*/ 281321 w 421957"/>
                    <a:gd name="connsiteY42" fmla="*/ 183912 h 422338"/>
                    <a:gd name="connsiteX43" fmla="*/ 288370 w 421957"/>
                    <a:gd name="connsiteY43" fmla="*/ 173625 h 422338"/>
                    <a:gd name="connsiteX44" fmla="*/ 344758 w 421957"/>
                    <a:gd name="connsiteY44" fmla="*/ 211153 h 422338"/>
                    <a:gd name="connsiteX45" fmla="*/ 336472 w 421957"/>
                    <a:gd name="connsiteY45" fmla="*/ 223155 h 422338"/>
                    <a:gd name="connsiteX46" fmla="*/ 360189 w 421957"/>
                    <a:gd name="connsiteY46" fmla="*/ 186769 h 422338"/>
                    <a:gd name="connsiteX47" fmla="*/ 301610 w 421957"/>
                    <a:gd name="connsiteY47" fmla="*/ 152670 h 422338"/>
                    <a:gd name="connsiteX48" fmla="*/ 307801 w 421957"/>
                    <a:gd name="connsiteY48" fmla="*/ 141811 h 422338"/>
                    <a:gd name="connsiteX49" fmla="*/ 367333 w 421957"/>
                    <a:gd name="connsiteY49" fmla="*/ 174101 h 422338"/>
                    <a:gd name="connsiteX50" fmla="*/ 360189 w 421957"/>
                    <a:gd name="connsiteY50" fmla="*/ 186388 h 422338"/>
                    <a:gd name="connsiteX51" fmla="*/ 380477 w 421957"/>
                    <a:gd name="connsiteY51" fmla="*/ 148098 h 422338"/>
                    <a:gd name="connsiteX52" fmla="*/ 319041 w 421957"/>
                    <a:gd name="connsiteY52" fmla="*/ 119523 h 422338"/>
                    <a:gd name="connsiteX53" fmla="*/ 324184 w 421957"/>
                    <a:gd name="connsiteY53" fmla="*/ 108093 h 422338"/>
                    <a:gd name="connsiteX54" fmla="*/ 386478 w 421957"/>
                    <a:gd name="connsiteY54" fmla="*/ 134858 h 422338"/>
                    <a:gd name="connsiteX55" fmla="*/ 397146 w 421957"/>
                    <a:gd name="connsiteY55" fmla="*/ 107712 h 422338"/>
                    <a:gd name="connsiteX56" fmla="*/ 333900 w 421957"/>
                    <a:gd name="connsiteY56" fmla="*/ 84375 h 422338"/>
                    <a:gd name="connsiteX57" fmla="*/ 337900 w 421957"/>
                    <a:gd name="connsiteY57" fmla="*/ 72469 h 422338"/>
                    <a:gd name="connsiteX58" fmla="*/ 402384 w 421957"/>
                    <a:gd name="connsiteY58" fmla="*/ 93424 h 422338"/>
                    <a:gd name="connsiteX59" fmla="*/ 397146 w 421957"/>
                    <a:gd name="connsiteY59" fmla="*/ 107712 h 422338"/>
                    <a:gd name="connsiteX60" fmla="*/ 410100 w 421957"/>
                    <a:gd name="connsiteY60" fmla="*/ 65802 h 422338"/>
                    <a:gd name="connsiteX61" fmla="*/ 344472 w 421957"/>
                    <a:gd name="connsiteY61" fmla="*/ 48847 h 422338"/>
                    <a:gd name="connsiteX62" fmla="*/ 347425 w 421957"/>
                    <a:gd name="connsiteY62" fmla="*/ 36560 h 422338"/>
                    <a:gd name="connsiteX63" fmla="*/ 413529 w 421957"/>
                    <a:gd name="connsiteY63" fmla="*/ 51609 h 422338"/>
                    <a:gd name="connsiteX64" fmla="*/ 419053 w 421957"/>
                    <a:gd name="connsiteY64" fmla="*/ 22939 h 422338"/>
                    <a:gd name="connsiteX65" fmla="*/ 352378 w 421957"/>
                    <a:gd name="connsiteY65" fmla="*/ 11986 h 422338"/>
                    <a:gd name="connsiteX66" fmla="*/ 354188 w 421957"/>
                    <a:gd name="connsiteY66" fmla="*/ -302 h 422338"/>
                    <a:gd name="connsiteX67" fmla="*/ 421434 w 421957"/>
                    <a:gd name="connsiteY67" fmla="*/ 8461 h 422338"/>
                    <a:gd name="connsiteX68" fmla="*/ 419053 w 421957"/>
                    <a:gd name="connsiteY68" fmla="*/ 22558 h 422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421957" h="422338">
                      <a:moveTo>
                        <a:pt x="8431" y="422037"/>
                      </a:moveTo>
                      <a:lnTo>
                        <a:pt x="-523" y="354886"/>
                      </a:lnTo>
                      <a:lnTo>
                        <a:pt x="11859" y="352980"/>
                      </a:lnTo>
                      <a:lnTo>
                        <a:pt x="22908" y="419655"/>
                      </a:lnTo>
                      <a:cubicBezTo>
                        <a:pt x="18146" y="420513"/>
                        <a:pt x="13288" y="421179"/>
                        <a:pt x="8431" y="422037"/>
                      </a:cubicBezTo>
                      <a:close/>
                      <a:moveTo>
                        <a:pt x="51579" y="414226"/>
                      </a:moveTo>
                      <a:lnTo>
                        <a:pt x="36434" y="348123"/>
                      </a:lnTo>
                      <a:cubicBezTo>
                        <a:pt x="40530" y="347265"/>
                        <a:pt x="44530" y="346218"/>
                        <a:pt x="48626" y="345170"/>
                      </a:cubicBezTo>
                      <a:lnTo>
                        <a:pt x="65771" y="410702"/>
                      </a:lnTo>
                      <a:close/>
                      <a:moveTo>
                        <a:pt x="93774" y="402511"/>
                      </a:moveTo>
                      <a:lnTo>
                        <a:pt x="72629" y="338121"/>
                      </a:lnTo>
                      <a:lnTo>
                        <a:pt x="84535" y="334026"/>
                      </a:lnTo>
                      <a:lnTo>
                        <a:pt x="107681" y="397653"/>
                      </a:lnTo>
                      <a:cubicBezTo>
                        <a:pt x="103109" y="399177"/>
                        <a:pt x="98442" y="400796"/>
                        <a:pt x="93774" y="402320"/>
                      </a:cubicBezTo>
                      <a:close/>
                      <a:moveTo>
                        <a:pt x="134827" y="386889"/>
                      </a:moveTo>
                      <a:lnTo>
                        <a:pt x="107872" y="324691"/>
                      </a:lnTo>
                      <a:cubicBezTo>
                        <a:pt x="111681" y="323072"/>
                        <a:pt x="115587" y="321357"/>
                        <a:pt x="119301" y="319548"/>
                      </a:cubicBezTo>
                      <a:lnTo>
                        <a:pt x="147876" y="380889"/>
                      </a:lnTo>
                      <a:cubicBezTo>
                        <a:pt x="143400" y="382698"/>
                        <a:pt x="139304" y="384794"/>
                        <a:pt x="134827" y="386699"/>
                      </a:cubicBezTo>
                      <a:close/>
                      <a:moveTo>
                        <a:pt x="174261" y="367839"/>
                      </a:moveTo>
                      <a:lnTo>
                        <a:pt x="141685" y="307737"/>
                      </a:lnTo>
                      <a:cubicBezTo>
                        <a:pt x="145400" y="305641"/>
                        <a:pt x="149020" y="303641"/>
                        <a:pt x="152639" y="301450"/>
                      </a:cubicBezTo>
                      <a:lnTo>
                        <a:pt x="186929" y="359934"/>
                      </a:lnTo>
                      <a:close/>
                      <a:moveTo>
                        <a:pt x="211694" y="345075"/>
                      </a:moveTo>
                      <a:lnTo>
                        <a:pt x="173594" y="288782"/>
                      </a:lnTo>
                      <a:cubicBezTo>
                        <a:pt x="177118" y="286496"/>
                        <a:pt x="180547" y="284115"/>
                        <a:pt x="183976" y="281638"/>
                      </a:cubicBezTo>
                      <a:lnTo>
                        <a:pt x="223410" y="336788"/>
                      </a:lnTo>
                      <a:close/>
                      <a:moveTo>
                        <a:pt x="246936" y="319071"/>
                      </a:moveTo>
                      <a:lnTo>
                        <a:pt x="204169" y="266398"/>
                      </a:lnTo>
                      <a:cubicBezTo>
                        <a:pt x="207407" y="263827"/>
                        <a:pt x="210646" y="261159"/>
                        <a:pt x="213694" y="258397"/>
                      </a:cubicBezTo>
                      <a:lnTo>
                        <a:pt x="257986" y="309642"/>
                      </a:lnTo>
                      <a:close/>
                      <a:moveTo>
                        <a:pt x="279607" y="289925"/>
                      </a:moveTo>
                      <a:lnTo>
                        <a:pt x="231982" y="241347"/>
                      </a:lnTo>
                      <a:cubicBezTo>
                        <a:pt x="234935" y="238490"/>
                        <a:pt x="237887" y="235537"/>
                        <a:pt x="240745" y="232584"/>
                      </a:cubicBezTo>
                      <a:lnTo>
                        <a:pt x="289608" y="279543"/>
                      </a:lnTo>
                      <a:cubicBezTo>
                        <a:pt x="286275" y="282686"/>
                        <a:pt x="283131" y="286115"/>
                        <a:pt x="279607" y="289544"/>
                      </a:cubicBezTo>
                      <a:close/>
                      <a:moveTo>
                        <a:pt x="309516" y="258016"/>
                      </a:moveTo>
                      <a:lnTo>
                        <a:pt x="258080" y="213915"/>
                      </a:lnTo>
                      <a:cubicBezTo>
                        <a:pt x="260843" y="210772"/>
                        <a:pt x="263510" y="207534"/>
                        <a:pt x="266177" y="204390"/>
                      </a:cubicBezTo>
                      <a:lnTo>
                        <a:pt x="318850" y="246872"/>
                      </a:lnTo>
                      <a:cubicBezTo>
                        <a:pt x="315802" y="250587"/>
                        <a:pt x="312754" y="253920"/>
                        <a:pt x="309516" y="257635"/>
                      </a:cubicBezTo>
                      <a:close/>
                      <a:moveTo>
                        <a:pt x="336472" y="223536"/>
                      </a:moveTo>
                      <a:lnTo>
                        <a:pt x="281321" y="183912"/>
                      </a:lnTo>
                      <a:lnTo>
                        <a:pt x="288370" y="173625"/>
                      </a:lnTo>
                      <a:lnTo>
                        <a:pt x="344758" y="211153"/>
                      </a:lnTo>
                      <a:cubicBezTo>
                        <a:pt x="342091" y="215277"/>
                        <a:pt x="339329" y="219278"/>
                        <a:pt x="336472" y="223155"/>
                      </a:cubicBezTo>
                      <a:close/>
                      <a:moveTo>
                        <a:pt x="360189" y="186769"/>
                      </a:moveTo>
                      <a:lnTo>
                        <a:pt x="301610" y="152670"/>
                      </a:lnTo>
                      <a:cubicBezTo>
                        <a:pt x="303706" y="149145"/>
                        <a:pt x="305801" y="145431"/>
                        <a:pt x="307801" y="141811"/>
                      </a:cubicBezTo>
                      <a:lnTo>
                        <a:pt x="367333" y="174101"/>
                      </a:lnTo>
                      <a:cubicBezTo>
                        <a:pt x="365047" y="178006"/>
                        <a:pt x="362475" y="182197"/>
                        <a:pt x="360189" y="186388"/>
                      </a:cubicBezTo>
                      <a:close/>
                      <a:moveTo>
                        <a:pt x="380477" y="148098"/>
                      </a:moveTo>
                      <a:lnTo>
                        <a:pt x="319041" y="119523"/>
                      </a:lnTo>
                      <a:cubicBezTo>
                        <a:pt x="320822" y="115713"/>
                        <a:pt x="322536" y="111903"/>
                        <a:pt x="324184" y="108093"/>
                      </a:cubicBezTo>
                      <a:lnTo>
                        <a:pt x="386478" y="134858"/>
                      </a:lnTo>
                      <a:close/>
                      <a:moveTo>
                        <a:pt x="397146" y="107712"/>
                      </a:moveTo>
                      <a:lnTo>
                        <a:pt x="333900" y="84375"/>
                      </a:lnTo>
                      <a:cubicBezTo>
                        <a:pt x="335233" y="80470"/>
                        <a:pt x="336662" y="76470"/>
                        <a:pt x="337900" y="72469"/>
                      </a:cubicBezTo>
                      <a:lnTo>
                        <a:pt x="402384" y="93424"/>
                      </a:lnTo>
                      <a:cubicBezTo>
                        <a:pt x="400575" y="98187"/>
                        <a:pt x="398765" y="102759"/>
                        <a:pt x="397146" y="107712"/>
                      </a:cubicBezTo>
                      <a:close/>
                      <a:moveTo>
                        <a:pt x="410100" y="65802"/>
                      </a:moveTo>
                      <a:lnTo>
                        <a:pt x="344472" y="48847"/>
                      </a:lnTo>
                      <a:cubicBezTo>
                        <a:pt x="345520" y="44752"/>
                        <a:pt x="346473" y="40656"/>
                        <a:pt x="347425" y="36560"/>
                      </a:cubicBezTo>
                      <a:lnTo>
                        <a:pt x="413529" y="51609"/>
                      </a:lnTo>
                      <a:close/>
                      <a:moveTo>
                        <a:pt x="419053" y="22939"/>
                      </a:moveTo>
                      <a:lnTo>
                        <a:pt x="352378" y="11986"/>
                      </a:lnTo>
                      <a:cubicBezTo>
                        <a:pt x="353045" y="7890"/>
                        <a:pt x="353712" y="3794"/>
                        <a:pt x="354188" y="-302"/>
                      </a:cubicBezTo>
                      <a:lnTo>
                        <a:pt x="421434" y="8461"/>
                      </a:lnTo>
                      <a:cubicBezTo>
                        <a:pt x="420577" y="12938"/>
                        <a:pt x="419625" y="17796"/>
                        <a:pt x="419053" y="2255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95" name="Freeform: Shape 11294">
                  <a:extLst>
                    <a:ext uri="{FF2B5EF4-FFF2-40B4-BE49-F238E27FC236}">
                      <a16:creationId xmlns:a16="http://schemas.microsoft.com/office/drawing/2014/main" id="{133E84E6-216D-58A7-7F2D-7FED4D788C90}"/>
                    </a:ext>
                  </a:extLst>
                </p:cNvPr>
                <p:cNvSpPr/>
                <p:nvPr/>
              </p:nvSpPr>
              <p:spPr>
                <a:xfrm>
                  <a:off x="8506015" y="3777473"/>
                  <a:ext cx="421576" cy="422529"/>
                </a:xfrm>
                <a:custGeom>
                  <a:avLst/>
                  <a:gdLst>
                    <a:gd name="connsiteX0" fmla="*/ 412100 w 421576"/>
                    <a:gd name="connsiteY0" fmla="*/ -302 h 422529"/>
                    <a:gd name="connsiteX1" fmla="*/ 421054 w 421576"/>
                    <a:gd name="connsiteY1" fmla="*/ 66849 h 422529"/>
                    <a:gd name="connsiteX2" fmla="*/ 408671 w 421576"/>
                    <a:gd name="connsiteY2" fmla="*/ 68754 h 422529"/>
                    <a:gd name="connsiteX3" fmla="*/ 397623 w 421576"/>
                    <a:gd name="connsiteY3" fmla="*/ 2079 h 422529"/>
                    <a:gd name="connsiteX4" fmla="*/ 412100 w 421576"/>
                    <a:gd name="connsiteY4" fmla="*/ -302 h 422529"/>
                    <a:gd name="connsiteX5" fmla="*/ 368952 w 421576"/>
                    <a:gd name="connsiteY5" fmla="*/ 7509 h 422529"/>
                    <a:gd name="connsiteX6" fmla="*/ 384097 w 421576"/>
                    <a:gd name="connsiteY6" fmla="*/ 73612 h 422529"/>
                    <a:gd name="connsiteX7" fmla="*/ 371905 w 421576"/>
                    <a:gd name="connsiteY7" fmla="*/ 76565 h 422529"/>
                    <a:gd name="connsiteX8" fmla="*/ 354760 w 421576"/>
                    <a:gd name="connsiteY8" fmla="*/ 11033 h 422529"/>
                    <a:gd name="connsiteX9" fmla="*/ 326756 w 421576"/>
                    <a:gd name="connsiteY9" fmla="*/ 19224 h 422529"/>
                    <a:gd name="connsiteX10" fmla="*/ 347902 w 421576"/>
                    <a:gd name="connsiteY10" fmla="*/ 83613 h 422529"/>
                    <a:gd name="connsiteX11" fmla="*/ 335995 w 421576"/>
                    <a:gd name="connsiteY11" fmla="*/ 87709 h 422529"/>
                    <a:gd name="connsiteX12" fmla="*/ 312850 w 421576"/>
                    <a:gd name="connsiteY12" fmla="*/ 24082 h 422529"/>
                    <a:gd name="connsiteX13" fmla="*/ 326756 w 421576"/>
                    <a:gd name="connsiteY13" fmla="*/ 19224 h 422529"/>
                    <a:gd name="connsiteX14" fmla="*/ 285418 w 421576"/>
                    <a:gd name="connsiteY14" fmla="*/ 34845 h 422529"/>
                    <a:gd name="connsiteX15" fmla="*/ 312374 w 421576"/>
                    <a:gd name="connsiteY15" fmla="*/ 97044 h 422529"/>
                    <a:gd name="connsiteX16" fmla="*/ 300944 w 421576"/>
                    <a:gd name="connsiteY16" fmla="*/ 102187 h 422529"/>
                    <a:gd name="connsiteX17" fmla="*/ 272369 w 421576"/>
                    <a:gd name="connsiteY17" fmla="*/ 40846 h 422529"/>
                    <a:gd name="connsiteX18" fmla="*/ 285418 w 421576"/>
                    <a:gd name="connsiteY18" fmla="*/ 34845 h 422529"/>
                    <a:gd name="connsiteX19" fmla="*/ 245984 w 421576"/>
                    <a:gd name="connsiteY19" fmla="*/ 53895 h 422529"/>
                    <a:gd name="connsiteX20" fmla="*/ 278560 w 421576"/>
                    <a:gd name="connsiteY20" fmla="*/ 113331 h 422529"/>
                    <a:gd name="connsiteX21" fmla="*/ 267606 w 421576"/>
                    <a:gd name="connsiteY21" fmla="*/ 119618 h 422529"/>
                    <a:gd name="connsiteX22" fmla="*/ 233316 w 421576"/>
                    <a:gd name="connsiteY22" fmla="*/ 61135 h 422529"/>
                    <a:gd name="connsiteX23" fmla="*/ 209218 w 421576"/>
                    <a:gd name="connsiteY23" fmla="*/ 76851 h 422529"/>
                    <a:gd name="connsiteX24" fmla="*/ 247318 w 421576"/>
                    <a:gd name="connsiteY24" fmla="*/ 133144 h 422529"/>
                    <a:gd name="connsiteX25" fmla="*/ 236935 w 421576"/>
                    <a:gd name="connsiteY25" fmla="*/ 140287 h 422529"/>
                    <a:gd name="connsiteX26" fmla="*/ 197502 w 421576"/>
                    <a:gd name="connsiteY26" fmla="*/ 85137 h 422529"/>
                    <a:gd name="connsiteX27" fmla="*/ 173975 w 421576"/>
                    <a:gd name="connsiteY27" fmla="*/ 102854 h 422529"/>
                    <a:gd name="connsiteX28" fmla="*/ 216742 w 421576"/>
                    <a:gd name="connsiteY28" fmla="*/ 155527 h 422529"/>
                    <a:gd name="connsiteX29" fmla="*/ 207217 w 421576"/>
                    <a:gd name="connsiteY29" fmla="*/ 163528 h 422529"/>
                    <a:gd name="connsiteX30" fmla="*/ 162926 w 421576"/>
                    <a:gd name="connsiteY30" fmla="*/ 112284 h 422529"/>
                    <a:gd name="connsiteX31" fmla="*/ 141304 w 421576"/>
                    <a:gd name="connsiteY31" fmla="*/ 132001 h 422529"/>
                    <a:gd name="connsiteX32" fmla="*/ 188929 w 421576"/>
                    <a:gd name="connsiteY32" fmla="*/ 180578 h 422529"/>
                    <a:gd name="connsiteX33" fmla="*/ 180167 w 421576"/>
                    <a:gd name="connsiteY33" fmla="*/ 189341 h 422529"/>
                    <a:gd name="connsiteX34" fmla="*/ 131303 w 421576"/>
                    <a:gd name="connsiteY34" fmla="*/ 142383 h 422529"/>
                    <a:gd name="connsiteX35" fmla="*/ 111396 w 421576"/>
                    <a:gd name="connsiteY35" fmla="*/ 163909 h 422529"/>
                    <a:gd name="connsiteX36" fmla="*/ 162831 w 421576"/>
                    <a:gd name="connsiteY36" fmla="*/ 208010 h 422529"/>
                    <a:gd name="connsiteX37" fmla="*/ 154830 w 421576"/>
                    <a:gd name="connsiteY37" fmla="*/ 217535 h 422529"/>
                    <a:gd name="connsiteX38" fmla="*/ 102061 w 421576"/>
                    <a:gd name="connsiteY38" fmla="*/ 174958 h 422529"/>
                    <a:gd name="connsiteX39" fmla="*/ 111015 w 421576"/>
                    <a:gd name="connsiteY39" fmla="*/ 163909 h 422529"/>
                    <a:gd name="connsiteX40" fmla="*/ 84440 w 421576"/>
                    <a:gd name="connsiteY40" fmla="*/ 198295 h 422529"/>
                    <a:gd name="connsiteX41" fmla="*/ 139590 w 421576"/>
                    <a:gd name="connsiteY41" fmla="*/ 237633 h 422529"/>
                    <a:gd name="connsiteX42" fmla="*/ 132542 w 421576"/>
                    <a:gd name="connsiteY42" fmla="*/ 247920 h 422529"/>
                    <a:gd name="connsiteX43" fmla="*/ 75868 w 421576"/>
                    <a:gd name="connsiteY43" fmla="*/ 210391 h 422529"/>
                    <a:gd name="connsiteX44" fmla="*/ 84059 w 421576"/>
                    <a:gd name="connsiteY44" fmla="*/ 198295 h 422529"/>
                    <a:gd name="connsiteX45" fmla="*/ 60723 w 421576"/>
                    <a:gd name="connsiteY45" fmla="*/ 235061 h 422529"/>
                    <a:gd name="connsiteX46" fmla="*/ 119302 w 421576"/>
                    <a:gd name="connsiteY46" fmla="*/ 269256 h 422529"/>
                    <a:gd name="connsiteX47" fmla="*/ 113110 w 421576"/>
                    <a:gd name="connsiteY47" fmla="*/ 280114 h 422529"/>
                    <a:gd name="connsiteX48" fmla="*/ 53579 w 421576"/>
                    <a:gd name="connsiteY48" fmla="*/ 247824 h 422529"/>
                    <a:gd name="connsiteX49" fmla="*/ 60342 w 421576"/>
                    <a:gd name="connsiteY49" fmla="*/ 235061 h 422529"/>
                    <a:gd name="connsiteX50" fmla="*/ 40435 w 421576"/>
                    <a:gd name="connsiteY50" fmla="*/ 273828 h 422529"/>
                    <a:gd name="connsiteX51" fmla="*/ 101871 w 421576"/>
                    <a:gd name="connsiteY51" fmla="*/ 302403 h 422529"/>
                    <a:gd name="connsiteX52" fmla="*/ 96728 w 421576"/>
                    <a:gd name="connsiteY52" fmla="*/ 313833 h 422529"/>
                    <a:gd name="connsiteX53" fmla="*/ 34148 w 421576"/>
                    <a:gd name="connsiteY53" fmla="*/ 287258 h 422529"/>
                    <a:gd name="connsiteX54" fmla="*/ 40054 w 421576"/>
                    <a:gd name="connsiteY54" fmla="*/ 273828 h 422529"/>
                    <a:gd name="connsiteX55" fmla="*/ 23766 w 421576"/>
                    <a:gd name="connsiteY55" fmla="*/ 314214 h 422529"/>
                    <a:gd name="connsiteX56" fmla="*/ 87583 w 421576"/>
                    <a:gd name="connsiteY56" fmla="*/ 337169 h 422529"/>
                    <a:gd name="connsiteX57" fmla="*/ 83488 w 421576"/>
                    <a:gd name="connsiteY57" fmla="*/ 349075 h 422529"/>
                    <a:gd name="connsiteX58" fmla="*/ 18718 w 421576"/>
                    <a:gd name="connsiteY58" fmla="*/ 328025 h 422529"/>
                    <a:gd name="connsiteX59" fmla="*/ 23385 w 421576"/>
                    <a:gd name="connsiteY59" fmla="*/ 314214 h 422529"/>
                    <a:gd name="connsiteX60" fmla="*/ 10812 w 421576"/>
                    <a:gd name="connsiteY60" fmla="*/ 356124 h 422529"/>
                    <a:gd name="connsiteX61" fmla="*/ 75868 w 421576"/>
                    <a:gd name="connsiteY61" fmla="*/ 372983 h 422529"/>
                    <a:gd name="connsiteX62" fmla="*/ 72915 w 421576"/>
                    <a:gd name="connsiteY62" fmla="*/ 385175 h 422529"/>
                    <a:gd name="connsiteX63" fmla="*/ 6811 w 421576"/>
                    <a:gd name="connsiteY63" fmla="*/ 370221 h 422529"/>
                    <a:gd name="connsiteX64" fmla="*/ 1858 w 421576"/>
                    <a:gd name="connsiteY64" fmla="*/ 398986 h 422529"/>
                    <a:gd name="connsiteX65" fmla="*/ 68533 w 421576"/>
                    <a:gd name="connsiteY65" fmla="*/ 409940 h 422529"/>
                    <a:gd name="connsiteX66" fmla="*/ 66724 w 421576"/>
                    <a:gd name="connsiteY66" fmla="*/ 422227 h 422529"/>
                    <a:gd name="connsiteX67" fmla="*/ -523 w 421576"/>
                    <a:gd name="connsiteY67" fmla="*/ 413464 h 422529"/>
                    <a:gd name="connsiteX68" fmla="*/ 1477 w 421576"/>
                    <a:gd name="connsiteY68" fmla="*/ 398986 h 4225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421576" h="422529">
                      <a:moveTo>
                        <a:pt x="412100" y="-302"/>
                      </a:moveTo>
                      <a:lnTo>
                        <a:pt x="421054" y="66849"/>
                      </a:lnTo>
                      <a:cubicBezTo>
                        <a:pt x="416958" y="67421"/>
                        <a:pt x="412767" y="67993"/>
                        <a:pt x="408671" y="68754"/>
                      </a:cubicBezTo>
                      <a:lnTo>
                        <a:pt x="397623" y="2079"/>
                      </a:lnTo>
                      <a:cubicBezTo>
                        <a:pt x="402385" y="1508"/>
                        <a:pt x="407242" y="365"/>
                        <a:pt x="412100" y="-302"/>
                      </a:cubicBezTo>
                      <a:close/>
                      <a:moveTo>
                        <a:pt x="368952" y="7509"/>
                      </a:moveTo>
                      <a:lnTo>
                        <a:pt x="384097" y="73612"/>
                      </a:lnTo>
                      <a:cubicBezTo>
                        <a:pt x="380001" y="74470"/>
                        <a:pt x="376001" y="75517"/>
                        <a:pt x="371905" y="76565"/>
                      </a:cubicBezTo>
                      <a:lnTo>
                        <a:pt x="354760" y="11033"/>
                      </a:lnTo>
                      <a:close/>
                      <a:moveTo>
                        <a:pt x="326756" y="19224"/>
                      </a:moveTo>
                      <a:lnTo>
                        <a:pt x="347902" y="83613"/>
                      </a:lnTo>
                      <a:lnTo>
                        <a:pt x="335995" y="87709"/>
                      </a:lnTo>
                      <a:lnTo>
                        <a:pt x="312850" y="24082"/>
                      </a:lnTo>
                      <a:cubicBezTo>
                        <a:pt x="317422" y="22368"/>
                        <a:pt x="322089" y="20558"/>
                        <a:pt x="326756" y="19224"/>
                      </a:cubicBezTo>
                      <a:close/>
                      <a:moveTo>
                        <a:pt x="285418" y="34845"/>
                      </a:moveTo>
                      <a:lnTo>
                        <a:pt x="312374" y="97044"/>
                      </a:lnTo>
                      <a:lnTo>
                        <a:pt x="300944" y="102187"/>
                      </a:lnTo>
                      <a:lnTo>
                        <a:pt x="272369" y="40846"/>
                      </a:lnTo>
                      <a:cubicBezTo>
                        <a:pt x="276750" y="38751"/>
                        <a:pt x="281227" y="36751"/>
                        <a:pt x="285418" y="34845"/>
                      </a:cubicBezTo>
                      <a:close/>
                      <a:moveTo>
                        <a:pt x="245984" y="53895"/>
                      </a:moveTo>
                      <a:lnTo>
                        <a:pt x="278560" y="113331"/>
                      </a:lnTo>
                      <a:cubicBezTo>
                        <a:pt x="274845" y="115332"/>
                        <a:pt x="271226" y="117427"/>
                        <a:pt x="267606" y="119618"/>
                      </a:cubicBezTo>
                      <a:lnTo>
                        <a:pt x="233316" y="61135"/>
                      </a:lnTo>
                      <a:close/>
                      <a:moveTo>
                        <a:pt x="209218" y="76851"/>
                      </a:moveTo>
                      <a:lnTo>
                        <a:pt x="247318" y="133144"/>
                      </a:lnTo>
                      <a:cubicBezTo>
                        <a:pt x="243794" y="135429"/>
                        <a:pt x="240365" y="137811"/>
                        <a:pt x="236935" y="140287"/>
                      </a:cubicBezTo>
                      <a:lnTo>
                        <a:pt x="197502" y="85137"/>
                      </a:lnTo>
                      <a:close/>
                      <a:moveTo>
                        <a:pt x="173975" y="102854"/>
                      </a:moveTo>
                      <a:lnTo>
                        <a:pt x="216742" y="155527"/>
                      </a:lnTo>
                      <a:cubicBezTo>
                        <a:pt x="213504" y="158099"/>
                        <a:pt x="210265" y="160766"/>
                        <a:pt x="207217" y="163528"/>
                      </a:cubicBezTo>
                      <a:lnTo>
                        <a:pt x="162926" y="112284"/>
                      </a:lnTo>
                      <a:close/>
                      <a:moveTo>
                        <a:pt x="141304" y="132001"/>
                      </a:moveTo>
                      <a:lnTo>
                        <a:pt x="188929" y="180578"/>
                      </a:lnTo>
                      <a:cubicBezTo>
                        <a:pt x="185977" y="183436"/>
                        <a:pt x="183024" y="186388"/>
                        <a:pt x="180167" y="189341"/>
                      </a:cubicBezTo>
                      <a:lnTo>
                        <a:pt x="131303" y="142383"/>
                      </a:lnTo>
                      <a:close/>
                      <a:moveTo>
                        <a:pt x="111396" y="163909"/>
                      </a:moveTo>
                      <a:lnTo>
                        <a:pt x="162831" y="208010"/>
                      </a:lnTo>
                      <a:cubicBezTo>
                        <a:pt x="160069" y="211153"/>
                        <a:pt x="157402" y="214392"/>
                        <a:pt x="154830" y="217535"/>
                      </a:cubicBezTo>
                      <a:lnTo>
                        <a:pt x="102061" y="174958"/>
                      </a:lnTo>
                      <a:cubicBezTo>
                        <a:pt x="104443" y="171339"/>
                        <a:pt x="107776" y="167529"/>
                        <a:pt x="111015" y="163909"/>
                      </a:cubicBezTo>
                      <a:close/>
                      <a:moveTo>
                        <a:pt x="84440" y="198295"/>
                      </a:moveTo>
                      <a:lnTo>
                        <a:pt x="139590" y="237633"/>
                      </a:lnTo>
                      <a:lnTo>
                        <a:pt x="132542" y="247920"/>
                      </a:lnTo>
                      <a:lnTo>
                        <a:pt x="75868" y="210391"/>
                      </a:lnTo>
                      <a:cubicBezTo>
                        <a:pt x="78440" y="206295"/>
                        <a:pt x="81202" y="202295"/>
                        <a:pt x="84059" y="198295"/>
                      </a:cubicBezTo>
                      <a:close/>
                      <a:moveTo>
                        <a:pt x="60723" y="235061"/>
                      </a:moveTo>
                      <a:lnTo>
                        <a:pt x="119302" y="269256"/>
                      </a:lnTo>
                      <a:cubicBezTo>
                        <a:pt x="117206" y="272780"/>
                        <a:pt x="115111" y="276495"/>
                        <a:pt x="113110" y="280114"/>
                      </a:cubicBezTo>
                      <a:lnTo>
                        <a:pt x="53579" y="247824"/>
                      </a:lnTo>
                      <a:cubicBezTo>
                        <a:pt x="55484" y="243538"/>
                        <a:pt x="57865" y="239633"/>
                        <a:pt x="60342" y="235061"/>
                      </a:cubicBezTo>
                      <a:close/>
                      <a:moveTo>
                        <a:pt x="40435" y="273828"/>
                      </a:moveTo>
                      <a:lnTo>
                        <a:pt x="101871" y="302403"/>
                      </a:lnTo>
                      <a:cubicBezTo>
                        <a:pt x="100033" y="306213"/>
                        <a:pt x="98318" y="310023"/>
                        <a:pt x="96728" y="313833"/>
                      </a:cubicBezTo>
                      <a:lnTo>
                        <a:pt x="34148" y="287258"/>
                      </a:lnTo>
                      <a:cubicBezTo>
                        <a:pt x="36053" y="282686"/>
                        <a:pt x="37768" y="278209"/>
                        <a:pt x="40054" y="273828"/>
                      </a:cubicBezTo>
                      <a:close/>
                      <a:moveTo>
                        <a:pt x="23766" y="314214"/>
                      </a:moveTo>
                      <a:lnTo>
                        <a:pt x="87583" y="337169"/>
                      </a:lnTo>
                      <a:cubicBezTo>
                        <a:pt x="86155" y="341074"/>
                        <a:pt x="84726" y="345075"/>
                        <a:pt x="83488" y="349075"/>
                      </a:cubicBezTo>
                      <a:lnTo>
                        <a:pt x="18718" y="328025"/>
                      </a:lnTo>
                      <a:cubicBezTo>
                        <a:pt x="20147" y="323453"/>
                        <a:pt x="21766" y="318786"/>
                        <a:pt x="23385" y="314214"/>
                      </a:cubicBezTo>
                      <a:close/>
                      <a:moveTo>
                        <a:pt x="10812" y="356124"/>
                      </a:moveTo>
                      <a:lnTo>
                        <a:pt x="75868" y="372983"/>
                      </a:lnTo>
                      <a:cubicBezTo>
                        <a:pt x="74820" y="377079"/>
                        <a:pt x="73867" y="381079"/>
                        <a:pt x="72915" y="385175"/>
                      </a:cubicBezTo>
                      <a:lnTo>
                        <a:pt x="6811" y="370221"/>
                      </a:lnTo>
                      <a:close/>
                      <a:moveTo>
                        <a:pt x="1858" y="398986"/>
                      </a:moveTo>
                      <a:lnTo>
                        <a:pt x="68533" y="409940"/>
                      </a:lnTo>
                      <a:cubicBezTo>
                        <a:pt x="67866" y="414036"/>
                        <a:pt x="67200" y="418131"/>
                        <a:pt x="66724" y="422227"/>
                      </a:cubicBezTo>
                      <a:lnTo>
                        <a:pt x="-523" y="413464"/>
                      </a:lnTo>
                      <a:cubicBezTo>
                        <a:pt x="-332" y="408606"/>
                        <a:pt x="715" y="403749"/>
                        <a:pt x="1477" y="39898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1306" name="Group 11305">
              <a:extLst>
                <a:ext uri="{FF2B5EF4-FFF2-40B4-BE49-F238E27FC236}">
                  <a16:creationId xmlns:a16="http://schemas.microsoft.com/office/drawing/2014/main" id="{42904960-A663-3BD7-A4E8-CF0A8788E50C}"/>
                </a:ext>
              </a:extLst>
            </p:cNvPr>
            <p:cNvGrpSpPr/>
            <p:nvPr/>
          </p:nvGrpSpPr>
          <p:grpSpPr>
            <a:xfrm>
              <a:off x="885825" y="3777473"/>
              <a:ext cx="4648199" cy="2376768"/>
              <a:chOff x="885825" y="3777473"/>
              <a:chExt cx="4648199" cy="2376768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AEA778F7-65F9-6140-FDC1-B53D99E8F819}"/>
                  </a:ext>
                </a:extLst>
              </p:cNvPr>
              <p:cNvGrpSpPr/>
              <p:nvPr/>
            </p:nvGrpSpPr>
            <p:grpSpPr>
              <a:xfrm>
                <a:off x="885825" y="4843183"/>
                <a:ext cx="4648199" cy="1311058"/>
                <a:chOff x="1447800" y="4900333"/>
                <a:chExt cx="4648199" cy="1311058"/>
              </a:xfrm>
            </p:grpSpPr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3690446E-D416-7C3F-A35B-62E0315C9329}"/>
                    </a:ext>
                  </a:extLst>
                </p:cNvPr>
                <p:cNvSpPr txBox="1"/>
                <p:nvPr/>
              </p:nvSpPr>
              <p:spPr>
                <a:xfrm>
                  <a:off x="2250696" y="4900333"/>
                  <a:ext cx="3042406" cy="5019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en-US" sz="2000" b="1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Virtual reality</a:t>
                  </a: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F80A766E-D2F6-74A5-CAD6-664A38F3562D}"/>
                    </a:ext>
                  </a:extLst>
                </p:cNvPr>
                <p:cNvSpPr txBox="1"/>
                <p:nvPr/>
              </p:nvSpPr>
              <p:spPr>
                <a:xfrm>
                  <a:off x="1447800" y="5472727"/>
                  <a:ext cx="4648199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A computer-generated environment with natural scenes and objects makes the user feel immersed in their surroundings.</a:t>
                  </a:r>
                </a:p>
              </p:txBody>
            </p:sp>
          </p:grpSp>
          <p:grpSp>
            <p:nvGrpSpPr>
              <p:cNvPr id="11296" name="Graphic 11264">
                <a:extLst>
                  <a:ext uri="{FF2B5EF4-FFF2-40B4-BE49-F238E27FC236}">
                    <a16:creationId xmlns:a16="http://schemas.microsoft.com/office/drawing/2014/main" id="{55537531-379D-FA57-F912-A412A83B7AE9}"/>
                  </a:ext>
                </a:extLst>
              </p:cNvPr>
              <p:cNvGrpSpPr/>
              <p:nvPr/>
            </p:nvGrpSpPr>
            <p:grpSpPr>
              <a:xfrm>
                <a:off x="2732674" y="3777473"/>
                <a:ext cx="954500" cy="954309"/>
                <a:chOff x="2733864" y="3777473"/>
                <a:chExt cx="954500" cy="954309"/>
              </a:xfrm>
              <a:solidFill>
                <a:schemeClr val="bg1"/>
              </a:solidFill>
            </p:grpSpPr>
            <p:sp>
              <p:nvSpPr>
                <p:cNvPr id="11297" name="Freeform: Shape 11296">
                  <a:extLst>
                    <a:ext uri="{FF2B5EF4-FFF2-40B4-BE49-F238E27FC236}">
                      <a16:creationId xmlns:a16="http://schemas.microsoft.com/office/drawing/2014/main" id="{FE2E2A39-4EB6-782F-2302-2A62307C1CBF}"/>
                    </a:ext>
                  </a:extLst>
                </p:cNvPr>
                <p:cNvSpPr/>
                <p:nvPr/>
              </p:nvSpPr>
              <p:spPr>
                <a:xfrm>
                  <a:off x="2807397" y="3850911"/>
                  <a:ext cx="807148" cy="807148"/>
                </a:xfrm>
                <a:custGeom>
                  <a:avLst/>
                  <a:gdLst>
                    <a:gd name="connsiteX0" fmla="*/ 403051 w 807148"/>
                    <a:gd name="connsiteY0" fmla="*/ 806847 h 807148"/>
                    <a:gd name="connsiteX1" fmla="*/ -523 w 807148"/>
                    <a:gd name="connsiteY1" fmla="*/ 403273 h 807148"/>
                    <a:gd name="connsiteX2" fmla="*/ 403051 w 807148"/>
                    <a:gd name="connsiteY2" fmla="*/ -302 h 807148"/>
                    <a:gd name="connsiteX3" fmla="*/ 806625 w 807148"/>
                    <a:gd name="connsiteY3" fmla="*/ 403273 h 807148"/>
                    <a:gd name="connsiteX4" fmla="*/ 403051 w 807148"/>
                    <a:gd name="connsiteY4" fmla="*/ 806847 h 807148"/>
                    <a:gd name="connsiteX5" fmla="*/ 403051 w 807148"/>
                    <a:gd name="connsiteY5" fmla="*/ 9223 h 807148"/>
                    <a:gd name="connsiteX6" fmla="*/ 8811 w 807148"/>
                    <a:gd name="connsiteY6" fmla="*/ 403273 h 807148"/>
                    <a:gd name="connsiteX7" fmla="*/ 402861 w 807148"/>
                    <a:gd name="connsiteY7" fmla="*/ 797512 h 807148"/>
                    <a:gd name="connsiteX8" fmla="*/ 797100 w 807148"/>
                    <a:gd name="connsiteY8" fmla="*/ 403463 h 807148"/>
                    <a:gd name="connsiteX9" fmla="*/ 797100 w 807148"/>
                    <a:gd name="connsiteY9" fmla="*/ 403273 h 807148"/>
                    <a:gd name="connsiteX10" fmla="*/ 403051 w 807148"/>
                    <a:gd name="connsiteY10" fmla="*/ 9223 h 807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7148" h="807148">
                      <a:moveTo>
                        <a:pt x="403051" y="806847"/>
                      </a:moveTo>
                      <a:cubicBezTo>
                        <a:pt x="180166" y="806847"/>
                        <a:pt x="-523" y="626158"/>
                        <a:pt x="-523" y="403273"/>
                      </a:cubicBezTo>
                      <a:cubicBezTo>
                        <a:pt x="-523" y="180387"/>
                        <a:pt x="180166" y="-302"/>
                        <a:pt x="403051" y="-302"/>
                      </a:cubicBezTo>
                      <a:cubicBezTo>
                        <a:pt x="625936" y="-302"/>
                        <a:pt x="806625" y="180387"/>
                        <a:pt x="806625" y="403273"/>
                      </a:cubicBezTo>
                      <a:cubicBezTo>
                        <a:pt x="806416" y="626072"/>
                        <a:pt x="625850" y="806637"/>
                        <a:pt x="403051" y="806847"/>
                      </a:cubicBezTo>
                      <a:close/>
                      <a:moveTo>
                        <a:pt x="403051" y="9223"/>
                      </a:moveTo>
                      <a:cubicBezTo>
                        <a:pt x="185367" y="9166"/>
                        <a:pt x="8868" y="185588"/>
                        <a:pt x="8811" y="403273"/>
                      </a:cubicBezTo>
                      <a:cubicBezTo>
                        <a:pt x="8754" y="620957"/>
                        <a:pt x="185176" y="797455"/>
                        <a:pt x="402861" y="797512"/>
                      </a:cubicBezTo>
                      <a:cubicBezTo>
                        <a:pt x="620545" y="797560"/>
                        <a:pt x="797044" y="621147"/>
                        <a:pt x="797100" y="403463"/>
                      </a:cubicBezTo>
                      <a:cubicBezTo>
                        <a:pt x="797100" y="403397"/>
                        <a:pt x="797100" y="403339"/>
                        <a:pt x="797100" y="403273"/>
                      </a:cubicBezTo>
                      <a:cubicBezTo>
                        <a:pt x="796834" y="185750"/>
                        <a:pt x="620573" y="9490"/>
                        <a:pt x="403051" y="92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98" name="Freeform: Shape 11297">
                  <a:extLst>
                    <a:ext uri="{FF2B5EF4-FFF2-40B4-BE49-F238E27FC236}">
                      <a16:creationId xmlns:a16="http://schemas.microsoft.com/office/drawing/2014/main" id="{62445070-7CEC-94CE-B903-F9815891C499}"/>
                    </a:ext>
                  </a:extLst>
                </p:cNvPr>
                <p:cNvSpPr/>
                <p:nvPr/>
              </p:nvSpPr>
              <p:spPr>
                <a:xfrm>
                  <a:off x="2864833" y="3908442"/>
                  <a:ext cx="692086" cy="692086"/>
                </a:xfrm>
                <a:custGeom>
                  <a:avLst/>
                  <a:gdLst>
                    <a:gd name="connsiteX0" fmla="*/ 345616 w 692086"/>
                    <a:gd name="connsiteY0" fmla="*/ 691785 h 692086"/>
                    <a:gd name="connsiteX1" fmla="*/ -523 w 692086"/>
                    <a:gd name="connsiteY1" fmla="*/ 345837 h 692086"/>
                    <a:gd name="connsiteX2" fmla="*/ 345425 w 692086"/>
                    <a:gd name="connsiteY2" fmla="*/ -302 h 692086"/>
                    <a:gd name="connsiteX3" fmla="*/ 691564 w 692086"/>
                    <a:gd name="connsiteY3" fmla="*/ 345646 h 692086"/>
                    <a:gd name="connsiteX4" fmla="*/ 691564 w 692086"/>
                    <a:gd name="connsiteY4" fmla="*/ 345742 h 692086"/>
                    <a:gd name="connsiteX5" fmla="*/ 345616 w 692086"/>
                    <a:gd name="connsiteY5" fmla="*/ 691785 h 692086"/>
                    <a:gd name="connsiteX6" fmla="*/ 345616 w 692086"/>
                    <a:gd name="connsiteY6" fmla="*/ 7985 h 692086"/>
                    <a:gd name="connsiteX7" fmla="*/ 7669 w 692086"/>
                    <a:gd name="connsiteY7" fmla="*/ 345742 h 692086"/>
                    <a:gd name="connsiteX8" fmla="*/ 345425 w 692086"/>
                    <a:gd name="connsiteY8" fmla="*/ 683688 h 692086"/>
                    <a:gd name="connsiteX9" fmla="*/ 683373 w 692086"/>
                    <a:gd name="connsiteY9" fmla="*/ 345932 h 692086"/>
                    <a:gd name="connsiteX10" fmla="*/ 683373 w 692086"/>
                    <a:gd name="connsiteY10" fmla="*/ 345742 h 692086"/>
                    <a:gd name="connsiteX11" fmla="*/ 345616 w 692086"/>
                    <a:gd name="connsiteY11" fmla="*/ 7985 h 692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92086" h="692086">
                      <a:moveTo>
                        <a:pt x="345616" y="691785"/>
                      </a:moveTo>
                      <a:cubicBezTo>
                        <a:pt x="154497" y="691842"/>
                        <a:pt x="-465" y="536956"/>
                        <a:pt x="-523" y="345837"/>
                      </a:cubicBezTo>
                      <a:cubicBezTo>
                        <a:pt x="-580" y="154718"/>
                        <a:pt x="154306" y="-245"/>
                        <a:pt x="345425" y="-302"/>
                      </a:cubicBezTo>
                      <a:cubicBezTo>
                        <a:pt x="536544" y="-359"/>
                        <a:pt x="691506" y="154527"/>
                        <a:pt x="691564" y="345646"/>
                      </a:cubicBezTo>
                      <a:cubicBezTo>
                        <a:pt x="691564" y="345675"/>
                        <a:pt x="691564" y="345713"/>
                        <a:pt x="691564" y="345742"/>
                      </a:cubicBezTo>
                      <a:cubicBezTo>
                        <a:pt x="691354" y="536727"/>
                        <a:pt x="536601" y="691518"/>
                        <a:pt x="345616" y="691785"/>
                      </a:cubicBezTo>
                      <a:close/>
                      <a:moveTo>
                        <a:pt x="345616" y="7985"/>
                      </a:moveTo>
                      <a:cubicBezTo>
                        <a:pt x="159021" y="7928"/>
                        <a:pt x="7726" y="159147"/>
                        <a:pt x="7669" y="345742"/>
                      </a:cubicBezTo>
                      <a:cubicBezTo>
                        <a:pt x="7621" y="532336"/>
                        <a:pt x="158840" y="683631"/>
                        <a:pt x="345425" y="683688"/>
                      </a:cubicBezTo>
                      <a:cubicBezTo>
                        <a:pt x="532020" y="683746"/>
                        <a:pt x="683325" y="532527"/>
                        <a:pt x="683373" y="345932"/>
                      </a:cubicBezTo>
                      <a:cubicBezTo>
                        <a:pt x="683373" y="345865"/>
                        <a:pt x="683373" y="345808"/>
                        <a:pt x="683373" y="345742"/>
                      </a:cubicBezTo>
                      <a:cubicBezTo>
                        <a:pt x="683115" y="159309"/>
                        <a:pt x="532049" y="8252"/>
                        <a:pt x="345616" y="798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99" name="Freeform: Shape 11298">
                  <a:extLst>
                    <a:ext uri="{FF2B5EF4-FFF2-40B4-BE49-F238E27FC236}">
                      <a16:creationId xmlns:a16="http://schemas.microsoft.com/office/drawing/2014/main" id="{68D6DD4D-3662-87F4-0CEB-2861FA3F7512}"/>
                    </a:ext>
                  </a:extLst>
                </p:cNvPr>
                <p:cNvSpPr/>
                <p:nvPr/>
              </p:nvSpPr>
              <p:spPr>
                <a:xfrm>
                  <a:off x="3210971" y="3794142"/>
                  <a:ext cx="460343" cy="460343"/>
                </a:xfrm>
                <a:custGeom>
                  <a:avLst/>
                  <a:gdLst>
                    <a:gd name="connsiteX0" fmla="*/ 459820 w 460343"/>
                    <a:gd name="connsiteY0" fmla="*/ 460042 h 460343"/>
                    <a:gd name="connsiteX1" fmla="*/ 434008 w 460343"/>
                    <a:gd name="connsiteY1" fmla="*/ 460042 h 460343"/>
                    <a:gd name="connsiteX2" fmla="*/ -523 w 460343"/>
                    <a:gd name="connsiteY2" fmla="*/ 25511 h 460343"/>
                    <a:gd name="connsiteX3" fmla="*/ -523 w 460343"/>
                    <a:gd name="connsiteY3" fmla="*/ -302 h 460343"/>
                    <a:gd name="connsiteX4" fmla="*/ 459820 w 460343"/>
                    <a:gd name="connsiteY4" fmla="*/ 460042 h 460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0343" h="460343">
                      <a:moveTo>
                        <a:pt x="459820" y="460042"/>
                      </a:moveTo>
                      <a:lnTo>
                        <a:pt x="434008" y="460042"/>
                      </a:lnTo>
                      <a:cubicBezTo>
                        <a:pt x="433693" y="220183"/>
                        <a:pt x="239336" y="25825"/>
                        <a:pt x="-523" y="25511"/>
                      </a:cubicBezTo>
                      <a:lnTo>
                        <a:pt x="-523" y="-302"/>
                      </a:lnTo>
                      <a:cubicBezTo>
                        <a:pt x="253604" y="-35"/>
                        <a:pt x="459554" y="205914"/>
                        <a:pt x="459820" y="46004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00" name="Freeform: Shape 11299">
                  <a:extLst>
                    <a:ext uri="{FF2B5EF4-FFF2-40B4-BE49-F238E27FC236}">
                      <a16:creationId xmlns:a16="http://schemas.microsoft.com/office/drawing/2014/main" id="{D3A2F587-F7FF-C469-022D-932898D03610}"/>
                    </a:ext>
                  </a:extLst>
                </p:cNvPr>
                <p:cNvSpPr/>
                <p:nvPr/>
              </p:nvSpPr>
              <p:spPr>
                <a:xfrm>
                  <a:off x="2750533" y="4254486"/>
                  <a:ext cx="460438" cy="460438"/>
                </a:xfrm>
                <a:custGeom>
                  <a:avLst/>
                  <a:gdLst>
                    <a:gd name="connsiteX0" fmla="*/ 459916 w 460438"/>
                    <a:gd name="connsiteY0" fmla="*/ 460137 h 460438"/>
                    <a:gd name="connsiteX1" fmla="*/ -523 w 460438"/>
                    <a:gd name="connsiteY1" fmla="*/ -302 h 460438"/>
                    <a:gd name="connsiteX2" fmla="*/ 25290 w 460438"/>
                    <a:gd name="connsiteY2" fmla="*/ -302 h 460438"/>
                    <a:gd name="connsiteX3" fmla="*/ 459916 w 460438"/>
                    <a:gd name="connsiteY3" fmla="*/ 434324 h 460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0438" h="460438">
                      <a:moveTo>
                        <a:pt x="459916" y="460137"/>
                      </a:moveTo>
                      <a:cubicBezTo>
                        <a:pt x="205731" y="459870"/>
                        <a:pt x="-256" y="253882"/>
                        <a:pt x="-523" y="-302"/>
                      </a:cubicBezTo>
                      <a:lnTo>
                        <a:pt x="25290" y="-302"/>
                      </a:lnTo>
                      <a:cubicBezTo>
                        <a:pt x="25557" y="239623"/>
                        <a:pt x="219990" y="434057"/>
                        <a:pt x="459916" y="43432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01" name="Freeform: Shape 11300">
                  <a:extLst>
                    <a:ext uri="{FF2B5EF4-FFF2-40B4-BE49-F238E27FC236}">
                      <a16:creationId xmlns:a16="http://schemas.microsoft.com/office/drawing/2014/main" id="{F343F675-6000-FD94-9922-CC327B828E87}"/>
                    </a:ext>
                  </a:extLst>
                </p:cNvPr>
                <p:cNvSpPr/>
                <p:nvPr/>
              </p:nvSpPr>
              <p:spPr>
                <a:xfrm>
                  <a:off x="3013137" y="4056842"/>
                  <a:ext cx="395478" cy="395477"/>
                </a:xfrm>
                <a:custGeom>
                  <a:avLst/>
                  <a:gdLst>
                    <a:gd name="connsiteX0" fmla="*/ 197312 w 395478"/>
                    <a:gd name="connsiteY0" fmla="*/ -302 h 395477"/>
                    <a:gd name="connsiteX1" fmla="*/ -523 w 395478"/>
                    <a:gd name="connsiteY1" fmla="*/ 197342 h 395477"/>
                    <a:gd name="connsiteX2" fmla="*/ 197121 w 395478"/>
                    <a:gd name="connsiteY2" fmla="*/ 395176 h 395477"/>
                    <a:gd name="connsiteX3" fmla="*/ 394955 w 395478"/>
                    <a:gd name="connsiteY3" fmla="*/ 197532 h 395477"/>
                    <a:gd name="connsiteX4" fmla="*/ 394955 w 395478"/>
                    <a:gd name="connsiteY4" fmla="*/ 197342 h 395477"/>
                    <a:gd name="connsiteX5" fmla="*/ 197312 w 395478"/>
                    <a:gd name="connsiteY5" fmla="*/ -302 h 395477"/>
                    <a:gd name="connsiteX6" fmla="*/ 197312 w 395478"/>
                    <a:gd name="connsiteY6" fmla="*/ 319167 h 395477"/>
                    <a:gd name="connsiteX7" fmla="*/ 75392 w 395478"/>
                    <a:gd name="connsiteY7" fmla="*/ 197437 h 395477"/>
                    <a:gd name="connsiteX8" fmla="*/ 197121 w 395478"/>
                    <a:gd name="connsiteY8" fmla="*/ 75517 h 395477"/>
                    <a:gd name="connsiteX9" fmla="*/ 319041 w 395478"/>
                    <a:gd name="connsiteY9" fmla="*/ 197247 h 395477"/>
                    <a:gd name="connsiteX10" fmla="*/ 319041 w 395478"/>
                    <a:gd name="connsiteY10" fmla="*/ 197342 h 395477"/>
                    <a:gd name="connsiteX11" fmla="*/ 197312 w 395478"/>
                    <a:gd name="connsiteY11" fmla="*/ 319167 h 395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95478" h="395477">
                      <a:moveTo>
                        <a:pt x="197312" y="-302"/>
                      </a:moveTo>
                      <a:cubicBezTo>
                        <a:pt x="88107" y="-359"/>
                        <a:pt x="-465" y="88138"/>
                        <a:pt x="-523" y="197342"/>
                      </a:cubicBezTo>
                      <a:cubicBezTo>
                        <a:pt x="-580" y="306546"/>
                        <a:pt x="87917" y="395119"/>
                        <a:pt x="197121" y="395176"/>
                      </a:cubicBezTo>
                      <a:cubicBezTo>
                        <a:pt x="306325" y="395233"/>
                        <a:pt x="394898" y="306736"/>
                        <a:pt x="394955" y="197532"/>
                      </a:cubicBezTo>
                      <a:cubicBezTo>
                        <a:pt x="394955" y="197466"/>
                        <a:pt x="394955" y="197409"/>
                        <a:pt x="394955" y="197342"/>
                      </a:cubicBezTo>
                      <a:cubicBezTo>
                        <a:pt x="394793" y="88252"/>
                        <a:pt x="306401" y="-140"/>
                        <a:pt x="197312" y="-302"/>
                      </a:cubicBezTo>
                      <a:close/>
                      <a:moveTo>
                        <a:pt x="197312" y="319167"/>
                      </a:moveTo>
                      <a:cubicBezTo>
                        <a:pt x="130027" y="319224"/>
                        <a:pt x="75449" y="264722"/>
                        <a:pt x="75392" y="197437"/>
                      </a:cubicBezTo>
                      <a:cubicBezTo>
                        <a:pt x="75344" y="130152"/>
                        <a:pt x="129837" y="75574"/>
                        <a:pt x="197121" y="75517"/>
                      </a:cubicBezTo>
                      <a:cubicBezTo>
                        <a:pt x="264406" y="75460"/>
                        <a:pt x="318984" y="129962"/>
                        <a:pt x="319041" y="197247"/>
                      </a:cubicBezTo>
                      <a:cubicBezTo>
                        <a:pt x="319041" y="197275"/>
                        <a:pt x="319041" y="197313"/>
                        <a:pt x="319041" y="197342"/>
                      </a:cubicBezTo>
                      <a:cubicBezTo>
                        <a:pt x="318936" y="264541"/>
                        <a:pt x="264510" y="319014"/>
                        <a:pt x="197312" y="31916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02" name="Freeform: Shape 11301">
                  <a:extLst>
                    <a:ext uri="{FF2B5EF4-FFF2-40B4-BE49-F238E27FC236}">
                      <a16:creationId xmlns:a16="http://schemas.microsoft.com/office/drawing/2014/main" id="{5921E848-B47F-81CB-722D-D6625C9E9DDA}"/>
                    </a:ext>
                  </a:extLst>
                </p:cNvPr>
                <p:cNvSpPr/>
                <p:nvPr/>
              </p:nvSpPr>
              <p:spPr>
                <a:xfrm>
                  <a:off x="2922173" y="3965878"/>
                  <a:ext cx="577405" cy="577405"/>
                </a:xfrm>
                <a:custGeom>
                  <a:avLst/>
                  <a:gdLst>
                    <a:gd name="connsiteX0" fmla="*/ 288275 w 577405"/>
                    <a:gd name="connsiteY0" fmla="*/ -302 h 577405"/>
                    <a:gd name="connsiteX1" fmla="*/ -523 w 577405"/>
                    <a:gd name="connsiteY1" fmla="*/ 288306 h 577405"/>
                    <a:gd name="connsiteX2" fmla="*/ 288084 w 577405"/>
                    <a:gd name="connsiteY2" fmla="*/ 577104 h 577405"/>
                    <a:gd name="connsiteX3" fmla="*/ 576883 w 577405"/>
                    <a:gd name="connsiteY3" fmla="*/ 288496 h 577405"/>
                    <a:gd name="connsiteX4" fmla="*/ 576883 w 577405"/>
                    <a:gd name="connsiteY4" fmla="*/ 288306 h 577405"/>
                    <a:gd name="connsiteX5" fmla="*/ 288275 w 577405"/>
                    <a:gd name="connsiteY5" fmla="*/ -302 h 577405"/>
                    <a:gd name="connsiteX6" fmla="*/ 288275 w 577405"/>
                    <a:gd name="connsiteY6" fmla="*/ 533098 h 577405"/>
                    <a:gd name="connsiteX7" fmla="*/ 43863 w 577405"/>
                    <a:gd name="connsiteY7" fmla="*/ 288877 h 577405"/>
                    <a:gd name="connsiteX8" fmla="*/ 288084 w 577405"/>
                    <a:gd name="connsiteY8" fmla="*/ 44466 h 577405"/>
                    <a:gd name="connsiteX9" fmla="*/ 532496 w 577405"/>
                    <a:gd name="connsiteY9" fmla="*/ 288687 h 577405"/>
                    <a:gd name="connsiteX10" fmla="*/ 532496 w 577405"/>
                    <a:gd name="connsiteY10" fmla="*/ 288782 h 577405"/>
                    <a:gd name="connsiteX11" fmla="*/ 288275 w 577405"/>
                    <a:gd name="connsiteY11" fmla="*/ 532622 h 57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77405" h="577405">
                      <a:moveTo>
                        <a:pt x="288275" y="-302"/>
                      </a:moveTo>
                      <a:cubicBezTo>
                        <a:pt x="128827" y="-359"/>
                        <a:pt x="-466" y="128857"/>
                        <a:pt x="-523" y="288306"/>
                      </a:cubicBezTo>
                      <a:cubicBezTo>
                        <a:pt x="-571" y="447754"/>
                        <a:pt x="128636" y="577047"/>
                        <a:pt x="288084" y="577104"/>
                      </a:cubicBezTo>
                      <a:cubicBezTo>
                        <a:pt x="447533" y="577161"/>
                        <a:pt x="576826" y="447945"/>
                        <a:pt x="576883" y="288496"/>
                      </a:cubicBezTo>
                      <a:cubicBezTo>
                        <a:pt x="576883" y="288430"/>
                        <a:pt x="576883" y="288372"/>
                        <a:pt x="576883" y="288306"/>
                      </a:cubicBezTo>
                      <a:cubicBezTo>
                        <a:pt x="576673" y="129000"/>
                        <a:pt x="447581" y="-92"/>
                        <a:pt x="288275" y="-302"/>
                      </a:cubicBezTo>
                      <a:close/>
                      <a:moveTo>
                        <a:pt x="288275" y="533098"/>
                      </a:moveTo>
                      <a:cubicBezTo>
                        <a:pt x="153344" y="533156"/>
                        <a:pt x="43921" y="423808"/>
                        <a:pt x="43863" y="288877"/>
                      </a:cubicBezTo>
                      <a:cubicBezTo>
                        <a:pt x="43816" y="153946"/>
                        <a:pt x="153153" y="44523"/>
                        <a:pt x="288084" y="44466"/>
                      </a:cubicBezTo>
                      <a:cubicBezTo>
                        <a:pt x="423016" y="44409"/>
                        <a:pt x="532449" y="153756"/>
                        <a:pt x="532496" y="288687"/>
                      </a:cubicBezTo>
                      <a:cubicBezTo>
                        <a:pt x="532496" y="288715"/>
                        <a:pt x="532496" y="288754"/>
                        <a:pt x="532496" y="288782"/>
                      </a:cubicBezTo>
                      <a:cubicBezTo>
                        <a:pt x="532125" y="423446"/>
                        <a:pt x="422940" y="532469"/>
                        <a:pt x="288275" y="53262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03" name="Freeform: Shape 11302">
                  <a:extLst>
                    <a:ext uri="{FF2B5EF4-FFF2-40B4-BE49-F238E27FC236}">
                      <a16:creationId xmlns:a16="http://schemas.microsoft.com/office/drawing/2014/main" id="{9DB8A65E-317C-2B11-AD0B-C251DD0B90B5}"/>
                    </a:ext>
                  </a:extLst>
                </p:cNvPr>
                <p:cNvSpPr/>
                <p:nvPr/>
              </p:nvSpPr>
              <p:spPr>
                <a:xfrm>
                  <a:off x="3266407" y="4309445"/>
                  <a:ext cx="421957" cy="422338"/>
                </a:xfrm>
                <a:custGeom>
                  <a:avLst/>
                  <a:gdLst>
                    <a:gd name="connsiteX0" fmla="*/ 8431 w 421957"/>
                    <a:gd name="connsiteY0" fmla="*/ 422037 h 422338"/>
                    <a:gd name="connsiteX1" fmla="*/ -523 w 421957"/>
                    <a:gd name="connsiteY1" fmla="*/ 354886 h 422338"/>
                    <a:gd name="connsiteX2" fmla="*/ 11859 w 421957"/>
                    <a:gd name="connsiteY2" fmla="*/ 352980 h 422338"/>
                    <a:gd name="connsiteX3" fmla="*/ 22908 w 421957"/>
                    <a:gd name="connsiteY3" fmla="*/ 419655 h 422338"/>
                    <a:gd name="connsiteX4" fmla="*/ 8431 w 421957"/>
                    <a:gd name="connsiteY4" fmla="*/ 422037 h 422338"/>
                    <a:gd name="connsiteX5" fmla="*/ 51579 w 421957"/>
                    <a:gd name="connsiteY5" fmla="*/ 414226 h 422338"/>
                    <a:gd name="connsiteX6" fmla="*/ 36434 w 421957"/>
                    <a:gd name="connsiteY6" fmla="*/ 348123 h 422338"/>
                    <a:gd name="connsiteX7" fmla="*/ 48626 w 421957"/>
                    <a:gd name="connsiteY7" fmla="*/ 345170 h 422338"/>
                    <a:gd name="connsiteX8" fmla="*/ 65771 w 421957"/>
                    <a:gd name="connsiteY8" fmla="*/ 410702 h 422338"/>
                    <a:gd name="connsiteX9" fmla="*/ 93774 w 421957"/>
                    <a:gd name="connsiteY9" fmla="*/ 402511 h 422338"/>
                    <a:gd name="connsiteX10" fmla="*/ 72629 w 421957"/>
                    <a:gd name="connsiteY10" fmla="*/ 338121 h 422338"/>
                    <a:gd name="connsiteX11" fmla="*/ 84535 w 421957"/>
                    <a:gd name="connsiteY11" fmla="*/ 334026 h 422338"/>
                    <a:gd name="connsiteX12" fmla="*/ 107681 w 421957"/>
                    <a:gd name="connsiteY12" fmla="*/ 397653 h 422338"/>
                    <a:gd name="connsiteX13" fmla="*/ 93774 w 421957"/>
                    <a:gd name="connsiteY13" fmla="*/ 402320 h 422338"/>
                    <a:gd name="connsiteX14" fmla="*/ 134827 w 421957"/>
                    <a:gd name="connsiteY14" fmla="*/ 386889 h 422338"/>
                    <a:gd name="connsiteX15" fmla="*/ 107872 w 421957"/>
                    <a:gd name="connsiteY15" fmla="*/ 324691 h 422338"/>
                    <a:gd name="connsiteX16" fmla="*/ 119301 w 421957"/>
                    <a:gd name="connsiteY16" fmla="*/ 319548 h 422338"/>
                    <a:gd name="connsiteX17" fmla="*/ 147876 w 421957"/>
                    <a:gd name="connsiteY17" fmla="*/ 380889 h 422338"/>
                    <a:gd name="connsiteX18" fmla="*/ 134827 w 421957"/>
                    <a:gd name="connsiteY18" fmla="*/ 386699 h 422338"/>
                    <a:gd name="connsiteX19" fmla="*/ 174261 w 421957"/>
                    <a:gd name="connsiteY19" fmla="*/ 367839 h 422338"/>
                    <a:gd name="connsiteX20" fmla="*/ 141685 w 421957"/>
                    <a:gd name="connsiteY20" fmla="*/ 307737 h 422338"/>
                    <a:gd name="connsiteX21" fmla="*/ 152639 w 421957"/>
                    <a:gd name="connsiteY21" fmla="*/ 301450 h 422338"/>
                    <a:gd name="connsiteX22" fmla="*/ 186929 w 421957"/>
                    <a:gd name="connsiteY22" fmla="*/ 359934 h 422338"/>
                    <a:gd name="connsiteX23" fmla="*/ 211694 w 421957"/>
                    <a:gd name="connsiteY23" fmla="*/ 345075 h 422338"/>
                    <a:gd name="connsiteX24" fmla="*/ 173594 w 421957"/>
                    <a:gd name="connsiteY24" fmla="*/ 288782 h 422338"/>
                    <a:gd name="connsiteX25" fmla="*/ 183976 w 421957"/>
                    <a:gd name="connsiteY25" fmla="*/ 281638 h 422338"/>
                    <a:gd name="connsiteX26" fmla="*/ 223410 w 421957"/>
                    <a:gd name="connsiteY26" fmla="*/ 336788 h 422338"/>
                    <a:gd name="connsiteX27" fmla="*/ 246936 w 421957"/>
                    <a:gd name="connsiteY27" fmla="*/ 319071 h 422338"/>
                    <a:gd name="connsiteX28" fmla="*/ 204169 w 421957"/>
                    <a:gd name="connsiteY28" fmla="*/ 266398 h 422338"/>
                    <a:gd name="connsiteX29" fmla="*/ 213694 w 421957"/>
                    <a:gd name="connsiteY29" fmla="*/ 258397 h 422338"/>
                    <a:gd name="connsiteX30" fmla="*/ 257986 w 421957"/>
                    <a:gd name="connsiteY30" fmla="*/ 309642 h 422338"/>
                    <a:gd name="connsiteX31" fmla="*/ 279607 w 421957"/>
                    <a:gd name="connsiteY31" fmla="*/ 289925 h 422338"/>
                    <a:gd name="connsiteX32" fmla="*/ 231982 w 421957"/>
                    <a:gd name="connsiteY32" fmla="*/ 241347 h 422338"/>
                    <a:gd name="connsiteX33" fmla="*/ 240745 w 421957"/>
                    <a:gd name="connsiteY33" fmla="*/ 232584 h 422338"/>
                    <a:gd name="connsiteX34" fmla="*/ 289608 w 421957"/>
                    <a:gd name="connsiteY34" fmla="*/ 279543 h 422338"/>
                    <a:gd name="connsiteX35" fmla="*/ 279607 w 421957"/>
                    <a:gd name="connsiteY35" fmla="*/ 289544 h 422338"/>
                    <a:gd name="connsiteX36" fmla="*/ 309516 w 421957"/>
                    <a:gd name="connsiteY36" fmla="*/ 258016 h 422338"/>
                    <a:gd name="connsiteX37" fmla="*/ 258080 w 421957"/>
                    <a:gd name="connsiteY37" fmla="*/ 213915 h 422338"/>
                    <a:gd name="connsiteX38" fmla="*/ 266177 w 421957"/>
                    <a:gd name="connsiteY38" fmla="*/ 204390 h 422338"/>
                    <a:gd name="connsiteX39" fmla="*/ 318850 w 421957"/>
                    <a:gd name="connsiteY39" fmla="*/ 246872 h 422338"/>
                    <a:gd name="connsiteX40" fmla="*/ 309516 w 421957"/>
                    <a:gd name="connsiteY40" fmla="*/ 257635 h 422338"/>
                    <a:gd name="connsiteX41" fmla="*/ 336472 w 421957"/>
                    <a:gd name="connsiteY41" fmla="*/ 223536 h 422338"/>
                    <a:gd name="connsiteX42" fmla="*/ 281321 w 421957"/>
                    <a:gd name="connsiteY42" fmla="*/ 183912 h 422338"/>
                    <a:gd name="connsiteX43" fmla="*/ 288370 w 421957"/>
                    <a:gd name="connsiteY43" fmla="*/ 173625 h 422338"/>
                    <a:gd name="connsiteX44" fmla="*/ 344758 w 421957"/>
                    <a:gd name="connsiteY44" fmla="*/ 211153 h 422338"/>
                    <a:gd name="connsiteX45" fmla="*/ 336472 w 421957"/>
                    <a:gd name="connsiteY45" fmla="*/ 223155 h 422338"/>
                    <a:gd name="connsiteX46" fmla="*/ 360189 w 421957"/>
                    <a:gd name="connsiteY46" fmla="*/ 186769 h 422338"/>
                    <a:gd name="connsiteX47" fmla="*/ 301610 w 421957"/>
                    <a:gd name="connsiteY47" fmla="*/ 152670 h 422338"/>
                    <a:gd name="connsiteX48" fmla="*/ 307801 w 421957"/>
                    <a:gd name="connsiteY48" fmla="*/ 141811 h 422338"/>
                    <a:gd name="connsiteX49" fmla="*/ 367333 w 421957"/>
                    <a:gd name="connsiteY49" fmla="*/ 174101 h 422338"/>
                    <a:gd name="connsiteX50" fmla="*/ 360189 w 421957"/>
                    <a:gd name="connsiteY50" fmla="*/ 186388 h 422338"/>
                    <a:gd name="connsiteX51" fmla="*/ 380477 w 421957"/>
                    <a:gd name="connsiteY51" fmla="*/ 148098 h 422338"/>
                    <a:gd name="connsiteX52" fmla="*/ 319041 w 421957"/>
                    <a:gd name="connsiteY52" fmla="*/ 119523 h 422338"/>
                    <a:gd name="connsiteX53" fmla="*/ 324184 w 421957"/>
                    <a:gd name="connsiteY53" fmla="*/ 108093 h 422338"/>
                    <a:gd name="connsiteX54" fmla="*/ 386478 w 421957"/>
                    <a:gd name="connsiteY54" fmla="*/ 134858 h 422338"/>
                    <a:gd name="connsiteX55" fmla="*/ 397146 w 421957"/>
                    <a:gd name="connsiteY55" fmla="*/ 107712 h 422338"/>
                    <a:gd name="connsiteX56" fmla="*/ 333900 w 421957"/>
                    <a:gd name="connsiteY56" fmla="*/ 84375 h 422338"/>
                    <a:gd name="connsiteX57" fmla="*/ 337900 w 421957"/>
                    <a:gd name="connsiteY57" fmla="*/ 72469 h 422338"/>
                    <a:gd name="connsiteX58" fmla="*/ 402384 w 421957"/>
                    <a:gd name="connsiteY58" fmla="*/ 93424 h 422338"/>
                    <a:gd name="connsiteX59" fmla="*/ 397146 w 421957"/>
                    <a:gd name="connsiteY59" fmla="*/ 107712 h 422338"/>
                    <a:gd name="connsiteX60" fmla="*/ 410100 w 421957"/>
                    <a:gd name="connsiteY60" fmla="*/ 65802 h 422338"/>
                    <a:gd name="connsiteX61" fmla="*/ 344472 w 421957"/>
                    <a:gd name="connsiteY61" fmla="*/ 48847 h 422338"/>
                    <a:gd name="connsiteX62" fmla="*/ 347425 w 421957"/>
                    <a:gd name="connsiteY62" fmla="*/ 36560 h 422338"/>
                    <a:gd name="connsiteX63" fmla="*/ 413529 w 421957"/>
                    <a:gd name="connsiteY63" fmla="*/ 51609 h 422338"/>
                    <a:gd name="connsiteX64" fmla="*/ 419053 w 421957"/>
                    <a:gd name="connsiteY64" fmla="*/ 22939 h 422338"/>
                    <a:gd name="connsiteX65" fmla="*/ 352378 w 421957"/>
                    <a:gd name="connsiteY65" fmla="*/ 11986 h 422338"/>
                    <a:gd name="connsiteX66" fmla="*/ 354188 w 421957"/>
                    <a:gd name="connsiteY66" fmla="*/ -302 h 422338"/>
                    <a:gd name="connsiteX67" fmla="*/ 421434 w 421957"/>
                    <a:gd name="connsiteY67" fmla="*/ 8461 h 422338"/>
                    <a:gd name="connsiteX68" fmla="*/ 419053 w 421957"/>
                    <a:gd name="connsiteY68" fmla="*/ 22558 h 422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421957" h="422338">
                      <a:moveTo>
                        <a:pt x="8431" y="422037"/>
                      </a:moveTo>
                      <a:lnTo>
                        <a:pt x="-523" y="354886"/>
                      </a:lnTo>
                      <a:lnTo>
                        <a:pt x="11859" y="352980"/>
                      </a:lnTo>
                      <a:lnTo>
                        <a:pt x="22908" y="419655"/>
                      </a:lnTo>
                      <a:cubicBezTo>
                        <a:pt x="18146" y="420513"/>
                        <a:pt x="13288" y="421179"/>
                        <a:pt x="8431" y="422037"/>
                      </a:cubicBezTo>
                      <a:close/>
                      <a:moveTo>
                        <a:pt x="51579" y="414226"/>
                      </a:moveTo>
                      <a:lnTo>
                        <a:pt x="36434" y="348123"/>
                      </a:lnTo>
                      <a:cubicBezTo>
                        <a:pt x="40530" y="347265"/>
                        <a:pt x="44530" y="346218"/>
                        <a:pt x="48626" y="345170"/>
                      </a:cubicBezTo>
                      <a:lnTo>
                        <a:pt x="65771" y="410702"/>
                      </a:lnTo>
                      <a:close/>
                      <a:moveTo>
                        <a:pt x="93774" y="402511"/>
                      </a:moveTo>
                      <a:lnTo>
                        <a:pt x="72629" y="338121"/>
                      </a:lnTo>
                      <a:lnTo>
                        <a:pt x="84535" y="334026"/>
                      </a:lnTo>
                      <a:lnTo>
                        <a:pt x="107681" y="397653"/>
                      </a:lnTo>
                      <a:cubicBezTo>
                        <a:pt x="103109" y="399177"/>
                        <a:pt x="98442" y="400796"/>
                        <a:pt x="93774" y="402320"/>
                      </a:cubicBezTo>
                      <a:close/>
                      <a:moveTo>
                        <a:pt x="134827" y="386889"/>
                      </a:moveTo>
                      <a:lnTo>
                        <a:pt x="107872" y="324691"/>
                      </a:lnTo>
                      <a:cubicBezTo>
                        <a:pt x="111681" y="323072"/>
                        <a:pt x="115587" y="321357"/>
                        <a:pt x="119301" y="319548"/>
                      </a:cubicBezTo>
                      <a:lnTo>
                        <a:pt x="147876" y="380889"/>
                      </a:lnTo>
                      <a:cubicBezTo>
                        <a:pt x="143400" y="382698"/>
                        <a:pt x="139304" y="384794"/>
                        <a:pt x="134827" y="386699"/>
                      </a:cubicBezTo>
                      <a:close/>
                      <a:moveTo>
                        <a:pt x="174261" y="367839"/>
                      </a:moveTo>
                      <a:lnTo>
                        <a:pt x="141685" y="307737"/>
                      </a:lnTo>
                      <a:cubicBezTo>
                        <a:pt x="145400" y="305641"/>
                        <a:pt x="149020" y="303641"/>
                        <a:pt x="152639" y="301450"/>
                      </a:cubicBezTo>
                      <a:lnTo>
                        <a:pt x="186929" y="359934"/>
                      </a:lnTo>
                      <a:close/>
                      <a:moveTo>
                        <a:pt x="211694" y="345075"/>
                      </a:moveTo>
                      <a:lnTo>
                        <a:pt x="173594" y="288782"/>
                      </a:lnTo>
                      <a:cubicBezTo>
                        <a:pt x="177118" y="286496"/>
                        <a:pt x="180547" y="284115"/>
                        <a:pt x="183976" y="281638"/>
                      </a:cubicBezTo>
                      <a:lnTo>
                        <a:pt x="223410" y="336788"/>
                      </a:lnTo>
                      <a:close/>
                      <a:moveTo>
                        <a:pt x="246936" y="319071"/>
                      </a:moveTo>
                      <a:lnTo>
                        <a:pt x="204169" y="266398"/>
                      </a:lnTo>
                      <a:cubicBezTo>
                        <a:pt x="207407" y="263827"/>
                        <a:pt x="210646" y="261159"/>
                        <a:pt x="213694" y="258397"/>
                      </a:cubicBezTo>
                      <a:lnTo>
                        <a:pt x="257986" y="309642"/>
                      </a:lnTo>
                      <a:close/>
                      <a:moveTo>
                        <a:pt x="279607" y="289925"/>
                      </a:moveTo>
                      <a:lnTo>
                        <a:pt x="231982" y="241347"/>
                      </a:lnTo>
                      <a:cubicBezTo>
                        <a:pt x="234935" y="238490"/>
                        <a:pt x="237887" y="235537"/>
                        <a:pt x="240745" y="232584"/>
                      </a:cubicBezTo>
                      <a:lnTo>
                        <a:pt x="289608" y="279543"/>
                      </a:lnTo>
                      <a:cubicBezTo>
                        <a:pt x="286275" y="282686"/>
                        <a:pt x="283131" y="286115"/>
                        <a:pt x="279607" y="289544"/>
                      </a:cubicBezTo>
                      <a:close/>
                      <a:moveTo>
                        <a:pt x="309516" y="258016"/>
                      </a:moveTo>
                      <a:lnTo>
                        <a:pt x="258080" y="213915"/>
                      </a:lnTo>
                      <a:cubicBezTo>
                        <a:pt x="260843" y="210772"/>
                        <a:pt x="263510" y="207534"/>
                        <a:pt x="266177" y="204390"/>
                      </a:cubicBezTo>
                      <a:lnTo>
                        <a:pt x="318850" y="246872"/>
                      </a:lnTo>
                      <a:cubicBezTo>
                        <a:pt x="315802" y="250587"/>
                        <a:pt x="312754" y="253920"/>
                        <a:pt x="309516" y="257635"/>
                      </a:cubicBezTo>
                      <a:close/>
                      <a:moveTo>
                        <a:pt x="336472" y="223536"/>
                      </a:moveTo>
                      <a:lnTo>
                        <a:pt x="281321" y="183912"/>
                      </a:lnTo>
                      <a:lnTo>
                        <a:pt x="288370" y="173625"/>
                      </a:lnTo>
                      <a:lnTo>
                        <a:pt x="344758" y="211153"/>
                      </a:lnTo>
                      <a:cubicBezTo>
                        <a:pt x="342091" y="215277"/>
                        <a:pt x="339329" y="219278"/>
                        <a:pt x="336472" y="223155"/>
                      </a:cubicBezTo>
                      <a:close/>
                      <a:moveTo>
                        <a:pt x="360189" y="186769"/>
                      </a:moveTo>
                      <a:lnTo>
                        <a:pt x="301610" y="152670"/>
                      </a:lnTo>
                      <a:cubicBezTo>
                        <a:pt x="303706" y="149145"/>
                        <a:pt x="305801" y="145431"/>
                        <a:pt x="307801" y="141811"/>
                      </a:cubicBezTo>
                      <a:lnTo>
                        <a:pt x="367333" y="174101"/>
                      </a:lnTo>
                      <a:cubicBezTo>
                        <a:pt x="365047" y="178006"/>
                        <a:pt x="362475" y="182197"/>
                        <a:pt x="360189" y="186388"/>
                      </a:cubicBezTo>
                      <a:close/>
                      <a:moveTo>
                        <a:pt x="380477" y="148098"/>
                      </a:moveTo>
                      <a:lnTo>
                        <a:pt x="319041" y="119523"/>
                      </a:lnTo>
                      <a:cubicBezTo>
                        <a:pt x="320822" y="115713"/>
                        <a:pt x="322536" y="111903"/>
                        <a:pt x="324184" y="108093"/>
                      </a:cubicBezTo>
                      <a:lnTo>
                        <a:pt x="386478" y="134858"/>
                      </a:lnTo>
                      <a:close/>
                      <a:moveTo>
                        <a:pt x="397146" y="107712"/>
                      </a:moveTo>
                      <a:lnTo>
                        <a:pt x="333900" y="84375"/>
                      </a:lnTo>
                      <a:cubicBezTo>
                        <a:pt x="335233" y="80470"/>
                        <a:pt x="336662" y="76470"/>
                        <a:pt x="337900" y="72469"/>
                      </a:cubicBezTo>
                      <a:lnTo>
                        <a:pt x="402384" y="93424"/>
                      </a:lnTo>
                      <a:cubicBezTo>
                        <a:pt x="400575" y="98187"/>
                        <a:pt x="398765" y="102759"/>
                        <a:pt x="397146" y="107712"/>
                      </a:cubicBezTo>
                      <a:close/>
                      <a:moveTo>
                        <a:pt x="410100" y="65802"/>
                      </a:moveTo>
                      <a:lnTo>
                        <a:pt x="344472" y="48847"/>
                      </a:lnTo>
                      <a:cubicBezTo>
                        <a:pt x="345520" y="44752"/>
                        <a:pt x="346473" y="40656"/>
                        <a:pt x="347425" y="36560"/>
                      </a:cubicBezTo>
                      <a:lnTo>
                        <a:pt x="413529" y="51609"/>
                      </a:lnTo>
                      <a:close/>
                      <a:moveTo>
                        <a:pt x="419053" y="22939"/>
                      </a:moveTo>
                      <a:lnTo>
                        <a:pt x="352378" y="11986"/>
                      </a:lnTo>
                      <a:cubicBezTo>
                        <a:pt x="353045" y="7890"/>
                        <a:pt x="353712" y="3794"/>
                        <a:pt x="354188" y="-302"/>
                      </a:cubicBezTo>
                      <a:lnTo>
                        <a:pt x="421434" y="8461"/>
                      </a:lnTo>
                      <a:cubicBezTo>
                        <a:pt x="420577" y="12938"/>
                        <a:pt x="419625" y="17796"/>
                        <a:pt x="419053" y="2255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04" name="Freeform: Shape 11303">
                  <a:extLst>
                    <a:ext uri="{FF2B5EF4-FFF2-40B4-BE49-F238E27FC236}">
                      <a16:creationId xmlns:a16="http://schemas.microsoft.com/office/drawing/2014/main" id="{DF84AD3A-C6EE-E967-9B76-4D4B155A19EB}"/>
                    </a:ext>
                  </a:extLst>
                </p:cNvPr>
                <p:cNvSpPr/>
                <p:nvPr/>
              </p:nvSpPr>
              <p:spPr>
                <a:xfrm>
                  <a:off x="2733864" y="3777473"/>
                  <a:ext cx="421576" cy="422529"/>
                </a:xfrm>
                <a:custGeom>
                  <a:avLst/>
                  <a:gdLst>
                    <a:gd name="connsiteX0" fmla="*/ 412100 w 421576"/>
                    <a:gd name="connsiteY0" fmla="*/ -302 h 422529"/>
                    <a:gd name="connsiteX1" fmla="*/ 421054 w 421576"/>
                    <a:gd name="connsiteY1" fmla="*/ 66849 h 422529"/>
                    <a:gd name="connsiteX2" fmla="*/ 408671 w 421576"/>
                    <a:gd name="connsiteY2" fmla="*/ 68754 h 422529"/>
                    <a:gd name="connsiteX3" fmla="*/ 397623 w 421576"/>
                    <a:gd name="connsiteY3" fmla="*/ 2079 h 422529"/>
                    <a:gd name="connsiteX4" fmla="*/ 412100 w 421576"/>
                    <a:gd name="connsiteY4" fmla="*/ -302 h 422529"/>
                    <a:gd name="connsiteX5" fmla="*/ 368952 w 421576"/>
                    <a:gd name="connsiteY5" fmla="*/ 7509 h 422529"/>
                    <a:gd name="connsiteX6" fmla="*/ 384097 w 421576"/>
                    <a:gd name="connsiteY6" fmla="*/ 73612 h 422529"/>
                    <a:gd name="connsiteX7" fmla="*/ 371905 w 421576"/>
                    <a:gd name="connsiteY7" fmla="*/ 76565 h 422529"/>
                    <a:gd name="connsiteX8" fmla="*/ 354760 w 421576"/>
                    <a:gd name="connsiteY8" fmla="*/ 11033 h 422529"/>
                    <a:gd name="connsiteX9" fmla="*/ 326756 w 421576"/>
                    <a:gd name="connsiteY9" fmla="*/ 19224 h 422529"/>
                    <a:gd name="connsiteX10" fmla="*/ 347902 w 421576"/>
                    <a:gd name="connsiteY10" fmla="*/ 83613 h 422529"/>
                    <a:gd name="connsiteX11" fmla="*/ 335995 w 421576"/>
                    <a:gd name="connsiteY11" fmla="*/ 87709 h 422529"/>
                    <a:gd name="connsiteX12" fmla="*/ 312850 w 421576"/>
                    <a:gd name="connsiteY12" fmla="*/ 24082 h 422529"/>
                    <a:gd name="connsiteX13" fmla="*/ 326756 w 421576"/>
                    <a:gd name="connsiteY13" fmla="*/ 19224 h 422529"/>
                    <a:gd name="connsiteX14" fmla="*/ 285418 w 421576"/>
                    <a:gd name="connsiteY14" fmla="*/ 34845 h 422529"/>
                    <a:gd name="connsiteX15" fmla="*/ 312374 w 421576"/>
                    <a:gd name="connsiteY15" fmla="*/ 97044 h 422529"/>
                    <a:gd name="connsiteX16" fmla="*/ 300944 w 421576"/>
                    <a:gd name="connsiteY16" fmla="*/ 102187 h 422529"/>
                    <a:gd name="connsiteX17" fmla="*/ 272369 w 421576"/>
                    <a:gd name="connsiteY17" fmla="*/ 40846 h 422529"/>
                    <a:gd name="connsiteX18" fmla="*/ 285418 w 421576"/>
                    <a:gd name="connsiteY18" fmla="*/ 34845 h 422529"/>
                    <a:gd name="connsiteX19" fmla="*/ 245984 w 421576"/>
                    <a:gd name="connsiteY19" fmla="*/ 53895 h 422529"/>
                    <a:gd name="connsiteX20" fmla="*/ 278560 w 421576"/>
                    <a:gd name="connsiteY20" fmla="*/ 113331 h 422529"/>
                    <a:gd name="connsiteX21" fmla="*/ 267606 w 421576"/>
                    <a:gd name="connsiteY21" fmla="*/ 119618 h 422529"/>
                    <a:gd name="connsiteX22" fmla="*/ 233316 w 421576"/>
                    <a:gd name="connsiteY22" fmla="*/ 61135 h 422529"/>
                    <a:gd name="connsiteX23" fmla="*/ 209218 w 421576"/>
                    <a:gd name="connsiteY23" fmla="*/ 76851 h 422529"/>
                    <a:gd name="connsiteX24" fmla="*/ 247318 w 421576"/>
                    <a:gd name="connsiteY24" fmla="*/ 133144 h 422529"/>
                    <a:gd name="connsiteX25" fmla="*/ 236935 w 421576"/>
                    <a:gd name="connsiteY25" fmla="*/ 140287 h 422529"/>
                    <a:gd name="connsiteX26" fmla="*/ 197502 w 421576"/>
                    <a:gd name="connsiteY26" fmla="*/ 85137 h 422529"/>
                    <a:gd name="connsiteX27" fmla="*/ 173975 w 421576"/>
                    <a:gd name="connsiteY27" fmla="*/ 102854 h 422529"/>
                    <a:gd name="connsiteX28" fmla="*/ 216742 w 421576"/>
                    <a:gd name="connsiteY28" fmla="*/ 155527 h 422529"/>
                    <a:gd name="connsiteX29" fmla="*/ 207217 w 421576"/>
                    <a:gd name="connsiteY29" fmla="*/ 163528 h 422529"/>
                    <a:gd name="connsiteX30" fmla="*/ 162926 w 421576"/>
                    <a:gd name="connsiteY30" fmla="*/ 112284 h 422529"/>
                    <a:gd name="connsiteX31" fmla="*/ 141304 w 421576"/>
                    <a:gd name="connsiteY31" fmla="*/ 132001 h 422529"/>
                    <a:gd name="connsiteX32" fmla="*/ 188929 w 421576"/>
                    <a:gd name="connsiteY32" fmla="*/ 180578 h 422529"/>
                    <a:gd name="connsiteX33" fmla="*/ 180167 w 421576"/>
                    <a:gd name="connsiteY33" fmla="*/ 189341 h 422529"/>
                    <a:gd name="connsiteX34" fmla="*/ 131303 w 421576"/>
                    <a:gd name="connsiteY34" fmla="*/ 142383 h 422529"/>
                    <a:gd name="connsiteX35" fmla="*/ 111396 w 421576"/>
                    <a:gd name="connsiteY35" fmla="*/ 163909 h 422529"/>
                    <a:gd name="connsiteX36" fmla="*/ 162831 w 421576"/>
                    <a:gd name="connsiteY36" fmla="*/ 208010 h 422529"/>
                    <a:gd name="connsiteX37" fmla="*/ 154830 w 421576"/>
                    <a:gd name="connsiteY37" fmla="*/ 217535 h 422529"/>
                    <a:gd name="connsiteX38" fmla="*/ 102061 w 421576"/>
                    <a:gd name="connsiteY38" fmla="*/ 174958 h 422529"/>
                    <a:gd name="connsiteX39" fmla="*/ 111015 w 421576"/>
                    <a:gd name="connsiteY39" fmla="*/ 163909 h 422529"/>
                    <a:gd name="connsiteX40" fmla="*/ 84440 w 421576"/>
                    <a:gd name="connsiteY40" fmla="*/ 198295 h 422529"/>
                    <a:gd name="connsiteX41" fmla="*/ 139590 w 421576"/>
                    <a:gd name="connsiteY41" fmla="*/ 237633 h 422529"/>
                    <a:gd name="connsiteX42" fmla="*/ 132542 w 421576"/>
                    <a:gd name="connsiteY42" fmla="*/ 247920 h 422529"/>
                    <a:gd name="connsiteX43" fmla="*/ 75868 w 421576"/>
                    <a:gd name="connsiteY43" fmla="*/ 210391 h 422529"/>
                    <a:gd name="connsiteX44" fmla="*/ 84059 w 421576"/>
                    <a:gd name="connsiteY44" fmla="*/ 198295 h 422529"/>
                    <a:gd name="connsiteX45" fmla="*/ 60723 w 421576"/>
                    <a:gd name="connsiteY45" fmla="*/ 235061 h 422529"/>
                    <a:gd name="connsiteX46" fmla="*/ 119302 w 421576"/>
                    <a:gd name="connsiteY46" fmla="*/ 269256 h 422529"/>
                    <a:gd name="connsiteX47" fmla="*/ 113110 w 421576"/>
                    <a:gd name="connsiteY47" fmla="*/ 280114 h 422529"/>
                    <a:gd name="connsiteX48" fmla="*/ 53579 w 421576"/>
                    <a:gd name="connsiteY48" fmla="*/ 247824 h 422529"/>
                    <a:gd name="connsiteX49" fmla="*/ 60342 w 421576"/>
                    <a:gd name="connsiteY49" fmla="*/ 235061 h 422529"/>
                    <a:gd name="connsiteX50" fmla="*/ 40435 w 421576"/>
                    <a:gd name="connsiteY50" fmla="*/ 273828 h 422529"/>
                    <a:gd name="connsiteX51" fmla="*/ 101871 w 421576"/>
                    <a:gd name="connsiteY51" fmla="*/ 302403 h 422529"/>
                    <a:gd name="connsiteX52" fmla="*/ 96728 w 421576"/>
                    <a:gd name="connsiteY52" fmla="*/ 313833 h 422529"/>
                    <a:gd name="connsiteX53" fmla="*/ 34148 w 421576"/>
                    <a:gd name="connsiteY53" fmla="*/ 287258 h 422529"/>
                    <a:gd name="connsiteX54" fmla="*/ 40054 w 421576"/>
                    <a:gd name="connsiteY54" fmla="*/ 273828 h 422529"/>
                    <a:gd name="connsiteX55" fmla="*/ 23766 w 421576"/>
                    <a:gd name="connsiteY55" fmla="*/ 314214 h 422529"/>
                    <a:gd name="connsiteX56" fmla="*/ 87583 w 421576"/>
                    <a:gd name="connsiteY56" fmla="*/ 337169 h 422529"/>
                    <a:gd name="connsiteX57" fmla="*/ 83488 w 421576"/>
                    <a:gd name="connsiteY57" fmla="*/ 349075 h 422529"/>
                    <a:gd name="connsiteX58" fmla="*/ 18718 w 421576"/>
                    <a:gd name="connsiteY58" fmla="*/ 328025 h 422529"/>
                    <a:gd name="connsiteX59" fmla="*/ 23385 w 421576"/>
                    <a:gd name="connsiteY59" fmla="*/ 314214 h 422529"/>
                    <a:gd name="connsiteX60" fmla="*/ 10812 w 421576"/>
                    <a:gd name="connsiteY60" fmla="*/ 356124 h 422529"/>
                    <a:gd name="connsiteX61" fmla="*/ 75868 w 421576"/>
                    <a:gd name="connsiteY61" fmla="*/ 372983 h 422529"/>
                    <a:gd name="connsiteX62" fmla="*/ 72915 w 421576"/>
                    <a:gd name="connsiteY62" fmla="*/ 385175 h 422529"/>
                    <a:gd name="connsiteX63" fmla="*/ 6811 w 421576"/>
                    <a:gd name="connsiteY63" fmla="*/ 370221 h 422529"/>
                    <a:gd name="connsiteX64" fmla="*/ 1858 w 421576"/>
                    <a:gd name="connsiteY64" fmla="*/ 398986 h 422529"/>
                    <a:gd name="connsiteX65" fmla="*/ 68533 w 421576"/>
                    <a:gd name="connsiteY65" fmla="*/ 409940 h 422529"/>
                    <a:gd name="connsiteX66" fmla="*/ 66724 w 421576"/>
                    <a:gd name="connsiteY66" fmla="*/ 422227 h 422529"/>
                    <a:gd name="connsiteX67" fmla="*/ -523 w 421576"/>
                    <a:gd name="connsiteY67" fmla="*/ 413464 h 422529"/>
                    <a:gd name="connsiteX68" fmla="*/ 1477 w 421576"/>
                    <a:gd name="connsiteY68" fmla="*/ 398986 h 4225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421576" h="422529">
                      <a:moveTo>
                        <a:pt x="412100" y="-302"/>
                      </a:moveTo>
                      <a:lnTo>
                        <a:pt x="421054" y="66849"/>
                      </a:lnTo>
                      <a:cubicBezTo>
                        <a:pt x="416958" y="67421"/>
                        <a:pt x="412767" y="67993"/>
                        <a:pt x="408671" y="68754"/>
                      </a:cubicBezTo>
                      <a:lnTo>
                        <a:pt x="397623" y="2079"/>
                      </a:lnTo>
                      <a:cubicBezTo>
                        <a:pt x="402385" y="1508"/>
                        <a:pt x="407242" y="365"/>
                        <a:pt x="412100" y="-302"/>
                      </a:cubicBezTo>
                      <a:close/>
                      <a:moveTo>
                        <a:pt x="368952" y="7509"/>
                      </a:moveTo>
                      <a:lnTo>
                        <a:pt x="384097" y="73612"/>
                      </a:lnTo>
                      <a:cubicBezTo>
                        <a:pt x="380001" y="74470"/>
                        <a:pt x="376001" y="75517"/>
                        <a:pt x="371905" y="76565"/>
                      </a:cubicBezTo>
                      <a:lnTo>
                        <a:pt x="354760" y="11033"/>
                      </a:lnTo>
                      <a:close/>
                      <a:moveTo>
                        <a:pt x="326756" y="19224"/>
                      </a:moveTo>
                      <a:lnTo>
                        <a:pt x="347902" y="83613"/>
                      </a:lnTo>
                      <a:lnTo>
                        <a:pt x="335995" y="87709"/>
                      </a:lnTo>
                      <a:lnTo>
                        <a:pt x="312850" y="24082"/>
                      </a:lnTo>
                      <a:cubicBezTo>
                        <a:pt x="317422" y="22368"/>
                        <a:pt x="322089" y="20558"/>
                        <a:pt x="326756" y="19224"/>
                      </a:cubicBezTo>
                      <a:close/>
                      <a:moveTo>
                        <a:pt x="285418" y="34845"/>
                      </a:moveTo>
                      <a:lnTo>
                        <a:pt x="312374" y="97044"/>
                      </a:lnTo>
                      <a:lnTo>
                        <a:pt x="300944" y="102187"/>
                      </a:lnTo>
                      <a:lnTo>
                        <a:pt x="272369" y="40846"/>
                      </a:lnTo>
                      <a:cubicBezTo>
                        <a:pt x="276750" y="38751"/>
                        <a:pt x="281227" y="36751"/>
                        <a:pt x="285418" y="34845"/>
                      </a:cubicBezTo>
                      <a:close/>
                      <a:moveTo>
                        <a:pt x="245984" y="53895"/>
                      </a:moveTo>
                      <a:lnTo>
                        <a:pt x="278560" y="113331"/>
                      </a:lnTo>
                      <a:cubicBezTo>
                        <a:pt x="274845" y="115332"/>
                        <a:pt x="271226" y="117427"/>
                        <a:pt x="267606" y="119618"/>
                      </a:cubicBezTo>
                      <a:lnTo>
                        <a:pt x="233316" y="61135"/>
                      </a:lnTo>
                      <a:close/>
                      <a:moveTo>
                        <a:pt x="209218" y="76851"/>
                      </a:moveTo>
                      <a:lnTo>
                        <a:pt x="247318" y="133144"/>
                      </a:lnTo>
                      <a:cubicBezTo>
                        <a:pt x="243794" y="135429"/>
                        <a:pt x="240365" y="137811"/>
                        <a:pt x="236935" y="140287"/>
                      </a:cubicBezTo>
                      <a:lnTo>
                        <a:pt x="197502" y="85137"/>
                      </a:lnTo>
                      <a:close/>
                      <a:moveTo>
                        <a:pt x="173975" y="102854"/>
                      </a:moveTo>
                      <a:lnTo>
                        <a:pt x="216742" y="155527"/>
                      </a:lnTo>
                      <a:cubicBezTo>
                        <a:pt x="213504" y="158099"/>
                        <a:pt x="210265" y="160766"/>
                        <a:pt x="207217" y="163528"/>
                      </a:cubicBezTo>
                      <a:lnTo>
                        <a:pt x="162926" y="112284"/>
                      </a:lnTo>
                      <a:close/>
                      <a:moveTo>
                        <a:pt x="141304" y="132001"/>
                      </a:moveTo>
                      <a:lnTo>
                        <a:pt x="188929" y="180578"/>
                      </a:lnTo>
                      <a:cubicBezTo>
                        <a:pt x="185977" y="183436"/>
                        <a:pt x="183024" y="186388"/>
                        <a:pt x="180167" y="189341"/>
                      </a:cubicBezTo>
                      <a:lnTo>
                        <a:pt x="131303" y="142383"/>
                      </a:lnTo>
                      <a:close/>
                      <a:moveTo>
                        <a:pt x="111396" y="163909"/>
                      </a:moveTo>
                      <a:lnTo>
                        <a:pt x="162831" y="208010"/>
                      </a:lnTo>
                      <a:cubicBezTo>
                        <a:pt x="160069" y="211153"/>
                        <a:pt x="157402" y="214392"/>
                        <a:pt x="154830" y="217535"/>
                      </a:cubicBezTo>
                      <a:lnTo>
                        <a:pt x="102061" y="174958"/>
                      </a:lnTo>
                      <a:cubicBezTo>
                        <a:pt x="104443" y="171339"/>
                        <a:pt x="107776" y="167529"/>
                        <a:pt x="111015" y="163909"/>
                      </a:cubicBezTo>
                      <a:close/>
                      <a:moveTo>
                        <a:pt x="84440" y="198295"/>
                      </a:moveTo>
                      <a:lnTo>
                        <a:pt x="139590" y="237633"/>
                      </a:lnTo>
                      <a:lnTo>
                        <a:pt x="132542" y="247920"/>
                      </a:lnTo>
                      <a:lnTo>
                        <a:pt x="75868" y="210391"/>
                      </a:lnTo>
                      <a:cubicBezTo>
                        <a:pt x="78440" y="206295"/>
                        <a:pt x="81202" y="202295"/>
                        <a:pt x="84059" y="198295"/>
                      </a:cubicBezTo>
                      <a:close/>
                      <a:moveTo>
                        <a:pt x="60723" y="235061"/>
                      </a:moveTo>
                      <a:lnTo>
                        <a:pt x="119302" y="269256"/>
                      </a:lnTo>
                      <a:cubicBezTo>
                        <a:pt x="117206" y="272780"/>
                        <a:pt x="115111" y="276495"/>
                        <a:pt x="113110" y="280114"/>
                      </a:cubicBezTo>
                      <a:lnTo>
                        <a:pt x="53579" y="247824"/>
                      </a:lnTo>
                      <a:cubicBezTo>
                        <a:pt x="55484" y="243538"/>
                        <a:pt x="57865" y="239633"/>
                        <a:pt x="60342" y="235061"/>
                      </a:cubicBezTo>
                      <a:close/>
                      <a:moveTo>
                        <a:pt x="40435" y="273828"/>
                      </a:moveTo>
                      <a:lnTo>
                        <a:pt x="101871" y="302403"/>
                      </a:lnTo>
                      <a:cubicBezTo>
                        <a:pt x="100033" y="306213"/>
                        <a:pt x="98318" y="310023"/>
                        <a:pt x="96728" y="313833"/>
                      </a:cubicBezTo>
                      <a:lnTo>
                        <a:pt x="34148" y="287258"/>
                      </a:lnTo>
                      <a:cubicBezTo>
                        <a:pt x="36053" y="282686"/>
                        <a:pt x="37768" y="278209"/>
                        <a:pt x="40054" y="273828"/>
                      </a:cubicBezTo>
                      <a:close/>
                      <a:moveTo>
                        <a:pt x="23766" y="314214"/>
                      </a:moveTo>
                      <a:lnTo>
                        <a:pt x="87583" y="337169"/>
                      </a:lnTo>
                      <a:cubicBezTo>
                        <a:pt x="86155" y="341074"/>
                        <a:pt x="84726" y="345075"/>
                        <a:pt x="83488" y="349075"/>
                      </a:cubicBezTo>
                      <a:lnTo>
                        <a:pt x="18718" y="328025"/>
                      </a:lnTo>
                      <a:cubicBezTo>
                        <a:pt x="20147" y="323453"/>
                        <a:pt x="21766" y="318786"/>
                        <a:pt x="23385" y="314214"/>
                      </a:cubicBezTo>
                      <a:close/>
                      <a:moveTo>
                        <a:pt x="10812" y="356124"/>
                      </a:moveTo>
                      <a:lnTo>
                        <a:pt x="75868" y="372983"/>
                      </a:lnTo>
                      <a:cubicBezTo>
                        <a:pt x="74820" y="377079"/>
                        <a:pt x="73867" y="381079"/>
                        <a:pt x="72915" y="385175"/>
                      </a:cubicBezTo>
                      <a:lnTo>
                        <a:pt x="6811" y="370221"/>
                      </a:lnTo>
                      <a:close/>
                      <a:moveTo>
                        <a:pt x="1858" y="398986"/>
                      </a:moveTo>
                      <a:lnTo>
                        <a:pt x="68533" y="409940"/>
                      </a:lnTo>
                      <a:cubicBezTo>
                        <a:pt x="67866" y="414036"/>
                        <a:pt x="67200" y="418131"/>
                        <a:pt x="66724" y="422227"/>
                      </a:cubicBezTo>
                      <a:lnTo>
                        <a:pt x="-523" y="413464"/>
                      </a:lnTo>
                      <a:cubicBezTo>
                        <a:pt x="-332" y="408606"/>
                        <a:pt x="715" y="403749"/>
                        <a:pt x="1477" y="39898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1318" name="Google Shape;1586;p24">
            <a:extLst>
              <a:ext uri="{FF2B5EF4-FFF2-40B4-BE49-F238E27FC236}">
                <a16:creationId xmlns:a16="http://schemas.microsoft.com/office/drawing/2014/main" id="{A88C83E1-56BB-76A1-2460-BE589819D06E}"/>
              </a:ext>
            </a:extLst>
          </p:cNvPr>
          <p:cNvGrpSpPr/>
          <p:nvPr/>
        </p:nvGrpSpPr>
        <p:grpSpPr>
          <a:xfrm>
            <a:off x="0" y="0"/>
            <a:ext cx="12192000" cy="6858001"/>
            <a:chOff x="-331" y="11"/>
            <a:chExt cx="9144362" cy="5143544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11320" name="Google Shape;1588;p24">
              <a:extLst>
                <a:ext uri="{FF2B5EF4-FFF2-40B4-BE49-F238E27FC236}">
                  <a16:creationId xmlns:a16="http://schemas.microsoft.com/office/drawing/2014/main" id="{0CD1B804-288B-C9C3-4DF0-82F77AA5F289}"/>
                </a:ext>
              </a:extLst>
            </p:cNvPr>
            <p:cNvSpPr/>
            <p:nvPr/>
          </p:nvSpPr>
          <p:spPr>
            <a:xfrm>
              <a:off x="7080656" y="3120284"/>
              <a:ext cx="2063375" cy="2023271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9" name="Google Shape;1587;p24">
              <a:extLst>
                <a:ext uri="{FF2B5EF4-FFF2-40B4-BE49-F238E27FC236}">
                  <a16:creationId xmlns:a16="http://schemas.microsoft.com/office/drawing/2014/main" id="{BB373BDB-7DA9-EA83-233A-5D64A158C496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2" name="Google Shape;1590;p24">
              <a:extLst>
                <a:ext uri="{FF2B5EF4-FFF2-40B4-BE49-F238E27FC236}">
                  <a16:creationId xmlns:a16="http://schemas.microsoft.com/office/drawing/2014/main" id="{1F705631-5D2A-96AF-F50A-237903E2FF2F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3" name="Google Shape;1591;p24">
              <a:extLst>
                <a:ext uri="{FF2B5EF4-FFF2-40B4-BE49-F238E27FC236}">
                  <a16:creationId xmlns:a16="http://schemas.microsoft.com/office/drawing/2014/main" id="{97D0601E-EC74-531C-91C4-53D66142ED4C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88805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E5BA9041-0625-6759-9EAB-C62262865EDD}"/>
              </a:ext>
            </a:extLst>
          </p:cNvPr>
          <p:cNvGrpSpPr/>
          <p:nvPr/>
        </p:nvGrpSpPr>
        <p:grpSpPr>
          <a:xfrm>
            <a:off x="1344196" y="1828517"/>
            <a:ext cx="9503608" cy="4439785"/>
            <a:chOff x="1259641" y="1752317"/>
            <a:chExt cx="9503608" cy="4439785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82C4B6F-247B-BA86-089C-48BEEC8F222D}"/>
                </a:ext>
              </a:extLst>
            </p:cNvPr>
            <p:cNvGrpSpPr/>
            <p:nvPr/>
          </p:nvGrpSpPr>
          <p:grpSpPr>
            <a:xfrm>
              <a:off x="1259641" y="1752317"/>
              <a:ext cx="9503608" cy="932540"/>
              <a:chOff x="1259641" y="1752317"/>
              <a:chExt cx="9503608" cy="932540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267016B2-B813-F62E-C5D9-A2C6CDA98032}"/>
                  </a:ext>
                </a:extLst>
              </p:cNvPr>
              <p:cNvSpPr/>
              <p:nvPr/>
            </p:nvSpPr>
            <p:spPr>
              <a:xfrm>
                <a:off x="1259641" y="1752317"/>
                <a:ext cx="9503608" cy="91638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1F10494-DD97-DAD5-4564-3E885CF07026}"/>
                  </a:ext>
                </a:extLst>
              </p:cNvPr>
              <p:cNvSpPr txBox="1"/>
              <p:nvPr/>
            </p:nvSpPr>
            <p:spPr>
              <a:xfrm>
                <a:off x="2604416" y="2010456"/>
                <a:ext cx="81588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000" i="0" dirty="0">
                    <a:solidFill>
                      <a:schemeClr val="bg1"/>
                    </a:solidFill>
                    <a:effectLst/>
                    <a:latin typeface="Montserrat" panose="00000500000000000000" pitchFamily="2" charset="0"/>
                    <a:cs typeface="Arial" panose="020B0604020202020204" pitchFamily="34" charset="0"/>
                  </a:rPr>
                  <a:t>Establishing legal organizations in the metaverse.</a:t>
                </a:r>
                <a:endParaRPr lang="en-US" dirty="0">
                  <a:solidFill>
                    <a:schemeClr val="bg1"/>
                  </a:solidFill>
                  <a:latin typeface="Montserrat" panose="00000500000000000000" pitchFamily="2" charset="0"/>
                </a:endParaRPr>
              </a:p>
            </p:txBody>
          </p:sp>
          <p:pic>
            <p:nvPicPr>
              <p:cNvPr id="32" name="Graphic 31">
                <a:extLst>
                  <a:ext uri="{FF2B5EF4-FFF2-40B4-BE49-F238E27FC236}">
                    <a16:creationId xmlns:a16="http://schemas.microsoft.com/office/drawing/2014/main" id="{6BE3C6B7-89B7-61F7-2353-8133ECF5ED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H="1">
                <a:off x="1259641" y="1752317"/>
                <a:ext cx="914492" cy="932540"/>
              </a:xfrm>
              <a:prstGeom prst="rect">
                <a:avLst/>
              </a:prstGeom>
            </p:spPr>
          </p:pic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E735BA8-D3F8-6BE1-42AF-2192421825AA}"/>
                </a:ext>
              </a:extLst>
            </p:cNvPr>
            <p:cNvGrpSpPr/>
            <p:nvPr/>
          </p:nvGrpSpPr>
          <p:grpSpPr>
            <a:xfrm>
              <a:off x="1259641" y="2921399"/>
              <a:ext cx="9503608" cy="932540"/>
              <a:chOff x="1259641" y="1752317"/>
              <a:chExt cx="9503608" cy="932540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921190F5-D692-92F6-18F5-5EF611500FB7}"/>
                  </a:ext>
                </a:extLst>
              </p:cNvPr>
              <p:cNvSpPr/>
              <p:nvPr/>
            </p:nvSpPr>
            <p:spPr>
              <a:xfrm>
                <a:off x="1259641" y="1752317"/>
                <a:ext cx="9503608" cy="91638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A27B73E-A58F-5F89-B5E4-0616D3BCFAD3}"/>
                  </a:ext>
                </a:extLst>
              </p:cNvPr>
              <p:cNvSpPr txBox="1"/>
              <p:nvPr/>
            </p:nvSpPr>
            <p:spPr>
              <a:xfrm>
                <a:off x="2604416" y="2010456"/>
                <a:ext cx="81588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000" i="0" dirty="0">
                    <a:solidFill>
                      <a:schemeClr val="bg1"/>
                    </a:solidFill>
                    <a:effectLst/>
                    <a:latin typeface="Montserrat" panose="00000500000000000000" pitchFamily="2" charset="0"/>
                    <a:cs typeface="Arial" panose="020B0604020202020204" pitchFamily="34" charset="0"/>
                  </a:rPr>
                  <a:t>Data security and protection: license of content.</a:t>
                </a:r>
                <a:endParaRPr lang="en-US" dirty="0">
                  <a:solidFill>
                    <a:schemeClr val="bg1"/>
                  </a:solidFill>
                  <a:latin typeface="Montserrat" panose="00000500000000000000" pitchFamily="2" charset="0"/>
                </a:endParaRPr>
              </a:p>
            </p:txBody>
          </p:sp>
          <p:pic>
            <p:nvPicPr>
              <p:cNvPr id="37" name="Graphic 36">
                <a:extLst>
                  <a:ext uri="{FF2B5EF4-FFF2-40B4-BE49-F238E27FC236}">
                    <a16:creationId xmlns:a16="http://schemas.microsoft.com/office/drawing/2014/main" id="{6BB8E38F-4006-EB68-A461-D74C369F62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H="1">
                <a:off x="1259641" y="1752317"/>
                <a:ext cx="914492" cy="932540"/>
              </a:xfrm>
              <a:prstGeom prst="rect">
                <a:avLst/>
              </a:prstGeom>
            </p:spPr>
          </p:pic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3E14A426-7919-F031-B6AB-B15AC966E389}"/>
                </a:ext>
              </a:extLst>
            </p:cNvPr>
            <p:cNvGrpSpPr/>
            <p:nvPr/>
          </p:nvGrpSpPr>
          <p:grpSpPr>
            <a:xfrm>
              <a:off x="1259641" y="4090481"/>
              <a:ext cx="9503608" cy="932540"/>
              <a:chOff x="1259641" y="1752317"/>
              <a:chExt cx="9503608" cy="932540"/>
            </a:xfrm>
          </p:grpSpPr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5F7FEDEA-F3AD-8A65-4BD7-9F447024E3B4}"/>
                  </a:ext>
                </a:extLst>
              </p:cNvPr>
              <p:cNvSpPr/>
              <p:nvPr/>
            </p:nvSpPr>
            <p:spPr>
              <a:xfrm>
                <a:off x="1259641" y="1752317"/>
                <a:ext cx="9503608" cy="91638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FDBFF88-2DFB-2A14-0246-271D41C6DD0E}"/>
                  </a:ext>
                </a:extLst>
              </p:cNvPr>
              <p:cNvSpPr txBox="1"/>
              <p:nvPr/>
            </p:nvSpPr>
            <p:spPr>
              <a:xfrm>
                <a:off x="2604416" y="1856568"/>
                <a:ext cx="815883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000" i="0" dirty="0">
                    <a:solidFill>
                      <a:schemeClr val="bg1"/>
                    </a:solidFill>
                    <a:effectLst/>
                    <a:latin typeface="Montserrat" panose="00000500000000000000" pitchFamily="2" charset="0"/>
                    <a:cs typeface="Arial" panose="020B0604020202020204" pitchFamily="34" charset="0"/>
                  </a:rPr>
                  <a:t>Service related to intellectual property, such as copyrights, trademarks, patents, etc.</a:t>
                </a:r>
                <a:endParaRPr lang="en-US" dirty="0">
                  <a:solidFill>
                    <a:schemeClr val="bg1"/>
                  </a:solidFill>
                  <a:latin typeface="Montserrat" panose="00000500000000000000" pitchFamily="2" charset="0"/>
                </a:endParaRPr>
              </a:p>
            </p:txBody>
          </p:sp>
          <p:pic>
            <p:nvPicPr>
              <p:cNvPr id="41" name="Graphic 40">
                <a:extLst>
                  <a:ext uri="{FF2B5EF4-FFF2-40B4-BE49-F238E27FC236}">
                    <a16:creationId xmlns:a16="http://schemas.microsoft.com/office/drawing/2014/main" id="{76CDE232-CB15-6C35-DD35-28C31A9EAC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H="1">
                <a:off x="1259641" y="1752317"/>
                <a:ext cx="914492" cy="932540"/>
              </a:xfrm>
              <a:prstGeom prst="rect">
                <a:avLst/>
              </a:prstGeom>
            </p:spPr>
          </p:pic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695208E-C440-B7CF-B3B8-8509A80A0BDD}"/>
                </a:ext>
              </a:extLst>
            </p:cNvPr>
            <p:cNvGrpSpPr/>
            <p:nvPr/>
          </p:nvGrpSpPr>
          <p:grpSpPr>
            <a:xfrm>
              <a:off x="1259641" y="5259562"/>
              <a:ext cx="9503608" cy="932540"/>
              <a:chOff x="1259641" y="1752317"/>
              <a:chExt cx="9503608" cy="932540"/>
            </a:xfrm>
          </p:grpSpPr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0962AF0B-419D-0BFC-EA3E-CC22D8EB8091}"/>
                  </a:ext>
                </a:extLst>
              </p:cNvPr>
              <p:cNvSpPr/>
              <p:nvPr/>
            </p:nvSpPr>
            <p:spPr>
              <a:xfrm>
                <a:off x="1259641" y="1752317"/>
                <a:ext cx="9503608" cy="91638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86AD588-D3E8-5477-AA3B-65245E04728F}"/>
                  </a:ext>
                </a:extLst>
              </p:cNvPr>
              <p:cNvSpPr txBox="1"/>
              <p:nvPr/>
            </p:nvSpPr>
            <p:spPr>
              <a:xfrm>
                <a:off x="2604416" y="2010456"/>
                <a:ext cx="81588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000" i="0" dirty="0">
                    <a:solidFill>
                      <a:schemeClr val="bg1"/>
                    </a:solidFill>
                    <a:effectLst/>
                    <a:latin typeface="Montserrat" panose="00000500000000000000" pitchFamily="2" charset="0"/>
                    <a:cs typeface="Arial" panose="020B0604020202020204" pitchFamily="34" charset="0"/>
                  </a:rPr>
                  <a:t>Deals involving technology</a:t>
                </a:r>
                <a:endParaRPr lang="en-US" dirty="0">
                  <a:solidFill>
                    <a:schemeClr val="bg1"/>
                  </a:solidFill>
                  <a:latin typeface="Montserrat" panose="00000500000000000000" pitchFamily="2" charset="0"/>
                </a:endParaRPr>
              </a:p>
            </p:txBody>
          </p:sp>
          <p:pic>
            <p:nvPicPr>
              <p:cNvPr id="45" name="Graphic 44">
                <a:extLst>
                  <a:ext uri="{FF2B5EF4-FFF2-40B4-BE49-F238E27FC236}">
                    <a16:creationId xmlns:a16="http://schemas.microsoft.com/office/drawing/2014/main" id="{0CB998C8-9D2E-2225-218F-705DC0EABB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H="1">
                <a:off x="1259641" y="1752317"/>
                <a:ext cx="914492" cy="932540"/>
              </a:xfrm>
              <a:prstGeom prst="rect">
                <a:avLst/>
              </a:prstGeom>
            </p:spPr>
          </p:pic>
        </p:grp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FFFABA28-66C6-9AA7-1107-F3F2643CD4B6}"/>
              </a:ext>
            </a:extLst>
          </p:cNvPr>
          <p:cNvSpPr txBox="1"/>
          <p:nvPr/>
        </p:nvSpPr>
        <p:spPr>
          <a:xfrm>
            <a:off x="0" y="692937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Future Of Virtual Reality</a:t>
            </a:r>
          </a:p>
        </p:txBody>
      </p:sp>
      <p:grpSp>
        <p:nvGrpSpPr>
          <p:cNvPr id="48" name="Google Shape;1586;p24">
            <a:extLst>
              <a:ext uri="{FF2B5EF4-FFF2-40B4-BE49-F238E27FC236}">
                <a16:creationId xmlns:a16="http://schemas.microsoft.com/office/drawing/2014/main" id="{2B3DA6D4-345D-F9BE-7FE0-4779DCA89E5B}"/>
              </a:ext>
            </a:extLst>
          </p:cNvPr>
          <p:cNvGrpSpPr/>
          <p:nvPr/>
        </p:nvGrpSpPr>
        <p:grpSpPr>
          <a:xfrm>
            <a:off x="0" y="0"/>
            <a:ext cx="12192000" cy="6858001"/>
            <a:chOff x="-331" y="11"/>
            <a:chExt cx="9144362" cy="5143544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49" name="Google Shape;1588;p24">
              <a:extLst>
                <a:ext uri="{FF2B5EF4-FFF2-40B4-BE49-F238E27FC236}">
                  <a16:creationId xmlns:a16="http://schemas.microsoft.com/office/drawing/2014/main" id="{E9C3322F-26A5-E510-4065-EA4DA0304791}"/>
                </a:ext>
              </a:extLst>
            </p:cNvPr>
            <p:cNvSpPr/>
            <p:nvPr/>
          </p:nvSpPr>
          <p:spPr>
            <a:xfrm>
              <a:off x="7080656" y="3120284"/>
              <a:ext cx="2063375" cy="2023271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587;p24">
              <a:extLst>
                <a:ext uri="{FF2B5EF4-FFF2-40B4-BE49-F238E27FC236}">
                  <a16:creationId xmlns:a16="http://schemas.microsoft.com/office/drawing/2014/main" id="{F4F094D8-FB16-C5E5-0984-68915996CAE9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590;p24">
              <a:extLst>
                <a:ext uri="{FF2B5EF4-FFF2-40B4-BE49-F238E27FC236}">
                  <a16:creationId xmlns:a16="http://schemas.microsoft.com/office/drawing/2014/main" id="{200213F1-36D0-0C11-D015-6650DB87D4C6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591;p24">
              <a:extLst>
                <a:ext uri="{FF2B5EF4-FFF2-40B4-BE49-F238E27FC236}">
                  <a16:creationId xmlns:a16="http://schemas.microsoft.com/office/drawing/2014/main" id="{6B729B9C-7A36-ADF4-1F19-D6331ACCC44C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03245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1586;p24">
            <a:extLst>
              <a:ext uri="{FF2B5EF4-FFF2-40B4-BE49-F238E27FC236}">
                <a16:creationId xmlns:a16="http://schemas.microsoft.com/office/drawing/2014/main" id="{99111E10-F1EB-568F-30A8-58882C6FED2D}"/>
              </a:ext>
            </a:extLst>
          </p:cNvPr>
          <p:cNvGrpSpPr/>
          <p:nvPr/>
        </p:nvGrpSpPr>
        <p:grpSpPr>
          <a:xfrm>
            <a:off x="0" y="0"/>
            <a:ext cx="12192000" cy="6858001"/>
            <a:chOff x="-331" y="11"/>
            <a:chExt cx="9144362" cy="5143544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51" name="Google Shape;1588;p24">
              <a:extLst>
                <a:ext uri="{FF2B5EF4-FFF2-40B4-BE49-F238E27FC236}">
                  <a16:creationId xmlns:a16="http://schemas.microsoft.com/office/drawing/2014/main" id="{CA44DD2B-974A-665A-2A72-C99CADF643DA}"/>
                </a:ext>
              </a:extLst>
            </p:cNvPr>
            <p:cNvSpPr/>
            <p:nvPr/>
          </p:nvSpPr>
          <p:spPr>
            <a:xfrm>
              <a:off x="7080656" y="3120284"/>
              <a:ext cx="2063375" cy="2023271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587;p24">
              <a:extLst>
                <a:ext uri="{FF2B5EF4-FFF2-40B4-BE49-F238E27FC236}">
                  <a16:creationId xmlns:a16="http://schemas.microsoft.com/office/drawing/2014/main" id="{4F69C6A9-A685-3010-E6F5-965F0259899B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590;p24">
              <a:extLst>
                <a:ext uri="{FF2B5EF4-FFF2-40B4-BE49-F238E27FC236}">
                  <a16:creationId xmlns:a16="http://schemas.microsoft.com/office/drawing/2014/main" id="{EAF06A77-352C-D9B2-5108-4C68DD863A85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591;p24">
              <a:extLst>
                <a:ext uri="{FF2B5EF4-FFF2-40B4-BE49-F238E27FC236}">
                  <a16:creationId xmlns:a16="http://schemas.microsoft.com/office/drawing/2014/main" id="{0765896F-A395-DA59-D197-0CEF1D646C57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187F95D-431D-5120-EFF6-CE03B8CCD8E0}"/>
              </a:ext>
            </a:extLst>
          </p:cNvPr>
          <p:cNvSpPr txBox="1"/>
          <p:nvPr/>
        </p:nvSpPr>
        <p:spPr>
          <a:xfrm>
            <a:off x="0" y="57736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Elements Of Metaverse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5EE2257-6985-A599-B2D6-2EF79983A40D}"/>
              </a:ext>
            </a:extLst>
          </p:cNvPr>
          <p:cNvGrpSpPr/>
          <p:nvPr/>
        </p:nvGrpSpPr>
        <p:grpSpPr>
          <a:xfrm>
            <a:off x="790575" y="1828800"/>
            <a:ext cx="10610850" cy="4356587"/>
            <a:chOff x="790575" y="1828800"/>
            <a:chExt cx="10610850" cy="435658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3218B21-AD85-7F8F-4068-B59464120E4D}"/>
                </a:ext>
              </a:extLst>
            </p:cNvPr>
            <p:cNvSpPr/>
            <p:nvPr/>
          </p:nvSpPr>
          <p:spPr>
            <a:xfrm>
              <a:off x="790575" y="1828800"/>
              <a:ext cx="10610850" cy="4356587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CC7A2C5-D6B8-2C18-9593-9BB60A73D2BC}"/>
                </a:ext>
              </a:extLst>
            </p:cNvPr>
            <p:cNvGrpSpPr/>
            <p:nvPr/>
          </p:nvGrpSpPr>
          <p:grpSpPr>
            <a:xfrm>
              <a:off x="1277032" y="2411110"/>
              <a:ext cx="9637936" cy="3191966"/>
              <a:chOff x="1277032" y="2411110"/>
              <a:chExt cx="9637936" cy="3191966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9EE9AABF-426C-3A9D-B893-02D3C3191929}"/>
                  </a:ext>
                </a:extLst>
              </p:cNvPr>
              <p:cNvGrpSpPr/>
              <p:nvPr/>
            </p:nvGrpSpPr>
            <p:grpSpPr>
              <a:xfrm>
                <a:off x="1277032" y="2411110"/>
                <a:ext cx="2909668" cy="757345"/>
                <a:chOff x="1277032" y="2411110"/>
                <a:chExt cx="2909668" cy="757345"/>
              </a:xfrm>
            </p:grpSpPr>
            <p:sp>
              <p:nvSpPr>
                <p:cNvPr id="20" name="Rectangle: Rounded Corners 19">
                  <a:extLst>
                    <a:ext uri="{FF2B5EF4-FFF2-40B4-BE49-F238E27FC236}">
                      <a16:creationId xmlns:a16="http://schemas.microsoft.com/office/drawing/2014/main" id="{4B29CCC9-C7F8-15B6-553C-D3FDCA4A4DC6}"/>
                    </a:ext>
                  </a:extLst>
                </p:cNvPr>
                <p:cNvSpPr/>
                <p:nvPr/>
              </p:nvSpPr>
              <p:spPr>
                <a:xfrm>
                  <a:off x="1277032" y="2411110"/>
                  <a:ext cx="2909668" cy="757345"/>
                </a:xfrm>
                <a:prstGeom prst="roundRect">
                  <a:avLst>
                    <a:gd name="adj" fmla="val 22904"/>
                  </a:avLst>
                </a:prstGeom>
                <a:solidFill>
                  <a:schemeClr val="bg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D7B15E3-83C1-A827-13C1-0EFF6DA4FD68}"/>
                    </a:ext>
                  </a:extLst>
                </p:cNvPr>
                <p:cNvSpPr txBox="1"/>
                <p:nvPr/>
              </p:nvSpPr>
              <p:spPr>
                <a:xfrm>
                  <a:off x="1326475" y="2620505"/>
                  <a:ext cx="281078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Web 3.0</a:t>
                  </a:r>
                </a:p>
              </p:txBody>
            </p: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75C72FA1-ABA8-05ED-C6C0-9ABB5BEBF62F}"/>
                  </a:ext>
                </a:extLst>
              </p:cNvPr>
              <p:cNvGrpSpPr/>
              <p:nvPr/>
            </p:nvGrpSpPr>
            <p:grpSpPr>
              <a:xfrm>
                <a:off x="4641166" y="2411110"/>
                <a:ext cx="2909668" cy="757345"/>
                <a:chOff x="4641166" y="2411110"/>
                <a:chExt cx="2909668" cy="757345"/>
              </a:xfrm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EBE7E7B3-048C-439F-C472-4699176E13FD}"/>
                    </a:ext>
                  </a:extLst>
                </p:cNvPr>
                <p:cNvSpPr/>
                <p:nvPr/>
              </p:nvSpPr>
              <p:spPr>
                <a:xfrm>
                  <a:off x="4641166" y="2411110"/>
                  <a:ext cx="2909668" cy="757345"/>
                </a:xfrm>
                <a:prstGeom prst="roundRect">
                  <a:avLst>
                    <a:gd name="adj" fmla="val 22904"/>
                  </a:avLst>
                </a:prstGeom>
                <a:solidFill>
                  <a:schemeClr val="bg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1554FC5F-23EB-4311-4603-F62919311AFB}"/>
                    </a:ext>
                  </a:extLst>
                </p:cNvPr>
                <p:cNvSpPr txBox="1"/>
                <p:nvPr/>
              </p:nvSpPr>
              <p:spPr>
                <a:xfrm>
                  <a:off x="4690609" y="2620505"/>
                  <a:ext cx="281078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Blockchain Protocols</a:t>
                  </a:r>
                </a:p>
              </p:txBody>
            </p: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F84A4200-5FB6-5E00-CFCF-0EB576AE85AD}"/>
                  </a:ext>
                </a:extLst>
              </p:cNvPr>
              <p:cNvGrpSpPr/>
              <p:nvPr/>
            </p:nvGrpSpPr>
            <p:grpSpPr>
              <a:xfrm>
                <a:off x="8005300" y="2411110"/>
                <a:ext cx="2909668" cy="757345"/>
                <a:chOff x="8005300" y="2411110"/>
                <a:chExt cx="2909668" cy="757345"/>
              </a:xfrm>
            </p:grpSpPr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1A309D03-373D-7CB0-E3EB-BC641109C594}"/>
                    </a:ext>
                  </a:extLst>
                </p:cNvPr>
                <p:cNvSpPr/>
                <p:nvPr/>
              </p:nvSpPr>
              <p:spPr>
                <a:xfrm>
                  <a:off x="8005300" y="2411110"/>
                  <a:ext cx="2909668" cy="757345"/>
                </a:xfrm>
                <a:prstGeom prst="roundRect">
                  <a:avLst>
                    <a:gd name="adj" fmla="val 22904"/>
                  </a:avLst>
                </a:prstGeom>
                <a:solidFill>
                  <a:schemeClr val="bg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70BD4E22-AEE5-F58C-1887-5FB4FC767E79}"/>
                    </a:ext>
                  </a:extLst>
                </p:cNvPr>
                <p:cNvSpPr txBox="1"/>
                <p:nvPr/>
              </p:nvSpPr>
              <p:spPr>
                <a:xfrm>
                  <a:off x="8054743" y="2620505"/>
                  <a:ext cx="281078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NFTs</a:t>
                  </a: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1EA0040F-0042-11A4-0DA9-2B14A0244A0C}"/>
                  </a:ext>
                </a:extLst>
              </p:cNvPr>
              <p:cNvGrpSpPr/>
              <p:nvPr/>
            </p:nvGrpSpPr>
            <p:grpSpPr>
              <a:xfrm>
                <a:off x="1277032" y="3628420"/>
                <a:ext cx="2909668" cy="757345"/>
                <a:chOff x="1277032" y="3628420"/>
                <a:chExt cx="2909668" cy="757345"/>
              </a:xfrm>
            </p:grpSpPr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10A6A9D3-6F60-4629-3FE8-1D75EA2F75A8}"/>
                    </a:ext>
                  </a:extLst>
                </p:cNvPr>
                <p:cNvSpPr/>
                <p:nvPr/>
              </p:nvSpPr>
              <p:spPr>
                <a:xfrm>
                  <a:off x="1277032" y="3628420"/>
                  <a:ext cx="2909668" cy="757345"/>
                </a:xfrm>
                <a:prstGeom prst="roundRect">
                  <a:avLst>
                    <a:gd name="adj" fmla="val 22904"/>
                  </a:avLst>
                </a:prstGeom>
                <a:solidFill>
                  <a:schemeClr val="bg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A11BECE8-6874-0B3F-0CFE-BDF0CE898D7F}"/>
                    </a:ext>
                  </a:extLst>
                </p:cNvPr>
                <p:cNvSpPr txBox="1"/>
                <p:nvPr/>
              </p:nvSpPr>
              <p:spPr>
                <a:xfrm>
                  <a:off x="1326475" y="3837815"/>
                  <a:ext cx="281078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Games</a:t>
                  </a:r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4915CDBD-FF0E-8647-BD2F-7E21A252B58F}"/>
                  </a:ext>
                </a:extLst>
              </p:cNvPr>
              <p:cNvGrpSpPr/>
              <p:nvPr/>
            </p:nvGrpSpPr>
            <p:grpSpPr>
              <a:xfrm>
                <a:off x="4641166" y="3628420"/>
                <a:ext cx="2909668" cy="757345"/>
                <a:chOff x="4641166" y="3628420"/>
                <a:chExt cx="2909668" cy="757345"/>
              </a:xfrm>
            </p:grpSpPr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D3BD8A0C-7E14-42D1-E757-CE1E99EECACA}"/>
                    </a:ext>
                  </a:extLst>
                </p:cNvPr>
                <p:cNvSpPr/>
                <p:nvPr/>
              </p:nvSpPr>
              <p:spPr>
                <a:xfrm>
                  <a:off x="4641166" y="3628420"/>
                  <a:ext cx="2909668" cy="757345"/>
                </a:xfrm>
                <a:prstGeom prst="roundRect">
                  <a:avLst>
                    <a:gd name="adj" fmla="val 22904"/>
                  </a:avLst>
                </a:prstGeom>
                <a:solidFill>
                  <a:schemeClr val="bg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B698A682-D8B0-D1F4-5EE3-2C5742C638E6}"/>
                    </a:ext>
                  </a:extLst>
                </p:cNvPr>
                <p:cNvSpPr txBox="1"/>
                <p:nvPr/>
              </p:nvSpPr>
              <p:spPr>
                <a:xfrm>
                  <a:off x="4690609" y="3837815"/>
                  <a:ext cx="281078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Cryptocurrencies/Tokens</a:t>
                  </a: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60131D78-3298-FA6F-4F29-E37FD5BDC8D4}"/>
                  </a:ext>
                </a:extLst>
              </p:cNvPr>
              <p:cNvGrpSpPr/>
              <p:nvPr/>
            </p:nvGrpSpPr>
            <p:grpSpPr>
              <a:xfrm>
                <a:off x="8005300" y="3628420"/>
                <a:ext cx="2909668" cy="757345"/>
                <a:chOff x="8005300" y="3628420"/>
                <a:chExt cx="2909668" cy="757345"/>
              </a:xfrm>
            </p:grpSpPr>
            <p:sp>
              <p:nvSpPr>
                <p:cNvPr id="25" name="Rectangle: Rounded Corners 24">
                  <a:extLst>
                    <a:ext uri="{FF2B5EF4-FFF2-40B4-BE49-F238E27FC236}">
                      <a16:creationId xmlns:a16="http://schemas.microsoft.com/office/drawing/2014/main" id="{7C8246AD-9C26-43A3-0E53-F34CA029D598}"/>
                    </a:ext>
                  </a:extLst>
                </p:cNvPr>
                <p:cNvSpPr/>
                <p:nvPr/>
              </p:nvSpPr>
              <p:spPr>
                <a:xfrm>
                  <a:off x="8005300" y="3628420"/>
                  <a:ext cx="2909668" cy="757345"/>
                </a:xfrm>
                <a:prstGeom prst="roundRect">
                  <a:avLst>
                    <a:gd name="adj" fmla="val 22904"/>
                  </a:avLst>
                </a:prstGeom>
                <a:solidFill>
                  <a:schemeClr val="bg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9AB1982D-4335-4C04-BE29-3209798FF90C}"/>
                    </a:ext>
                  </a:extLst>
                </p:cNvPr>
                <p:cNvSpPr txBox="1"/>
                <p:nvPr/>
              </p:nvSpPr>
              <p:spPr>
                <a:xfrm>
                  <a:off x="8054743" y="3837815"/>
                  <a:ext cx="281078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Augmented Reality (AR)</a:t>
                  </a:r>
                </a:p>
              </p:txBody>
            </p: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B33B8958-C4F0-41EC-7710-C7403644F658}"/>
                  </a:ext>
                </a:extLst>
              </p:cNvPr>
              <p:cNvGrpSpPr/>
              <p:nvPr/>
            </p:nvGrpSpPr>
            <p:grpSpPr>
              <a:xfrm>
                <a:off x="2959099" y="4845731"/>
                <a:ext cx="2909668" cy="757345"/>
                <a:chOff x="2959099" y="4845731"/>
                <a:chExt cx="2909668" cy="757345"/>
              </a:xfrm>
            </p:grpSpPr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2C9EEB2D-33B0-BF5F-BED1-BFBA8CA7B3B2}"/>
                    </a:ext>
                  </a:extLst>
                </p:cNvPr>
                <p:cNvSpPr/>
                <p:nvPr/>
              </p:nvSpPr>
              <p:spPr>
                <a:xfrm>
                  <a:off x="2959099" y="4845731"/>
                  <a:ext cx="2909668" cy="757345"/>
                </a:xfrm>
                <a:prstGeom prst="roundRect">
                  <a:avLst>
                    <a:gd name="adj" fmla="val 22904"/>
                  </a:avLst>
                </a:prstGeom>
                <a:solidFill>
                  <a:schemeClr val="bg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A3D34B9C-9A91-200E-B49C-84B46736954E}"/>
                    </a:ext>
                  </a:extLst>
                </p:cNvPr>
                <p:cNvSpPr txBox="1"/>
                <p:nvPr/>
              </p:nvSpPr>
              <p:spPr>
                <a:xfrm>
                  <a:off x="3008542" y="5055126"/>
                  <a:ext cx="281078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Virtual Reality (VR)</a:t>
                  </a:r>
                </a:p>
              </p:txBody>
            </p: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DF3AE8EF-F3C5-8A89-8A60-7B64CDBA59C5}"/>
                  </a:ext>
                </a:extLst>
              </p:cNvPr>
              <p:cNvGrpSpPr/>
              <p:nvPr/>
            </p:nvGrpSpPr>
            <p:grpSpPr>
              <a:xfrm>
                <a:off x="6323233" y="4845731"/>
                <a:ext cx="2909668" cy="757345"/>
                <a:chOff x="6323233" y="4845731"/>
                <a:chExt cx="2909668" cy="757345"/>
              </a:xfrm>
            </p:grpSpPr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7D5D30EB-A00B-8DF3-9E29-5B54E1128C1B}"/>
                    </a:ext>
                  </a:extLst>
                </p:cNvPr>
                <p:cNvSpPr/>
                <p:nvPr/>
              </p:nvSpPr>
              <p:spPr>
                <a:xfrm>
                  <a:off x="6323233" y="4845731"/>
                  <a:ext cx="2909668" cy="757345"/>
                </a:xfrm>
                <a:prstGeom prst="roundRect">
                  <a:avLst>
                    <a:gd name="adj" fmla="val 22904"/>
                  </a:avLst>
                </a:prstGeom>
                <a:solidFill>
                  <a:schemeClr val="bg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D6C0673B-6F6E-FF35-FB83-E2A5146DD6AD}"/>
                    </a:ext>
                  </a:extLst>
                </p:cNvPr>
                <p:cNvSpPr txBox="1"/>
                <p:nvPr/>
              </p:nvSpPr>
              <p:spPr>
                <a:xfrm>
                  <a:off x="6372676" y="5055126"/>
                  <a:ext cx="281078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Mixed reality (MR)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970943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1586;p24">
            <a:extLst>
              <a:ext uri="{FF2B5EF4-FFF2-40B4-BE49-F238E27FC236}">
                <a16:creationId xmlns:a16="http://schemas.microsoft.com/office/drawing/2014/main" id="{77C66BAF-1155-2855-69D4-E2C8E903554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18432" name="Google Shape;1588;p24">
              <a:extLst>
                <a:ext uri="{FF2B5EF4-FFF2-40B4-BE49-F238E27FC236}">
                  <a16:creationId xmlns:a16="http://schemas.microsoft.com/office/drawing/2014/main" id="{A1F5447F-6547-A3E8-E09B-06D35E2BA801}"/>
                </a:ext>
              </a:extLst>
            </p:cNvPr>
            <p:cNvSpPr/>
            <p:nvPr/>
          </p:nvSpPr>
          <p:spPr>
            <a:xfrm>
              <a:off x="7458039" y="3674867"/>
              <a:ext cx="1685992" cy="1468687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3" name="Google Shape;1587;p24">
              <a:extLst>
                <a:ext uri="{FF2B5EF4-FFF2-40B4-BE49-F238E27FC236}">
                  <a16:creationId xmlns:a16="http://schemas.microsoft.com/office/drawing/2014/main" id="{A2D78203-11B3-ED93-799F-D1EF8CE65D07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5" name="Google Shape;1590;p24">
              <a:extLst>
                <a:ext uri="{FF2B5EF4-FFF2-40B4-BE49-F238E27FC236}">
                  <a16:creationId xmlns:a16="http://schemas.microsoft.com/office/drawing/2014/main" id="{6C10B060-C88E-F732-2B07-6C1C0091D6EE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7" name="Google Shape;1591;p24">
              <a:extLst>
                <a:ext uri="{FF2B5EF4-FFF2-40B4-BE49-F238E27FC236}">
                  <a16:creationId xmlns:a16="http://schemas.microsoft.com/office/drawing/2014/main" id="{55EA0906-8C1B-A931-C354-FD38C4456B85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6596999-4560-5174-05AF-13525DF606A8}"/>
              </a:ext>
            </a:extLst>
          </p:cNvPr>
          <p:cNvGrpSpPr/>
          <p:nvPr/>
        </p:nvGrpSpPr>
        <p:grpSpPr>
          <a:xfrm>
            <a:off x="754141" y="626099"/>
            <a:ext cx="4034151" cy="5605803"/>
            <a:chOff x="1000884" y="1075207"/>
            <a:chExt cx="4034151" cy="5605803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1FDF503-6D0F-C329-AC06-8A48A31FC708}"/>
                </a:ext>
              </a:extLst>
            </p:cNvPr>
            <p:cNvSpPr/>
            <p:nvPr/>
          </p:nvSpPr>
          <p:spPr>
            <a:xfrm rot="20080803">
              <a:off x="1079105" y="4481170"/>
              <a:ext cx="3955930" cy="2199840"/>
            </a:xfrm>
            <a:custGeom>
              <a:avLst/>
              <a:gdLst>
                <a:gd name="connsiteX0" fmla="*/ 3955930 w 3955930"/>
                <a:gd name="connsiteY0" fmla="*/ 0 h 2199840"/>
                <a:gd name="connsiteX1" fmla="*/ 2735111 w 3955930"/>
                <a:gd name="connsiteY1" fmla="*/ 2199840 h 2199840"/>
                <a:gd name="connsiteX2" fmla="*/ 223555 w 3955930"/>
                <a:gd name="connsiteY2" fmla="*/ 806032 h 2199840"/>
                <a:gd name="connsiteX3" fmla="*/ 0 w 3955930"/>
                <a:gd name="connsiteY3" fmla="*/ 24941 h 2199840"/>
                <a:gd name="connsiteX4" fmla="*/ 13840 w 3955930"/>
                <a:gd name="connsiteY4" fmla="*/ 0 h 2199840"/>
                <a:gd name="connsiteX5" fmla="*/ 3955930 w 3955930"/>
                <a:gd name="connsiteY5" fmla="*/ 0 h 2199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55930" h="2199840">
                  <a:moveTo>
                    <a:pt x="3955930" y="0"/>
                  </a:moveTo>
                  <a:lnTo>
                    <a:pt x="2735111" y="2199840"/>
                  </a:lnTo>
                  <a:lnTo>
                    <a:pt x="223555" y="806032"/>
                  </a:lnTo>
                  <a:lnTo>
                    <a:pt x="0" y="24941"/>
                  </a:lnTo>
                  <a:lnTo>
                    <a:pt x="13840" y="0"/>
                  </a:lnTo>
                  <a:lnTo>
                    <a:pt x="3955930" y="0"/>
                  </a:lnTo>
                  <a:close/>
                </a:path>
              </a:pathLst>
            </a:custGeom>
            <a:gradFill flip="none" rotWithShape="1">
              <a:gsLst>
                <a:gs pos="33936">
                  <a:schemeClr val="accent5">
                    <a:lumMod val="60000"/>
                    <a:lumOff val="40000"/>
                  </a:schemeClr>
                </a:gs>
                <a:gs pos="56000">
                  <a:schemeClr val="accent4">
                    <a:lumMod val="75000"/>
                  </a:schemeClr>
                </a:gs>
                <a:gs pos="0">
                  <a:schemeClr val="accent1"/>
                </a:gs>
                <a:gs pos="96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E243365-5EA8-3B1E-7785-D3CDF6469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" b="24"/>
            <a:stretch>
              <a:fillRect/>
            </a:stretch>
          </p:blipFill>
          <p:spPr>
            <a:xfrm>
              <a:off x="1000884" y="1075207"/>
              <a:ext cx="3669432" cy="4914472"/>
            </a:xfrm>
            <a:custGeom>
              <a:avLst/>
              <a:gdLst>
                <a:gd name="connsiteX0" fmla="*/ 266928 w 3669432"/>
                <a:gd name="connsiteY0" fmla="*/ 0 h 4914472"/>
                <a:gd name="connsiteX1" fmla="*/ 3133302 w 3669432"/>
                <a:gd name="connsiteY1" fmla="*/ 185786 h 4914472"/>
                <a:gd name="connsiteX2" fmla="*/ 3669432 w 3669432"/>
                <a:gd name="connsiteY2" fmla="*/ 796232 h 4914472"/>
                <a:gd name="connsiteX3" fmla="*/ 3402504 w 3669432"/>
                <a:gd name="connsiteY3" fmla="*/ 4914472 h 4914472"/>
                <a:gd name="connsiteX4" fmla="*/ 536131 w 3669432"/>
                <a:gd name="connsiteY4" fmla="*/ 4728686 h 4914472"/>
                <a:gd name="connsiteX5" fmla="*/ 0 w 3669432"/>
                <a:gd name="connsiteY5" fmla="*/ 4118240 h 4914472"/>
                <a:gd name="connsiteX6" fmla="*/ 266928 w 3669432"/>
                <a:gd name="connsiteY6" fmla="*/ 0 h 4914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69432" h="4914472">
                  <a:moveTo>
                    <a:pt x="266928" y="0"/>
                  </a:moveTo>
                  <a:lnTo>
                    <a:pt x="3133302" y="185786"/>
                  </a:lnTo>
                  <a:lnTo>
                    <a:pt x="3669432" y="796232"/>
                  </a:lnTo>
                  <a:lnTo>
                    <a:pt x="3402504" y="4914472"/>
                  </a:lnTo>
                  <a:lnTo>
                    <a:pt x="536131" y="4728686"/>
                  </a:lnTo>
                  <a:lnTo>
                    <a:pt x="0" y="4118240"/>
                  </a:lnTo>
                  <a:lnTo>
                    <a:pt x="266928" y="0"/>
                  </a:lnTo>
                  <a:close/>
                </a:path>
              </a:pathLst>
            </a:cu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AECECAF-ABB1-5387-B2D8-F940CDB3A327}"/>
              </a:ext>
            </a:extLst>
          </p:cNvPr>
          <p:cNvGrpSpPr/>
          <p:nvPr/>
        </p:nvGrpSpPr>
        <p:grpSpPr>
          <a:xfrm>
            <a:off x="5372225" y="1269815"/>
            <a:ext cx="6239204" cy="4318371"/>
            <a:chOff x="5372225" y="1234840"/>
            <a:chExt cx="6239204" cy="431837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600A71B-833E-36C3-4376-DE17EEA1BA29}"/>
                </a:ext>
              </a:extLst>
            </p:cNvPr>
            <p:cNvSpPr txBox="1"/>
            <p:nvPr/>
          </p:nvSpPr>
          <p:spPr>
            <a:xfrm>
              <a:off x="5372225" y="1234840"/>
              <a:ext cx="570411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4000" b="1" i="0" dirty="0">
                  <a:solidFill>
                    <a:schemeClr val="bg1"/>
                  </a:solidFill>
                  <a:effectLst/>
                  <a:latin typeface="Montserrat" panose="00000500000000000000" pitchFamily="2" charset="0"/>
                </a:rPr>
                <a:t>What Is Web3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271B562-C047-30EA-CC1B-3FDEAF1F356A}"/>
                </a:ext>
              </a:extLst>
            </p:cNvPr>
            <p:cNvGrpSpPr/>
            <p:nvPr/>
          </p:nvGrpSpPr>
          <p:grpSpPr>
            <a:xfrm>
              <a:off x="5575425" y="2029811"/>
              <a:ext cx="6036004" cy="3523400"/>
              <a:chOff x="5575425" y="2029811"/>
              <a:chExt cx="6036004" cy="3523400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63E238F-5192-4D54-7CD0-6454B2153EF7}"/>
                  </a:ext>
                </a:extLst>
              </p:cNvPr>
              <p:cNvSpPr txBox="1"/>
              <p:nvPr/>
            </p:nvSpPr>
            <p:spPr>
              <a:xfrm>
                <a:off x="5907315" y="2029811"/>
                <a:ext cx="5704114" cy="35234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1200"/>
                  </a:spcBef>
                </a:pPr>
                <a:r>
                  <a:rPr lang="en-US" dirty="0">
                    <a:solidFill>
                      <a:schemeClr val="bg1"/>
                    </a:solidFill>
                    <a:latin typeface="Montserrat" panose="00000500000000000000" pitchFamily="2" charset="0"/>
                  </a:rPr>
                  <a:t>Web3 is a term used to define a decentralized internet created on a blockchain foundation. Central to Web3’s belief is that power over the internet will ultimately swing out from a handful of tech giants toward developers and the many unique users.</a:t>
                </a:r>
              </a:p>
              <a:p>
                <a:pPr algn="just">
                  <a:lnSpc>
                    <a:spcPct val="150000"/>
                  </a:lnSpc>
                  <a:spcBef>
                    <a:spcPts val="1200"/>
                  </a:spcBef>
                </a:pPr>
                <a:r>
                  <a:rPr lang="en-US" dirty="0">
                    <a:solidFill>
                      <a:schemeClr val="bg1"/>
                    </a:solidFill>
                    <a:latin typeface="Montserrat" panose="00000500000000000000" pitchFamily="2" charset="0"/>
                  </a:rPr>
                  <a:t>That said, none of Web3’s core tenets run heretical to those of the metaverse.</a:t>
                </a: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74A826D8-C55C-5C6F-A8D4-268E5BD585D0}"/>
                  </a:ext>
                </a:extLst>
              </p:cNvPr>
              <p:cNvGrpSpPr/>
              <p:nvPr/>
            </p:nvGrpSpPr>
            <p:grpSpPr>
              <a:xfrm>
                <a:off x="5575425" y="2180881"/>
                <a:ext cx="225457" cy="225457"/>
                <a:chOff x="1235655" y="2209909"/>
                <a:chExt cx="225457" cy="225457"/>
              </a:xfrm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884F7F96-285E-6F98-45E1-970BBB079C67}"/>
                    </a:ext>
                  </a:extLst>
                </p:cNvPr>
                <p:cNvSpPr/>
                <p:nvPr/>
              </p:nvSpPr>
              <p:spPr>
                <a:xfrm rot="16200000">
                  <a:off x="1235655" y="2209909"/>
                  <a:ext cx="225457" cy="22545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77800" dist="63500" dir="5400000" algn="ctr" rotWithShape="0">
                    <a:srgbClr val="000000">
                      <a:alpha val="2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3" name="Freeform 5">
                  <a:extLst>
                    <a:ext uri="{FF2B5EF4-FFF2-40B4-BE49-F238E27FC236}">
                      <a16:creationId xmlns:a16="http://schemas.microsoft.com/office/drawing/2014/main" id="{B57063E0-CD6A-73CD-D9BA-117F6045AE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>
                  <a:off x="1286597" y="2286706"/>
                  <a:ext cx="123574" cy="77100"/>
                </a:xfrm>
                <a:custGeom>
                  <a:avLst/>
                  <a:gdLst>
                    <a:gd name="T0" fmla="*/ 167 w 333"/>
                    <a:gd name="T1" fmla="*/ 0 h 207"/>
                    <a:gd name="T2" fmla="*/ 195 w 333"/>
                    <a:gd name="T3" fmla="*/ 12 h 207"/>
                    <a:gd name="T4" fmla="*/ 318 w 333"/>
                    <a:gd name="T5" fmla="*/ 135 h 207"/>
                    <a:gd name="T6" fmla="*/ 318 w 333"/>
                    <a:gd name="T7" fmla="*/ 191 h 207"/>
                    <a:gd name="T8" fmla="*/ 261 w 333"/>
                    <a:gd name="T9" fmla="*/ 191 h 207"/>
                    <a:gd name="T10" fmla="*/ 167 w 333"/>
                    <a:gd name="T11" fmla="*/ 97 h 207"/>
                    <a:gd name="T12" fmla="*/ 72 w 333"/>
                    <a:gd name="T13" fmla="*/ 191 h 207"/>
                    <a:gd name="T14" fmla="*/ 16 w 333"/>
                    <a:gd name="T15" fmla="*/ 191 h 207"/>
                    <a:gd name="T16" fmla="*/ 16 w 333"/>
                    <a:gd name="T17" fmla="*/ 135 h 207"/>
                    <a:gd name="T18" fmla="*/ 139 w 333"/>
                    <a:gd name="T19" fmla="*/ 12 h 207"/>
                    <a:gd name="T20" fmla="*/ 167 w 333"/>
                    <a:gd name="T21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3" h="207">
                      <a:moveTo>
                        <a:pt x="167" y="0"/>
                      </a:moveTo>
                      <a:cubicBezTo>
                        <a:pt x="177" y="0"/>
                        <a:pt x="187" y="4"/>
                        <a:pt x="195" y="12"/>
                      </a:cubicBezTo>
                      <a:cubicBezTo>
                        <a:pt x="318" y="135"/>
                        <a:pt x="318" y="135"/>
                        <a:pt x="318" y="135"/>
                      </a:cubicBezTo>
                      <a:cubicBezTo>
                        <a:pt x="333" y="150"/>
                        <a:pt x="333" y="176"/>
                        <a:pt x="318" y="191"/>
                      </a:cubicBezTo>
                      <a:cubicBezTo>
                        <a:pt x="302" y="207"/>
                        <a:pt x="277" y="207"/>
                        <a:pt x="261" y="191"/>
                      </a:cubicBezTo>
                      <a:cubicBezTo>
                        <a:pt x="167" y="97"/>
                        <a:pt x="167" y="97"/>
                        <a:pt x="167" y="97"/>
                      </a:cubicBezTo>
                      <a:cubicBezTo>
                        <a:pt x="72" y="191"/>
                        <a:pt x="72" y="191"/>
                        <a:pt x="72" y="191"/>
                      </a:cubicBezTo>
                      <a:cubicBezTo>
                        <a:pt x="57" y="207"/>
                        <a:pt x="32" y="207"/>
                        <a:pt x="16" y="191"/>
                      </a:cubicBezTo>
                      <a:cubicBezTo>
                        <a:pt x="0" y="176"/>
                        <a:pt x="0" y="150"/>
                        <a:pt x="16" y="135"/>
                      </a:cubicBezTo>
                      <a:cubicBezTo>
                        <a:pt x="139" y="12"/>
                        <a:pt x="139" y="12"/>
                        <a:pt x="139" y="12"/>
                      </a:cubicBezTo>
                      <a:cubicBezTo>
                        <a:pt x="146" y="4"/>
                        <a:pt x="157" y="0"/>
                        <a:pt x="16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4010DBF5-918B-19CA-D3ED-7C9B2685B0D2}"/>
                  </a:ext>
                </a:extLst>
              </p:cNvPr>
              <p:cNvGrpSpPr/>
              <p:nvPr/>
            </p:nvGrpSpPr>
            <p:grpSpPr>
              <a:xfrm>
                <a:off x="5575425" y="4811233"/>
                <a:ext cx="225457" cy="225457"/>
                <a:chOff x="1235655" y="2209909"/>
                <a:chExt cx="225457" cy="225457"/>
              </a:xfrm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873E392B-B944-0BD9-A8CC-B08C88381CDA}"/>
                    </a:ext>
                  </a:extLst>
                </p:cNvPr>
                <p:cNvSpPr/>
                <p:nvPr/>
              </p:nvSpPr>
              <p:spPr>
                <a:xfrm rot="16200000">
                  <a:off x="1235655" y="2209909"/>
                  <a:ext cx="225457" cy="22545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77800" dist="63500" dir="5400000" algn="ctr" rotWithShape="0">
                    <a:srgbClr val="000000">
                      <a:alpha val="2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7" name="Freeform 5">
                  <a:extLst>
                    <a:ext uri="{FF2B5EF4-FFF2-40B4-BE49-F238E27FC236}">
                      <a16:creationId xmlns:a16="http://schemas.microsoft.com/office/drawing/2014/main" id="{FE06E9D4-81EC-0027-E33B-57BBE5CD64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>
                  <a:off x="1286597" y="2286706"/>
                  <a:ext cx="123574" cy="77100"/>
                </a:xfrm>
                <a:custGeom>
                  <a:avLst/>
                  <a:gdLst>
                    <a:gd name="T0" fmla="*/ 167 w 333"/>
                    <a:gd name="T1" fmla="*/ 0 h 207"/>
                    <a:gd name="T2" fmla="*/ 195 w 333"/>
                    <a:gd name="T3" fmla="*/ 12 h 207"/>
                    <a:gd name="T4" fmla="*/ 318 w 333"/>
                    <a:gd name="T5" fmla="*/ 135 h 207"/>
                    <a:gd name="T6" fmla="*/ 318 w 333"/>
                    <a:gd name="T7" fmla="*/ 191 h 207"/>
                    <a:gd name="T8" fmla="*/ 261 w 333"/>
                    <a:gd name="T9" fmla="*/ 191 h 207"/>
                    <a:gd name="T10" fmla="*/ 167 w 333"/>
                    <a:gd name="T11" fmla="*/ 97 h 207"/>
                    <a:gd name="T12" fmla="*/ 72 w 333"/>
                    <a:gd name="T13" fmla="*/ 191 h 207"/>
                    <a:gd name="T14" fmla="*/ 16 w 333"/>
                    <a:gd name="T15" fmla="*/ 191 h 207"/>
                    <a:gd name="T16" fmla="*/ 16 w 333"/>
                    <a:gd name="T17" fmla="*/ 135 h 207"/>
                    <a:gd name="T18" fmla="*/ 139 w 333"/>
                    <a:gd name="T19" fmla="*/ 12 h 207"/>
                    <a:gd name="T20" fmla="*/ 167 w 333"/>
                    <a:gd name="T21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3" h="207">
                      <a:moveTo>
                        <a:pt x="167" y="0"/>
                      </a:moveTo>
                      <a:cubicBezTo>
                        <a:pt x="177" y="0"/>
                        <a:pt x="187" y="4"/>
                        <a:pt x="195" y="12"/>
                      </a:cubicBezTo>
                      <a:cubicBezTo>
                        <a:pt x="318" y="135"/>
                        <a:pt x="318" y="135"/>
                        <a:pt x="318" y="135"/>
                      </a:cubicBezTo>
                      <a:cubicBezTo>
                        <a:pt x="333" y="150"/>
                        <a:pt x="333" y="176"/>
                        <a:pt x="318" y="191"/>
                      </a:cubicBezTo>
                      <a:cubicBezTo>
                        <a:pt x="302" y="207"/>
                        <a:pt x="277" y="207"/>
                        <a:pt x="261" y="191"/>
                      </a:cubicBezTo>
                      <a:cubicBezTo>
                        <a:pt x="167" y="97"/>
                        <a:pt x="167" y="97"/>
                        <a:pt x="167" y="97"/>
                      </a:cubicBezTo>
                      <a:cubicBezTo>
                        <a:pt x="72" y="191"/>
                        <a:pt x="72" y="191"/>
                        <a:pt x="72" y="191"/>
                      </a:cubicBezTo>
                      <a:cubicBezTo>
                        <a:pt x="57" y="207"/>
                        <a:pt x="32" y="207"/>
                        <a:pt x="16" y="191"/>
                      </a:cubicBezTo>
                      <a:cubicBezTo>
                        <a:pt x="0" y="176"/>
                        <a:pt x="0" y="150"/>
                        <a:pt x="16" y="135"/>
                      </a:cubicBezTo>
                      <a:cubicBezTo>
                        <a:pt x="139" y="12"/>
                        <a:pt x="139" y="12"/>
                        <a:pt x="139" y="12"/>
                      </a:cubicBezTo>
                      <a:cubicBezTo>
                        <a:pt x="146" y="4"/>
                        <a:pt x="157" y="0"/>
                        <a:pt x="16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239097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12" name="Group 15411">
            <a:extLst>
              <a:ext uri="{FF2B5EF4-FFF2-40B4-BE49-F238E27FC236}">
                <a16:creationId xmlns:a16="http://schemas.microsoft.com/office/drawing/2014/main" id="{23DDCA76-7345-6739-EA88-164547C8C588}"/>
              </a:ext>
            </a:extLst>
          </p:cNvPr>
          <p:cNvGrpSpPr/>
          <p:nvPr/>
        </p:nvGrpSpPr>
        <p:grpSpPr>
          <a:xfrm>
            <a:off x="542562" y="1068097"/>
            <a:ext cx="10945585" cy="4721807"/>
            <a:chOff x="542562" y="1678993"/>
            <a:chExt cx="10945585" cy="4721807"/>
          </a:xfrm>
        </p:grpSpPr>
        <p:sp>
          <p:nvSpPr>
            <p:cNvPr id="15404" name="TextBox 15403">
              <a:extLst>
                <a:ext uri="{FF2B5EF4-FFF2-40B4-BE49-F238E27FC236}">
                  <a16:creationId xmlns:a16="http://schemas.microsoft.com/office/drawing/2014/main" id="{D2DB7195-FD6A-28D1-1D71-D95F943D13E2}"/>
                </a:ext>
              </a:extLst>
            </p:cNvPr>
            <p:cNvSpPr txBox="1"/>
            <p:nvPr/>
          </p:nvSpPr>
          <p:spPr>
            <a:xfrm>
              <a:off x="5292736" y="3429000"/>
              <a:ext cx="1606530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V.s</a:t>
              </a:r>
            </a:p>
          </p:txBody>
        </p:sp>
        <p:grpSp>
          <p:nvGrpSpPr>
            <p:cNvPr id="15410" name="Group 15409">
              <a:extLst>
                <a:ext uri="{FF2B5EF4-FFF2-40B4-BE49-F238E27FC236}">
                  <a16:creationId xmlns:a16="http://schemas.microsoft.com/office/drawing/2014/main" id="{B7846059-334D-52FD-3BC4-8E06F9983A01}"/>
                </a:ext>
              </a:extLst>
            </p:cNvPr>
            <p:cNvGrpSpPr/>
            <p:nvPr/>
          </p:nvGrpSpPr>
          <p:grpSpPr>
            <a:xfrm>
              <a:off x="542562" y="1678993"/>
              <a:ext cx="3810000" cy="4721807"/>
              <a:chOff x="542562" y="1678993"/>
              <a:chExt cx="3810000" cy="4721807"/>
            </a:xfrm>
          </p:grpSpPr>
          <p:pic>
            <p:nvPicPr>
              <p:cNvPr id="15402" name="Picture 6" descr="Our prudent Web 3 Development company leads advanced blockchain platforms.">
                <a:extLst>
                  <a:ext uri="{FF2B5EF4-FFF2-40B4-BE49-F238E27FC236}">
                    <a16:creationId xmlns:a16="http://schemas.microsoft.com/office/drawing/2014/main" id="{17847645-F831-6412-EB48-FC57BB485C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562" y="1678993"/>
                <a:ext cx="3810000" cy="381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407" name="TextBox 15406">
                <a:extLst>
                  <a:ext uri="{FF2B5EF4-FFF2-40B4-BE49-F238E27FC236}">
                    <a16:creationId xmlns:a16="http://schemas.microsoft.com/office/drawing/2014/main" id="{3249E3D1-7E30-5C30-E5D7-6DE75DFA9697}"/>
                  </a:ext>
                </a:extLst>
              </p:cNvPr>
              <p:cNvSpPr txBox="1"/>
              <p:nvPr/>
            </p:nvSpPr>
            <p:spPr>
              <a:xfrm>
                <a:off x="1209312" y="5816025"/>
                <a:ext cx="24765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chemeClr val="bg1"/>
                    </a:solidFill>
                    <a:latin typeface="Montserrat" panose="00000500000000000000" pitchFamily="2" charset="0"/>
                  </a:rPr>
                  <a:t>Web 3.0</a:t>
                </a:r>
              </a:p>
            </p:txBody>
          </p:sp>
        </p:grpSp>
        <p:grpSp>
          <p:nvGrpSpPr>
            <p:cNvPr id="15411" name="Group 15410">
              <a:extLst>
                <a:ext uri="{FF2B5EF4-FFF2-40B4-BE49-F238E27FC236}">
                  <a16:creationId xmlns:a16="http://schemas.microsoft.com/office/drawing/2014/main" id="{6F98566B-206F-9695-D62D-05EC53FE83DD}"/>
                </a:ext>
              </a:extLst>
            </p:cNvPr>
            <p:cNvGrpSpPr/>
            <p:nvPr/>
          </p:nvGrpSpPr>
          <p:grpSpPr>
            <a:xfrm>
              <a:off x="7839439" y="1924050"/>
              <a:ext cx="3648708" cy="4476750"/>
              <a:chOff x="7839439" y="1924050"/>
              <a:chExt cx="3648708" cy="4476750"/>
            </a:xfrm>
          </p:grpSpPr>
          <p:pic>
            <p:nvPicPr>
              <p:cNvPr id="15364" name="Picture 4" descr="Metaverse NFT Marketplace Development - Appdupe">
                <a:extLst>
                  <a:ext uri="{FF2B5EF4-FFF2-40B4-BE49-F238E27FC236}">
                    <a16:creationId xmlns:a16="http://schemas.microsoft.com/office/drawing/2014/main" id="{398C9B26-DA3D-2AC2-8192-712961BA37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9439" y="1924050"/>
                <a:ext cx="3648708" cy="37770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408" name="TextBox 15407">
                <a:extLst>
                  <a:ext uri="{FF2B5EF4-FFF2-40B4-BE49-F238E27FC236}">
                    <a16:creationId xmlns:a16="http://schemas.microsoft.com/office/drawing/2014/main" id="{59470411-D73D-AABC-896A-AE77C686ED57}"/>
                  </a:ext>
                </a:extLst>
              </p:cNvPr>
              <p:cNvSpPr txBox="1"/>
              <p:nvPr/>
            </p:nvSpPr>
            <p:spPr>
              <a:xfrm>
                <a:off x="8425543" y="5816025"/>
                <a:ext cx="24765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chemeClr val="bg1"/>
                    </a:solidFill>
                    <a:latin typeface="Montserrat" panose="00000500000000000000" pitchFamily="2" charset="0"/>
                  </a:rPr>
                  <a:t>Metaverse</a:t>
                </a:r>
              </a:p>
            </p:txBody>
          </p:sp>
        </p:grpSp>
      </p:grpSp>
      <p:grpSp>
        <p:nvGrpSpPr>
          <p:cNvPr id="15414" name="Google Shape;1586;p24">
            <a:extLst>
              <a:ext uri="{FF2B5EF4-FFF2-40B4-BE49-F238E27FC236}">
                <a16:creationId xmlns:a16="http://schemas.microsoft.com/office/drawing/2014/main" id="{16A3BDC7-9EDE-25EF-00BB-BFBDB4C9562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15415" name="Google Shape;1588;p24">
              <a:extLst>
                <a:ext uri="{FF2B5EF4-FFF2-40B4-BE49-F238E27FC236}">
                  <a16:creationId xmlns:a16="http://schemas.microsoft.com/office/drawing/2014/main" id="{46729C63-FE4E-90C6-0FB5-BAE1D2AD4C46}"/>
                </a:ext>
              </a:extLst>
            </p:cNvPr>
            <p:cNvSpPr/>
            <p:nvPr/>
          </p:nvSpPr>
          <p:spPr>
            <a:xfrm>
              <a:off x="7458039" y="3674867"/>
              <a:ext cx="1685992" cy="1468687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6" name="Google Shape;1587;p24">
              <a:extLst>
                <a:ext uri="{FF2B5EF4-FFF2-40B4-BE49-F238E27FC236}">
                  <a16:creationId xmlns:a16="http://schemas.microsoft.com/office/drawing/2014/main" id="{D3A835B4-DA27-CB65-CF79-E39726B03285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7" name="Google Shape;1590;p24">
              <a:extLst>
                <a:ext uri="{FF2B5EF4-FFF2-40B4-BE49-F238E27FC236}">
                  <a16:creationId xmlns:a16="http://schemas.microsoft.com/office/drawing/2014/main" id="{7CA06772-C1C8-A34E-48C7-8EE1F01F1EBA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8" name="Google Shape;1591;p24">
              <a:extLst>
                <a:ext uri="{FF2B5EF4-FFF2-40B4-BE49-F238E27FC236}">
                  <a16:creationId xmlns:a16="http://schemas.microsoft.com/office/drawing/2014/main" id="{00466E27-7F12-7F24-B400-F04182319C92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3487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NFTICALLY - Buy/Sell or Launch Your Own NFT Store in Minutes">
            <a:extLst>
              <a:ext uri="{FF2B5EF4-FFF2-40B4-BE49-F238E27FC236}">
                <a16:creationId xmlns:a16="http://schemas.microsoft.com/office/drawing/2014/main" id="{ADF460E4-4205-32CD-FC9B-80B6E0E4D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353" y="1967787"/>
            <a:ext cx="9001152" cy="563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1390C2-C1E9-8A24-2DF4-2BEA11FB662C}"/>
              </a:ext>
            </a:extLst>
          </p:cNvPr>
          <p:cNvSpPr txBox="1"/>
          <p:nvPr/>
        </p:nvSpPr>
        <p:spPr>
          <a:xfrm>
            <a:off x="983037" y="929374"/>
            <a:ext cx="10225926" cy="1886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Montserrat" panose="00000500000000000000" pitchFamily="2" charset="0"/>
              </a:rPr>
              <a:t>An NFT is </a:t>
            </a:r>
            <a:r>
              <a:rPr lang="en-US" sz="200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a digital asset describing real-world objects like art, in-game items, music, and videos</a:t>
            </a:r>
            <a:r>
              <a:rPr lang="en-US" sz="2000" dirty="0">
                <a:solidFill>
                  <a:schemeClr val="bg1"/>
                </a:solidFill>
                <a:latin typeface="Montserrat" panose="00000500000000000000" pitchFamily="2" charset="0"/>
              </a:rPr>
              <a:t>. They are bought and sold online repeatedly with cryptocurrency and are generally encoded with the same underlying software as more cryptos.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E571D4-3BBA-A47A-6997-AB40847B21CE}"/>
              </a:ext>
            </a:extLst>
          </p:cNvPr>
          <p:cNvSpPr txBox="1"/>
          <p:nvPr/>
        </p:nvSpPr>
        <p:spPr>
          <a:xfrm>
            <a:off x="2010472" y="4588293"/>
            <a:ext cx="20350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NFTS</a:t>
            </a:r>
          </a:p>
        </p:txBody>
      </p:sp>
      <p:grpSp>
        <p:nvGrpSpPr>
          <p:cNvPr id="7" name="Google Shape;1586;p24">
            <a:extLst>
              <a:ext uri="{FF2B5EF4-FFF2-40B4-BE49-F238E27FC236}">
                <a16:creationId xmlns:a16="http://schemas.microsoft.com/office/drawing/2014/main" id="{E8827551-14B9-191F-2A29-8ECBA14E4AD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8" name="Google Shape;1588;p24">
              <a:extLst>
                <a:ext uri="{FF2B5EF4-FFF2-40B4-BE49-F238E27FC236}">
                  <a16:creationId xmlns:a16="http://schemas.microsoft.com/office/drawing/2014/main" id="{1B93521B-E27B-9FCA-3D04-8E480968F4FD}"/>
                </a:ext>
              </a:extLst>
            </p:cNvPr>
            <p:cNvSpPr/>
            <p:nvPr/>
          </p:nvSpPr>
          <p:spPr>
            <a:xfrm>
              <a:off x="7458039" y="3674867"/>
              <a:ext cx="1685992" cy="1468687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587;p24">
              <a:extLst>
                <a:ext uri="{FF2B5EF4-FFF2-40B4-BE49-F238E27FC236}">
                  <a16:creationId xmlns:a16="http://schemas.microsoft.com/office/drawing/2014/main" id="{4CF0B042-CA50-FD3D-22CB-8D2A603A35AE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90;p24">
              <a:extLst>
                <a:ext uri="{FF2B5EF4-FFF2-40B4-BE49-F238E27FC236}">
                  <a16:creationId xmlns:a16="http://schemas.microsoft.com/office/drawing/2014/main" id="{C9DBD311-8F09-2454-633F-CA3A70DD42A7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91;p24">
              <a:extLst>
                <a:ext uri="{FF2B5EF4-FFF2-40B4-BE49-F238E27FC236}">
                  <a16:creationId xmlns:a16="http://schemas.microsoft.com/office/drawing/2014/main" id="{087EA767-DB78-D6A6-048C-20A131F6E14D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90000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Data 4">
            <a:extLst>
              <a:ext uri="{FF2B5EF4-FFF2-40B4-BE49-F238E27FC236}">
                <a16:creationId xmlns:a16="http://schemas.microsoft.com/office/drawing/2014/main" id="{1300771C-060E-D9FA-9019-FFA38403F65D}"/>
              </a:ext>
            </a:extLst>
          </p:cNvPr>
          <p:cNvSpPr/>
          <p:nvPr/>
        </p:nvSpPr>
        <p:spPr>
          <a:xfrm>
            <a:off x="8737594" y="2462733"/>
            <a:ext cx="2772227" cy="3202142"/>
          </a:xfrm>
          <a:prstGeom prst="flowChartInputOutput">
            <a:avLst/>
          </a:prstGeom>
          <a:gradFill flip="none" rotWithShape="1">
            <a:gsLst>
              <a:gs pos="42220">
                <a:schemeClr val="accent4">
                  <a:lumMod val="75000"/>
                </a:schemeClr>
              </a:gs>
              <a:gs pos="55000">
                <a:schemeClr val="accent1">
                  <a:lumMod val="75000"/>
                </a:schemeClr>
              </a:gs>
              <a:gs pos="72000">
                <a:schemeClr val="accent4"/>
              </a:gs>
              <a:gs pos="0">
                <a:schemeClr val="accent4"/>
              </a:gs>
              <a:gs pos="96000">
                <a:schemeClr val="accent1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Picture 10" descr="Using The Metaverse In Corporate Training - eLearning Industry">
            <a:extLst>
              <a:ext uri="{FF2B5EF4-FFF2-40B4-BE49-F238E27FC236}">
                <a16:creationId xmlns:a16="http://schemas.microsoft.com/office/drawing/2014/main" id="{B290C069-20CB-0B6F-A472-1BDE56E92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" b="-25"/>
          <a:stretch>
            <a:fillRect/>
          </a:stretch>
        </p:blipFill>
        <p:spPr bwMode="auto">
          <a:xfrm>
            <a:off x="7692567" y="1193126"/>
            <a:ext cx="3846287" cy="4230128"/>
          </a:xfrm>
          <a:custGeom>
            <a:avLst/>
            <a:gdLst>
              <a:gd name="connsiteX0" fmla="*/ 769257 w 3846287"/>
              <a:gd name="connsiteY0" fmla="*/ 0 h 4230128"/>
              <a:gd name="connsiteX1" fmla="*/ 3846287 w 3846287"/>
              <a:gd name="connsiteY1" fmla="*/ 0 h 4230128"/>
              <a:gd name="connsiteX2" fmla="*/ 3077030 w 3846287"/>
              <a:gd name="connsiteY2" fmla="*/ 4230128 h 4230128"/>
              <a:gd name="connsiteX3" fmla="*/ 0 w 3846287"/>
              <a:gd name="connsiteY3" fmla="*/ 4230128 h 4230128"/>
              <a:gd name="connsiteX4" fmla="*/ 769257 w 3846287"/>
              <a:gd name="connsiteY4" fmla="*/ 0 h 423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6287" h="4230128">
                <a:moveTo>
                  <a:pt x="769257" y="0"/>
                </a:moveTo>
                <a:lnTo>
                  <a:pt x="3846287" y="0"/>
                </a:lnTo>
                <a:lnTo>
                  <a:pt x="3077030" y="4230128"/>
                </a:lnTo>
                <a:lnTo>
                  <a:pt x="0" y="4230128"/>
                </a:lnTo>
                <a:lnTo>
                  <a:pt x="769257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FCD5323-B2B9-757E-C7EA-E446FF18511A}"/>
              </a:ext>
            </a:extLst>
          </p:cNvPr>
          <p:cNvGrpSpPr/>
          <p:nvPr/>
        </p:nvGrpSpPr>
        <p:grpSpPr>
          <a:xfrm>
            <a:off x="885377" y="1426133"/>
            <a:ext cx="6008905" cy="4005734"/>
            <a:chOff x="1276350" y="823822"/>
            <a:chExt cx="6008905" cy="400573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CD8A9C-EDA4-048C-77F8-EBF7C42E74EB}"/>
                </a:ext>
              </a:extLst>
            </p:cNvPr>
            <p:cNvSpPr txBox="1"/>
            <p:nvPr/>
          </p:nvSpPr>
          <p:spPr>
            <a:xfrm>
              <a:off x="1276350" y="2019300"/>
              <a:ext cx="6008905" cy="2810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0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A cryptocurrencies token is </a:t>
              </a:r>
              <a:r>
                <a:rPr lang="en-US" sz="2000" dirty="0">
                  <a:solidFill>
                    <a:schemeClr val="bg1"/>
                  </a:solidFill>
                  <a:effectLst/>
                  <a:latin typeface="Montserrat" panose="00000500000000000000" pitchFamily="2" charset="0"/>
                </a:rPr>
                <a:t>a virtual currency token or cryptocurrency denomination</a:t>
              </a:r>
              <a:r>
                <a:rPr lang="en-US" sz="20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. It represents a tradable asset or utility that resides on its blockchain and allows the holder to use it for investment or economic purposes.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311F090-555E-EA84-9766-81C8B427280B}"/>
                </a:ext>
              </a:extLst>
            </p:cNvPr>
            <p:cNvSpPr txBox="1"/>
            <p:nvPr/>
          </p:nvSpPr>
          <p:spPr>
            <a:xfrm>
              <a:off x="1276351" y="823822"/>
              <a:ext cx="586377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Cryptocurrencies/</a:t>
              </a:r>
            </a:p>
            <a:p>
              <a:r>
                <a:rPr lang="en-US" sz="4000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Tokens</a:t>
              </a:r>
            </a:p>
          </p:txBody>
        </p:sp>
      </p:grpSp>
      <p:grpSp>
        <p:nvGrpSpPr>
          <p:cNvPr id="17" name="Google Shape;1586;p24">
            <a:extLst>
              <a:ext uri="{FF2B5EF4-FFF2-40B4-BE49-F238E27FC236}">
                <a16:creationId xmlns:a16="http://schemas.microsoft.com/office/drawing/2014/main" id="{55ACC420-0437-8BC5-5DBF-BF54078EA1B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18" name="Google Shape;1588;p24">
              <a:extLst>
                <a:ext uri="{FF2B5EF4-FFF2-40B4-BE49-F238E27FC236}">
                  <a16:creationId xmlns:a16="http://schemas.microsoft.com/office/drawing/2014/main" id="{4F06C5A1-F803-236F-3B0D-E6322EC759F6}"/>
                </a:ext>
              </a:extLst>
            </p:cNvPr>
            <p:cNvSpPr/>
            <p:nvPr/>
          </p:nvSpPr>
          <p:spPr>
            <a:xfrm>
              <a:off x="7458039" y="3674867"/>
              <a:ext cx="1685992" cy="1468687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587;p24">
              <a:extLst>
                <a:ext uri="{FF2B5EF4-FFF2-40B4-BE49-F238E27FC236}">
                  <a16:creationId xmlns:a16="http://schemas.microsoft.com/office/drawing/2014/main" id="{5E6F9EBE-2185-3205-4EFA-CBC428B92F34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590;p24">
              <a:extLst>
                <a:ext uri="{FF2B5EF4-FFF2-40B4-BE49-F238E27FC236}">
                  <a16:creationId xmlns:a16="http://schemas.microsoft.com/office/drawing/2014/main" id="{02B27ECF-3DD7-6CE4-F15E-35A106B57631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591;p24">
              <a:extLst>
                <a:ext uri="{FF2B5EF4-FFF2-40B4-BE49-F238E27FC236}">
                  <a16:creationId xmlns:a16="http://schemas.microsoft.com/office/drawing/2014/main" id="{7F8624AC-BC02-C9A8-F448-EDF9C181ABF7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34771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6900">
              <a:srgbClr val="3D78F2">
                <a:alpha val="85000"/>
              </a:srgbClr>
            </a:gs>
            <a:gs pos="0">
              <a:srgbClr val="D6BAFD"/>
            </a:gs>
            <a:gs pos="96000">
              <a:srgbClr val="A75DCB"/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ADCFA8B-44BC-FF77-0CE7-4F3E12C826A3}"/>
              </a:ext>
            </a:extLst>
          </p:cNvPr>
          <p:cNvSpPr/>
          <p:nvPr/>
        </p:nvSpPr>
        <p:spPr>
          <a:xfrm>
            <a:off x="2929704" y="1045659"/>
            <a:ext cx="2743941" cy="3125976"/>
          </a:xfrm>
          <a:prstGeom prst="rect">
            <a:avLst/>
          </a:prstGeom>
          <a:gradFill flip="none" rotWithShape="1">
            <a:gsLst>
              <a:gs pos="33936">
                <a:schemeClr val="accent5">
                  <a:lumMod val="60000"/>
                  <a:lumOff val="40000"/>
                </a:schemeClr>
              </a:gs>
              <a:gs pos="56000">
                <a:schemeClr val="accent4">
                  <a:lumMod val="75000"/>
                </a:schemeClr>
              </a:gs>
              <a:gs pos="0">
                <a:schemeClr val="accent1"/>
              </a:gs>
              <a:gs pos="96000">
                <a:schemeClr val="accent1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DFF66-9988-0C36-7170-52032357608A}"/>
              </a:ext>
            </a:extLst>
          </p:cNvPr>
          <p:cNvSpPr txBox="1"/>
          <p:nvPr/>
        </p:nvSpPr>
        <p:spPr>
          <a:xfrm>
            <a:off x="6734917" y="1793040"/>
            <a:ext cx="4362450" cy="3271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Montserrat" panose="00000500000000000000" pitchFamily="2" charset="0"/>
              </a:rPr>
              <a:t>Blockchain protocols are </a:t>
            </a:r>
            <a:r>
              <a:rPr lang="en-US" sz="200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a stage of protocols used to manage the blockchain network</a:t>
            </a:r>
            <a:r>
              <a:rPr lang="en-US" sz="2000" dirty="0">
                <a:solidFill>
                  <a:schemeClr val="bg1"/>
                </a:solidFill>
                <a:latin typeface="Montserrat" panose="00000500000000000000" pitchFamily="2" charset="0"/>
              </a:rPr>
              <a:t>. The rules describe the interface of the network, interaction between the computers, kind of data, incentives, etc.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99157F-2F3D-079A-B282-70BCDC8D2C54}"/>
              </a:ext>
            </a:extLst>
          </p:cNvPr>
          <p:cNvSpPr txBox="1"/>
          <p:nvPr/>
        </p:nvSpPr>
        <p:spPr>
          <a:xfrm>
            <a:off x="368115" y="4834928"/>
            <a:ext cx="45687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Blockchain Protocols</a:t>
            </a:r>
          </a:p>
        </p:txBody>
      </p:sp>
      <p:pic>
        <p:nvPicPr>
          <p:cNvPr id="5124" name="Picture 4" descr="Direct Mail and the Metaverse?">
            <a:extLst>
              <a:ext uri="{FF2B5EF4-FFF2-40B4-BE49-F238E27FC236}">
                <a16:creationId xmlns:a16="http://schemas.microsoft.com/office/drawing/2014/main" id="{8E628516-9072-5383-861D-209F21ABF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04977" cy="378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oogle Shape;1586;p24">
            <a:extLst>
              <a:ext uri="{FF2B5EF4-FFF2-40B4-BE49-F238E27FC236}">
                <a16:creationId xmlns:a16="http://schemas.microsoft.com/office/drawing/2014/main" id="{9B968618-41B4-2C70-643A-9BFD0EE19C9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17" name="Google Shape;1588;p24">
              <a:extLst>
                <a:ext uri="{FF2B5EF4-FFF2-40B4-BE49-F238E27FC236}">
                  <a16:creationId xmlns:a16="http://schemas.microsoft.com/office/drawing/2014/main" id="{48DD0548-5E2B-8382-56FF-8B8DD7C88FBD}"/>
                </a:ext>
              </a:extLst>
            </p:cNvPr>
            <p:cNvSpPr/>
            <p:nvPr/>
          </p:nvSpPr>
          <p:spPr>
            <a:xfrm>
              <a:off x="7458039" y="3674867"/>
              <a:ext cx="1685992" cy="1468687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587;p24">
              <a:extLst>
                <a:ext uri="{FF2B5EF4-FFF2-40B4-BE49-F238E27FC236}">
                  <a16:creationId xmlns:a16="http://schemas.microsoft.com/office/drawing/2014/main" id="{EF221CD1-FCB4-467B-8310-106B264BC8AD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590;p24">
              <a:extLst>
                <a:ext uri="{FF2B5EF4-FFF2-40B4-BE49-F238E27FC236}">
                  <a16:creationId xmlns:a16="http://schemas.microsoft.com/office/drawing/2014/main" id="{8A227004-A142-B62A-2759-0F2D5B6FE9ED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591;p24">
              <a:extLst>
                <a:ext uri="{FF2B5EF4-FFF2-40B4-BE49-F238E27FC236}">
                  <a16:creationId xmlns:a16="http://schemas.microsoft.com/office/drawing/2014/main" id="{A9038C2B-B135-D54F-43AF-EBF2DF16D0E9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45745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6900">
              <a:srgbClr val="3D78F2">
                <a:alpha val="85000"/>
              </a:srgbClr>
            </a:gs>
            <a:gs pos="0">
              <a:srgbClr val="D6BAFD"/>
            </a:gs>
            <a:gs pos="96000">
              <a:srgbClr val="A75DCB"/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786A76-80C6-B704-ACAF-C6B8583341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02" r="5297" b="818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Google Shape;1586;p24">
            <a:extLst>
              <a:ext uri="{FF2B5EF4-FFF2-40B4-BE49-F238E27FC236}">
                <a16:creationId xmlns:a16="http://schemas.microsoft.com/office/drawing/2014/main" id="{635A0509-101D-4E8D-A607-C62F9EEA4146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5" name="Google Shape;1588;p24">
              <a:extLst>
                <a:ext uri="{FF2B5EF4-FFF2-40B4-BE49-F238E27FC236}">
                  <a16:creationId xmlns:a16="http://schemas.microsoft.com/office/drawing/2014/main" id="{968A31BD-E206-C141-13BE-F45E80CB9DA6}"/>
                </a:ext>
              </a:extLst>
            </p:cNvPr>
            <p:cNvSpPr/>
            <p:nvPr/>
          </p:nvSpPr>
          <p:spPr>
            <a:xfrm>
              <a:off x="7458039" y="3674867"/>
              <a:ext cx="1685992" cy="1468687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587;p24">
              <a:extLst>
                <a:ext uri="{FF2B5EF4-FFF2-40B4-BE49-F238E27FC236}">
                  <a16:creationId xmlns:a16="http://schemas.microsoft.com/office/drawing/2014/main" id="{2729A3B0-AF8D-5B4D-ECDD-BCB2AB25B6F6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590;p24">
              <a:extLst>
                <a:ext uri="{FF2B5EF4-FFF2-40B4-BE49-F238E27FC236}">
                  <a16:creationId xmlns:a16="http://schemas.microsoft.com/office/drawing/2014/main" id="{8FCCA99E-F425-2063-07A4-DF356A02D6C0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591;p24">
              <a:extLst>
                <a:ext uri="{FF2B5EF4-FFF2-40B4-BE49-F238E27FC236}">
                  <a16:creationId xmlns:a16="http://schemas.microsoft.com/office/drawing/2014/main" id="{8CA6A599-C84F-C135-3BEB-42D76361A5AF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81EC997-2909-0A60-6B39-2F41369D296E}"/>
              </a:ext>
            </a:extLst>
          </p:cNvPr>
          <p:cNvSpPr txBox="1"/>
          <p:nvPr/>
        </p:nvSpPr>
        <p:spPr>
          <a:xfrm>
            <a:off x="1460407" y="521185"/>
            <a:ext cx="2979678" cy="5815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“In simplest terms, the metaverse is the internet, but in 3D.”</a:t>
            </a:r>
            <a:endParaRPr lang="en-US" sz="36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786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04C4E400-CC9C-B981-A4C9-D9185287C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" b="8"/>
          <a:stretch>
            <a:fillRect/>
          </a:stretch>
        </p:blipFill>
        <p:spPr>
          <a:xfrm>
            <a:off x="6511478" y="3"/>
            <a:ext cx="5680522" cy="4776553"/>
          </a:xfrm>
          <a:custGeom>
            <a:avLst/>
            <a:gdLst>
              <a:gd name="connsiteX0" fmla="*/ 0 w 5680522"/>
              <a:gd name="connsiteY0" fmla="*/ 0 h 4776553"/>
              <a:gd name="connsiteX1" fmla="*/ 5680522 w 5680522"/>
              <a:gd name="connsiteY1" fmla="*/ 0 h 4776553"/>
              <a:gd name="connsiteX2" fmla="*/ 5680522 w 5680522"/>
              <a:gd name="connsiteY2" fmla="*/ 4172103 h 4776553"/>
              <a:gd name="connsiteX3" fmla="*/ 3805456 w 5680522"/>
              <a:gd name="connsiteY3" fmla="*/ 4776553 h 4776553"/>
              <a:gd name="connsiteX4" fmla="*/ 0 w 5680522"/>
              <a:gd name="connsiteY4" fmla="*/ 0 h 477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80522" h="4776553">
                <a:moveTo>
                  <a:pt x="0" y="0"/>
                </a:moveTo>
                <a:lnTo>
                  <a:pt x="5680522" y="0"/>
                </a:lnTo>
                <a:lnTo>
                  <a:pt x="5680522" y="4172103"/>
                </a:lnTo>
                <a:lnTo>
                  <a:pt x="3805456" y="4776553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8A49D4E-1251-9BC2-4DBE-D09A9A6BB6C7}"/>
              </a:ext>
            </a:extLst>
          </p:cNvPr>
          <p:cNvSpPr txBox="1"/>
          <p:nvPr/>
        </p:nvSpPr>
        <p:spPr>
          <a:xfrm>
            <a:off x="811907" y="867649"/>
            <a:ext cx="63889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How To Access The Metaverse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F482EB-10D1-FE5C-D01C-867E349B93EF}"/>
              </a:ext>
            </a:extLst>
          </p:cNvPr>
          <p:cNvGrpSpPr/>
          <p:nvPr/>
        </p:nvGrpSpPr>
        <p:grpSpPr>
          <a:xfrm>
            <a:off x="990600" y="2548252"/>
            <a:ext cx="5105400" cy="3880158"/>
            <a:chOff x="990600" y="2548252"/>
            <a:chExt cx="5105400" cy="388015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F6DC363-355C-2347-8B45-7B10147F8292}"/>
                </a:ext>
              </a:extLst>
            </p:cNvPr>
            <p:cNvGrpSpPr/>
            <p:nvPr/>
          </p:nvGrpSpPr>
          <p:grpSpPr>
            <a:xfrm>
              <a:off x="990600" y="2548252"/>
              <a:ext cx="5105400" cy="1761497"/>
              <a:chOff x="990600" y="2603073"/>
              <a:chExt cx="5105400" cy="1761497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91E3278-980C-C263-C475-7302FAF422B3}"/>
                  </a:ext>
                </a:extLst>
              </p:cNvPr>
              <p:cNvSpPr/>
              <p:nvPr/>
            </p:nvSpPr>
            <p:spPr>
              <a:xfrm>
                <a:off x="990600" y="2603073"/>
                <a:ext cx="5105400" cy="1761497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CB1A712F-0FAA-4872-5D2F-DE26A76B4431}"/>
                  </a:ext>
                </a:extLst>
              </p:cNvPr>
              <p:cNvGrpSpPr/>
              <p:nvPr/>
            </p:nvGrpSpPr>
            <p:grpSpPr>
              <a:xfrm>
                <a:off x="1295401" y="2809613"/>
                <a:ext cx="4495799" cy="1348417"/>
                <a:chOff x="1276350" y="2827901"/>
                <a:chExt cx="4495799" cy="1348417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2227454C-74B4-FA3E-7BA1-1A6B2890B6B3}"/>
                    </a:ext>
                  </a:extLst>
                </p:cNvPr>
                <p:cNvSpPr txBox="1"/>
                <p:nvPr/>
              </p:nvSpPr>
              <p:spPr>
                <a:xfrm>
                  <a:off x="1276350" y="2827901"/>
                  <a:ext cx="177324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i="0" dirty="0">
                      <a:solidFill>
                        <a:schemeClr val="bg1"/>
                      </a:solidFill>
                      <a:effectLst/>
                      <a:latin typeface="Montserrat" panose="00000500000000000000" pitchFamily="2" charset="0"/>
                      <a:cs typeface="Arial" panose="020B0604020202020204" pitchFamily="34" charset="0"/>
                    </a:rPr>
                    <a:t>Hardware</a:t>
                  </a:r>
                  <a:endParaRPr lang="en-US" sz="2400" dirty="0">
                    <a:solidFill>
                      <a:schemeClr val="bg1"/>
                    </a:solidFill>
                    <a:latin typeface="Montserrat" panose="00000500000000000000" pitchFamily="2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3341EB57-6C42-0D30-B5B8-7FE075F48AC5}"/>
                    </a:ext>
                  </a:extLst>
                </p:cNvPr>
                <p:cNvSpPr txBox="1"/>
                <p:nvPr/>
              </p:nvSpPr>
              <p:spPr>
                <a:xfrm>
                  <a:off x="1276350" y="3252988"/>
                  <a:ext cx="4495799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A combination of specialized hardware (computers, phones, headsets, 3D screens, gloves, etc.)</a:t>
                  </a:r>
                </a:p>
              </p:txBody>
            </p:sp>
          </p:grpSp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9B0587C-77D5-D8FC-2336-CA65B4BDB63A}"/>
                </a:ext>
              </a:extLst>
            </p:cNvPr>
            <p:cNvSpPr/>
            <p:nvPr/>
          </p:nvSpPr>
          <p:spPr>
            <a:xfrm>
              <a:off x="990600" y="4666913"/>
              <a:ext cx="5105400" cy="1761497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6AF4EF9-92D8-879C-A193-2BF2DF2154C1}"/>
              </a:ext>
            </a:extLst>
          </p:cNvPr>
          <p:cNvGrpSpPr/>
          <p:nvPr/>
        </p:nvGrpSpPr>
        <p:grpSpPr>
          <a:xfrm>
            <a:off x="1295401" y="5011952"/>
            <a:ext cx="4495799" cy="1071418"/>
            <a:chOff x="1276350" y="2827901"/>
            <a:chExt cx="4495799" cy="107141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6FB1B7D-58DC-40FB-5018-485F459475E7}"/>
                </a:ext>
              </a:extLst>
            </p:cNvPr>
            <p:cNvSpPr txBox="1"/>
            <p:nvPr/>
          </p:nvSpPr>
          <p:spPr>
            <a:xfrm>
              <a:off x="1276350" y="2827901"/>
              <a:ext cx="16946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software 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3CD2BB9-1C21-F7E0-61C5-BB8A2286E744}"/>
                </a:ext>
              </a:extLst>
            </p:cNvPr>
            <p:cNvSpPr txBox="1"/>
            <p:nvPr/>
          </p:nvSpPr>
          <p:spPr>
            <a:xfrm>
              <a:off x="1276350" y="3252988"/>
              <a:ext cx="44957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0" dirty="0">
                  <a:solidFill>
                    <a:schemeClr val="bg1"/>
                  </a:solidFill>
                  <a:effectLst/>
                  <a:latin typeface="Montserrat" panose="00000500000000000000" pitchFamily="2" charset="0"/>
                </a:rPr>
                <a:t>a combination of specialized </a:t>
              </a:r>
              <a:r>
                <a:rPr lang="en-US" dirty="0">
                  <a:solidFill>
                    <a:schemeClr val="bg1"/>
                  </a:solidFill>
                  <a:latin typeface="Montserrat" panose="00000500000000000000" pitchFamily="2" charset="0"/>
                </a:rPr>
                <a:t>software (games, programs, etc.)</a:t>
              </a:r>
            </a:p>
          </p:txBody>
        </p:sp>
      </p:grpSp>
      <p:grpSp>
        <p:nvGrpSpPr>
          <p:cNvPr id="31" name="Google Shape;1586;p24">
            <a:extLst>
              <a:ext uri="{FF2B5EF4-FFF2-40B4-BE49-F238E27FC236}">
                <a16:creationId xmlns:a16="http://schemas.microsoft.com/office/drawing/2014/main" id="{04A3BA52-D8F0-5E55-140A-26D229599E2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32" name="Google Shape;1588;p24">
              <a:extLst>
                <a:ext uri="{FF2B5EF4-FFF2-40B4-BE49-F238E27FC236}">
                  <a16:creationId xmlns:a16="http://schemas.microsoft.com/office/drawing/2014/main" id="{160C5661-D515-B4F0-88A3-5443D77ADFF5}"/>
                </a:ext>
              </a:extLst>
            </p:cNvPr>
            <p:cNvSpPr/>
            <p:nvPr/>
          </p:nvSpPr>
          <p:spPr>
            <a:xfrm>
              <a:off x="7458039" y="3674867"/>
              <a:ext cx="1685992" cy="1468687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587;p24">
              <a:extLst>
                <a:ext uri="{FF2B5EF4-FFF2-40B4-BE49-F238E27FC236}">
                  <a16:creationId xmlns:a16="http://schemas.microsoft.com/office/drawing/2014/main" id="{6FF84997-2AFE-FAA5-259F-B74B880DB711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590;p24">
              <a:extLst>
                <a:ext uri="{FF2B5EF4-FFF2-40B4-BE49-F238E27FC236}">
                  <a16:creationId xmlns:a16="http://schemas.microsoft.com/office/drawing/2014/main" id="{DAB1B159-9A9C-826B-A4D6-6A2C894E5BC3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591;p24">
              <a:extLst>
                <a:ext uri="{FF2B5EF4-FFF2-40B4-BE49-F238E27FC236}">
                  <a16:creationId xmlns:a16="http://schemas.microsoft.com/office/drawing/2014/main" id="{B575A122-1EE6-71DA-774B-885F1C79BCDD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51909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What is Metaverse Readiness Index | Digitopia | Digital Maturity | Measure.  Transform. Impact.">
            <a:extLst>
              <a:ext uri="{FF2B5EF4-FFF2-40B4-BE49-F238E27FC236}">
                <a16:creationId xmlns:a16="http://schemas.microsoft.com/office/drawing/2014/main" id="{2D87EE67-124B-A4A3-375A-706709F90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373" y="0"/>
            <a:ext cx="5654627" cy="493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13B2A697-82AD-C35E-A512-9BEC202F080D}"/>
              </a:ext>
            </a:extLst>
          </p:cNvPr>
          <p:cNvGrpSpPr/>
          <p:nvPr/>
        </p:nvGrpSpPr>
        <p:grpSpPr>
          <a:xfrm>
            <a:off x="1108655" y="658099"/>
            <a:ext cx="4858570" cy="5541802"/>
            <a:chOff x="892755" y="915165"/>
            <a:chExt cx="4858570" cy="554180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34A849F-931E-130C-B5A2-E8916DAF9B1A}"/>
                </a:ext>
              </a:extLst>
            </p:cNvPr>
            <p:cNvSpPr txBox="1"/>
            <p:nvPr/>
          </p:nvSpPr>
          <p:spPr>
            <a:xfrm>
              <a:off x="892755" y="915165"/>
              <a:ext cx="40513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4000" b="1" i="0" dirty="0">
                  <a:solidFill>
                    <a:schemeClr val="bg1"/>
                  </a:solidFill>
                  <a:effectLst/>
                  <a:latin typeface="Montserrat" panose="00000500000000000000" pitchFamily="2" charset="0"/>
                </a:rPr>
                <a:t>Metaverse Technologies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95E6713-1051-A534-F347-D9FC54A8ED4B}"/>
                </a:ext>
              </a:extLst>
            </p:cNvPr>
            <p:cNvGrpSpPr/>
            <p:nvPr/>
          </p:nvGrpSpPr>
          <p:grpSpPr>
            <a:xfrm>
              <a:off x="1019755" y="2146300"/>
              <a:ext cx="4731570" cy="4310667"/>
              <a:chOff x="1019755" y="2146300"/>
              <a:chExt cx="4731570" cy="4310667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3A2EF94-A9E7-055B-B4F5-873A4E9655BC}"/>
                  </a:ext>
                </a:extLst>
              </p:cNvPr>
              <p:cNvSpPr txBox="1"/>
              <p:nvPr/>
            </p:nvSpPr>
            <p:spPr>
              <a:xfrm>
                <a:off x="1371600" y="2146300"/>
                <a:ext cx="4379725" cy="43106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200000"/>
                  </a:lnSpc>
                </a:pPr>
                <a:r>
                  <a:rPr lang="en-US" sz="2000" b="0" i="0" dirty="0">
                    <a:solidFill>
                      <a:schemeClr val="bg1"/>
                    </a:solidFill>
                    <a:effectLst/>
                    <a:latin typeface="Montserrat" panose="00000500000000000000" pitchFamily="2" charset="0"/>
                  </a:rPr>
                  <a:t>Artificial intelligence</a:t>
                </a:r>
              </a:p>
              <a:p>
                <a:pPr algn="l">
                  <a:lnSpc>
                    <a:spcPct val="200000"/>
                  </a:lnSpc>
                </a:pPr>
                <a:r>
                  <a:rPr lang="en-US" sz="2000" b="0" i="0" dirty="0">
                    <a:solidFill>
                      <a:schemeClr val="bg1"/>
                    </a:solidFill>
                    <a:effectLst/>
                    <a:latin typeface="Montserrat" panose="00000500000000000000" pitchFamily="2" charset="0"/>
                  </a:rPr>
                  <a:t>Internet of things</a:t>
                </a:r>
              </a:p>
              <a:p>
                <a:pPr algn="l">
                  <a:lnSpc>
                    <a:spcPct val="200000"/>
                  </a:lnSpc>
                </a:pPr>
                <a:r>
                  <a:rPr lang="en-US" sz="2000" b="0" i="0" dirty="0">
                    <a:solidFill>
                      <a:schemeClr val="bg1"/>
                    </a:solidFill>
                    <a:effectLst/>
                    <a:latin typeface="Montserrat" panose="00000500000000000000" pitchFamily="2" charset="0"/>
                  </a:rPr>
                  <a:t>Extended reality</a:t>
                </a:r>
              </a:p>
              <a:p>
                <a:pPr algn="l">
                  <a:lnSpc>
                    <a:spcPct val="200000"/>
                  </a:lnSpc>
                </a:pPr>
                <a:r>
                  <a:rPr lang="en-US" sz="2000" b="0" i="0" dirty="0">
                    <a:solidFill>
                      <a:schemeClr val="bg1"/>
                    </a:solidFill>
                    <a:effectLst/>
                    <a:latin typeface="Montserrat" panose="00000500000000000000" pitchFamily="2" charset="0"/>
                  </a:rPr>
                  <a:t>Brain-computer interfaces</a:t>
                </a:r>
              </a:p>
              <a:p>
                <a:pPr algn="l">
                  <a:lnSpc>
                    <a:spcPct val="200000"/>
                  </a:lnSpc>
                </a:pPr>
                <a:r>
                  <a:rPr lang="en-US" sz="2000" b="0" i="0" dirty="0">
                    <a:solidFill>
                      <a:schemeClr val="bg1"/>
                    </a:solidFill>
                    <a:effectLst/>
                    <a:latin typeface="Montserrat" panose="00000500000000000000" pitchFamily="2" charset="0"/>
                  </a:rPr>
                  <a:t>3D modeling and reconstruction</a:t>
                </a:r>
              </a:p>
              <a:p>
                <a:pPr algn="l">
                  <a:lnSpc>
                    <a:spcPct val="200000"/>
                  </a:lnSpc>
                </a:pPr>
                <a:r>
                  <a:rPr lang="en-US" sz="2000" b="0" i="0" dirty="0">
                    <a:solidFill>
                      <a:schemeClr val="bg1"/>
                    </a:solidFill>
                    <a:effectLst/>
                    <a:latin typeface="Montserrat" panose="00000500000000000000" pitchFamily="2" charset="0"/>
                  </a:rPr>
                  <a:t>Spatial and edge computing</a:t>
                </a:r>
              </a:p>
              <a:p>
                <a:pPr algn="l">
                  <a:lnSpc>
                    <a:spcPct val="200000"/>
                  </a:lnSpc>
                </a:pPr>
                <a:r>
                  <a:rPr lang="en-US" sz="2000" b="0" i="0" dirty="0">
                    <a:solidFill>
                      <a:schemeClr val="bg1"/>
                    </a:solidFill>
                    <a:effectLst/>
                    <a:latin typeface="Montserrat" panose="00000500000000000000" pitchFamily="2" charset="0"/>
                  </a:rPr>
                  <a:t>Blockchain</a:t>
                </a: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AC90245A-C7C7-B804-6EFC-42E58EF7FAAE}"/>
                  </a:ext>
                </a:extLst>
              </p:cNvPr>
              <p:cNvGrpSpPr/>
              <p:nvPr/>
            </p:nvGrpSpPr>
            <p:grpSpPr>
              <a:xfrm>
                <a:off x="1019755" y="2466975"/>
                <a:ext cx="225457" cy="225457"/>
                <a:chOff x="5857448" y="5537808"/>
                <a:chExt cx="477102" cy="477102"/>
              </a:xfrm>
            </p:grpSpPr>
            <p:sp>
              <p:nvSpPr>
                <p:cNvPr id="7" name="Oval 6">
                  <a:extLst>
                    <a:ext uri="{FF2B5EF4-FFF2-40B4-BE49-F238E27FC236}">
                      <a16:creationId xmlns:a16="http://schemas.microsoft.com/office/drawing/2014/main" id="{7A52441C-762B-60CF-6170-9B12FC69E49D}"/>
                    </a:ext>
                  </a:extLst>
                </p:cNvPr>
                <p:cNvSpPr/>
                <p:nvPr/>
              </p:nvSpPr>
              <p:spPr>
                <a:xfrm rot="16200000">
                  <a:off x="5857448" y="5537808"/>
                  <a:ext cx="477102" cy="4771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77800" dist="63500" dir="5400000" algn="ctr" rotWithShape="0">
                    <a:srgbClr val="000000">
                      <a:alpha val="2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8" name="Freeform 5">
                  <a:extLst>
                    <a:ext uri="{FF2B5EF4-FFF2-40B4-BE49-F238E27FC236}">
                      <a16:creationId xmlns:a16="http://schemas.microsoft.com/office/drawing/2014/main" id="{3586B360-3D60-CE3D-8197-8CBDA8ABC6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>
                  <a:off x="5965249" y="5700323"/>
                  <a:ext cx="261501" cy="163155"/>
                </a:xfrm>
                <a:custGeom>
                  <a:avLst/>
                  <a:gdLst>
                    <a:gd name="T0" fmla="*/ 167 w 333"/>
                    <a:gd name="T1" fmla="*/ 0 h 207"/>
                    <a:gd name="T2" fmla="*/ 195 w 333"/>
                    <a:gd name="T3" fmla="*/ 12 h 207"/>
                    <a:gd name="T4" fmla="*/ 318 w 333"/>
                    <a:gd name="T5" fmla="*/ 135 h 207"/>
                    <a:gd name="T6" fmla="*/ 318 w 333"/>
                    <a:gd name="T7" fmla="*/ 191 h 207"/>
                    <a:gd name="T8" fmla="*/ 261 w 333"/>
                    <a:gd name="T9" fmla="*/ 191 h 207"/>
                    <a:gd name="T10" fmla="*/ 167 w 333"/>
                    <a:gd name="T11" fmla="*/ 97 h 207"/>
                    <a:gd name="T12" fmla="*/ 72 w 333"/>
                    <a:gd name="T13" fmla="*/ 191 h 207"/>
                    <a:gd name="T14" fmla="*/ 16 w 333"/>
                    <a:gd name="T15" fmla="*/ 191 h 207"/>
                    <a:gd name="T16" fmla="*/ 16 w 333"/>
                    <a:gd name="T17" fmla="*/ 135 h 207"/>
                    <a:gd name="T18" fmla="*/ 139 w 333"/>
                    <a:gd name="T19" fmla="*/ 12 h 207"/>
                    <a:gd name="T20" fmla="*/ 167 w 333"/>
                    <a:gd name="T21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3" h="207">
                      <a:moveTo>
                        <a:pt x="167" y="0"/>
                      </a:moveTo>
                      <a:cubicBezTo>
                        <a:pt x="177" y="0"/>
                        <a:pt x="187" y="4"/>
                        <a:pt x="195" y="12"/>
                      </a:cubicBezTo>
                      <a:cubicBezTo>
                        <a:pt x="318" y="135"/>
                        <a:pt x="318" y="135"/>
                        <a:pt x="318" y="135"/>
                      </a:cubicBezTo>
                      <a:cubicBezTo>
                        <a:pt x="333" y="150"/>
                        <a:pt x="333" y="176"/>
                        <a:pt x="318" y="191"/>
                      </a:cubicBezTo>
                      <a:cubicBezTo>
                        <a:pt x="302" y="207"/>
                        <a:pt x="277" y="207"/>
                        <a:pt x="261" y="191"/>
                      </a:cubicBezTo>
                      <a:cubicBezTo>
                        <a:pt x="167" y="97"/>
                        <a:pt x="167" y="97"/>
                        <a:pt x="167" y="97"/>
                      </a:cubicBezTo>
                      <a:cubicBezTo>
                        <a:pt x="72" y="191"/>
                        <a:pt x="72" y="191"/>
                        <a:pt x="72" y="191"/>
                      </a:cubicBezTo>
                      <a:cubicBezTo>
                        <a:pt x="57" y="207"/>
                        <a:pt x="32" y="207"/>
                        <a:pt x="16" y="191"/>
                      </a:cubicBezTo>
                      <a:cubicBezTo>
                        <a:pt x="0" y="176"/>
                        <a:pt x="0" y="150"/>
                        <a:pt x="16" y="135"/>
                      </a:cubicBezTo>
                      <a:cubicBezTo>
                        <a:pt x="139" y="12"/>
                        <a:pt x="139" y="12"/>
                        <a:pt x="139" y="12"/>
                      </a:cubicBezTo>
                      <a:cubicBezTo>
                        <a:pt x="146" y="4"/>
                        <a:pt x="157" y="0"/>
                        <a:pt x="16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19F9368-CCE6-D48B-55AB-1DD347241EA1}"/>
                  </a:ext>
                </a:extLst>
              </p:cNvPr>
              <p:cNvGrpSpPr/>
              <p:nvPr/>
            </p:nvGrpSpPr>
            <p:grpSpPr>
              <a:xfrm>
                <a:off x="1019755" y="3071918"/>
                <a:ext cx="225457" cy="225457"/>
                <a:chOff x="5857448" y="5537808"/>
                <a:chExt cx="477102" cy="477102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CA6B0A83-6785-8440-DFF6-AA7E06A8FF07}"/>
                    </a:ext>
                  </a:extLst>
                </p:cNvPr>
                <p:cNvSpPr/>
                <p:nvPr/>
              </p:nvSpPr>
              <p:spPr>
                <a:xfrm rot="16200000">
                  <a:off x="5857448" y="5537808"/>
                  <a:ext cx="477102" cy="4771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77800" dist="63500" dir="5400000" algn="ctr" rotWithShape="0">
                    <a:srgbClr val="000000">
                      <a:alpha val="2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1" name="Freeform 5">
                  <a:extLst>
                    <a:ext uri="{FF2B5EF4-FFF2-40B4-BE49-F238E27FC236}">
                      <a16:creationId xmlns:a16="http://schemas.microsoft.com/office/drawing/2014/main" id="{14F2AA0F-4BBE-2A8A-D58E-2BB13BD324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>
                  <a:off x="5965249" y="5700323"/>
                  <a:ext cx="261501" cy="163155"/>
                </a:xfrm>
                <a:custGeom>
                  <a:avLst/>
                  <a:gdLst>
                    <a:gd name="T0" fmla="*/ 167 w 333"/>
                    <a:gd name="T1" fmla="*/ 0 h 207"/>
                    <a:gd name="T2" fmla="*/ 195 w 333"/>
                    <a:gd name="T3" fmla="*/ 12 h 207"/>
                    <a:gd name="T4" fmla="*/ 318 w 333"/>
                    <a:gd name="T5" fmla="*/ 135 h 207"/>
                    <a:gd name="T6" fmla="*/ 318 w 333"/>
                    <a:gd name="T7" fmla="*/ 191 h 207"/>
                    <a:gd name="T8" fmla="*/ 261 w 333"/>
                    <a:gd name="T9" fmla="*/ 191 h 207"/>
                    <a:gd name="T10" fmla="*/ 167 w 333"/>
                    <a:gd name="T11" fmla="*/ 97 h 207"/>
                    <a:gd name="T12" fmla="*/ 72 w 333"/>
                    <a:gd name="T13" fmla="*/ 191 h 207"/>
                    <a:gd name="T14" fmla="*/ 16 w 333"/>
                    <a:gd name="T15" fmla="*/ 191 h 207"/>
                    <a:gd name="T16" fmla="*/ 16 w 333"/>
                    <a:gd name="T17" fmla="*/ 135 h 207"/>
                    <a:gd name="T18" fmla="*/ 139 w 333"/>
                    <a:gd name="T19" fmla="*/ 12 h 207"/>
                    <a:gd name="T20" fmla="*/ 167 w 333"/>
                    <a:gd name="T21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3" h="207">
                      <a:moveTo>
                        <a:pt x="167" y="0"/>
                      </a:moveTo>
                      <a:cubicBezTo>
                        <a:pt x="177" y="0"/>
                        <a:pt x="187" y="4"/>
                        <a:pt x="195" y="12"/>
                      </a:cubicBezTo>
                      <a:cubicBezTo>
                        <a:pt x="318" y="135"/>
                        <a:pt x="318" y="135"/>
                        <a:pt x="318" y="135"/>
                      </a:cubicBezTo>
                      <a:cubicBezTo>
                        <a:pt x="333" y="150"/>
                        <a:pt x="333" y="176"/>
                        <a:pt x="318" y="191"/>
                      </a:cubicBezTo>
                      <a:cubicBezTo>
                        <a:pt x="302" y="207"/>
                        <a:pt x="277" y="207"/>
                        <a:pt x="261" y="191"/>
                      </a:cubicBezTo>
                      <a:cubicBezTo>
                        <a:pt x="167" y="97"/>
                        <a:pt x="167" y="97"/>
                        <a:pt x="167" y="97"/>
                      </a:cubicBezTo>
                      <a:cubicBezTo>
                        <a:pt x="72" y="191"/>
                        <a:pt x="72" y="191"/>
                        <a:pt x="72" y="191"/>
                      </a:cubicBezTo>
                      <a:cubicBezTo>
                        <a:pt x="57" y="207"/>
                        <a:pt x="32" y="207"/>
                        <a:pt x="16" y="191"/>
                      </a:cubicBezTo>
                      <a:cubicBezTo>
                        <a:pt x="0" y="176"/>
                        <a:pt x="0" y="150"/>
                        <a:pt x="16" y="135"/>
                      </a:cubicBezTo>
                      <a:cubicBezTo>
                        <a:pt x="139" y="12"/>
                        <a:pt x="139" y="12"/>
                        <a:pt x="139" y="12"/>
                      </a:cubicBezTo>
                      <a:cubicBezTo>
                        <a:pt x="146" y="4"/>
                        <a:pt x="157" y="0"/>
                        <a:pt x="16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8E57508-EC95-3DA0-243A-A08501E9D7A1}"/>
                  </a:ext>
                </a:extLst>
              </p:cNvPr>
              <p:cNvGrpSpPr/>
              <p:nvPr/>
            </p:nvGrpSpPr>
            <p:grpSpPr>
              <a:xfrm>
                <a:off x="1019755" y="6096635"/>
                <a:ext cx="225457" cy="225457"/>
                <a:chOff x="5857448" y="5537808"/>
                <a:chExt cx="477102" cy="477102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B08E6E05-FA52-B3FE-1667-523CB7F7C993}"/>
                    </a:ext>
                  </a:extLst>
                </p:cNvPr>
                <p:cNvSpPr/>
                <p:nvPr/>
              </p:nvSpPr>
              <p:spPr>
                <a:xfrm rot="16200000">
                  <a:off x="5857448" y="5537808"/>
                  <a:ext cx="477102" cy="4771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77800" dist="63500" dir="5400000" algn="ctr" rotWithShape="0">
                    <a:srgbClr val="000000">
                      <a:alpha val="2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4" name="Freeform 5">
                  <a:extLst>
                    <a:ext uri="{FF2B5EF4-FFF2-40B4-BE49-F238E27FC236}">
                      <a16:creationId xmlns:a16="http://schemas.microsoft.com/office/drawing/2014/main" id="{B5AA0C3A-BCA4-57FA-A195-9D7937C0B9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>
                  <a:off x="5965249" y="5700323"/>
                  <a:ext cx="261501" cy="163155"/>
                </a:xfrm>
                <a:custGeom>
                  <a:avLst/>
                  <a:gdLst>
                    <a:gd name="T0" fmla="*/ 167 w 333"/>
                    <a:gd name="T1" fmla="*/ 0 h 207"/>
                    <a:gd name="T2" fmla="*/ 195 w 333"/>
                    <a:gd name="T3" fmla="*/ 12 h 207"/>
                    <a:gd name="T4" fmla="*/ 318 w 333"/>
                    <a:gd name="T5" fmla="*/ 135 h 207"/>
                    <a:gd name="T6" fmla="*/ 318 w 333"/>
                    <a:gd name="T7" fmla="*/ 191 h 207"/>
                    <a:gd name="T8" fmla="*/ 261 w 333"/>
                    <a:gd name="T9" fmla="*/ 191 h 207"/>
                    <a:gd name="T10" fmla="*/ 167 w 333"/>
                    <a:gd name="T11" fmla="*/ 97 h 207"/>
                    <a:gd name="T12" fmla="*/ 72 w 333"/>
                    <a:gd name="T13" fmla="*/ 191 h 207"/>
                    <a:gd name="T14" fmla="*/ 16 w 333"/>
                    <a:gd name="T15" fmla="*/ 191 h 207"/>
                    <a:gd name="T16" fmla="*/ 16 w 333"/>
                    <a:gd name="T17" fmla="*/ 135 h 207"/>
                    <a:gd name="T18" fmla="*/ 139 w 333"/>
                    <a:gd name="T19" fmla="*/ 12 h 207"/>
                    <a:gd name="T20" fmla="*/ 167 w 333"/>
                    <a:gd name="T21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3" h="207">
                      <a:moveTo>
                        <a:pt x="167" y="0"/>
                      </a:moveTo>
                      <a:cubicBezTo>
                        <a:pt x="177" y="0"/>
                        <a:pt x="187" y="4"/>
                        <a:pt x="195" y="12"/>
                      </a:cubicBezTo>
                      <a:cubicBezTo>
                        <a:pt x="318" y="135"/>
                        <a:pt x="318" y="135"/>
                        <a:pt x="318" y="135"/>
                      </a:cubicBezTo>
                      <a:cubicBezTo>
                        <a:pt x="333" y="150"/>
                        <a:pt x="333" y="176"/>
                        <a:pt x="318" y="191"/>
                      </a:cubicBezTo>
                      <a:cubicBezTo>
                        <a:pt x="302" y="207"/>
                        <a:pt x="277" y="207"/>
                        <a:pt x="261" y="191"/>
                      </a:cubicBezTo>
                      <a:cubicBezTo>
                        <a:pt x="167" y="97"/>
                        <a:pt x="167" y="97"/>
                        <a:pt x="167" y="97"/>
                      </a:cubicBezTo>
                      <a:cubicBezTo>
                        <a:pt x="72" y="191"/>
                        <a:pt x="72" y="191"/>
                        <a:pt x="72" y="191"/>
                      </a:cubicBezTo>
                      <a:cubicBezTo>
                        <a:pt x="57" y="207"/>
                        <a:pt x="32" y="207"/>
                        <a:pt x="16" y="191"/>
                      </a:cubicBezTo>
                      <a:cubicBezTo>
                        <a:pt x="0" y="176"/>
                        <a:pt x="0" y="150"/>
                        <a:pt x="16" y="135"/>
                      </a:cubicBezTo>
                      <a:cubicBezTo>
                        <a:pt x="139" y="12"/>
                        <a:pt x="139" y="12"/>
                        <a:pt x="139" y="12"/>
                      </a:cubicBezTo>
                      <a:cubicBezTo>
                        <a:pt x="146" y="4"/>
                        <a:pt x="157" y="0"/>
                        <a:pt x="16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C808679C-CA6C-E814-A64B-6B3DF1D091C8}"/>
                  </a:ext>
                </a:extLst>
              </p:cNvPr>
              <p:cNvGrpSpPr/>
              <p:nvPr/>
            </p:nvGrpSpPr>
            <p:grpSpPr>
              <a:xfrm>
                <a:off x="1019755" y="5491690"/>
                <a:ext cx="225457" cy="225457"/>
                <a:chOff x="5857448" y="5537808"/>
                <a:chExt cx="477102" cy="477102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4E06915C-F7C4-C8C9-1F50-551180EF116D}"/>
                    </a:ext>
                  </a:extLst>
                </p:cNvPr>
                <p:cNvSpPr/>
                <p:nvPr/>
              </p:nvSpPr>
              <p:spPr>
                <a:xfrm rot="16200000">
                  <a:off x="5857448" y="5537808"/>
                  <a:ext cx="477102" cy="4771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77800" dist="63500" dir="5400000" algn="ctr" rotWithShape="0">
                    <a:srgbClr val="000000">
                      <a:alpha val="2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7" name="Freeform 5">
                  <a:extLst>
                    <a:ext uri="{FF2B5EF4-FFF2-40B4-BE49-F238E27FC236}">
                      <a16:creationId xmlns:a16="http://schemas.microsoft.com/office/drawing/2014/main" id="{F43CABF0-A355-EFB5-B9F6-6CE75F663D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>
                  <a:off x="5965249" y="5700323"/>
                  <a:ext cx="261501" cy="163155"/>
                </a:xfrm>
                <a:custGeom>
                  <a:avLst/>
                  <a:gdLst>
                    <a:gd name="T0" fmla="*/ 167 w 333"/>
                    <a:gd name="T1" fmla="*/ 0 h 207"/>
                    <a:gd name="T2" fmla="*/ 195 w 333"/>
                    <a:gd name="T3" fmla="*/ 12 h 207"/>
                    <a:gd name="T4" fmla="*/ 318 w 333"/>
                    <a:gd name="T5" fmla="*/ 135 h 207"/>
                    <a:gd name="T6" fmla="*/ 318 w 333"/>
                    <a:gd name="T7" fmla="*/ 191 h 207"/>
                    <a:gd name="T8" fmla="*/ 261 w 333"/>
                    <a:gd name="T9" fmla="*/ 191 h 207"/>
                    <a:gd name="T10" fmla="*/ 167 w 333"/>
                    <a:gd name="T11" fmla="*/ 97 h 207"/>
                    <a:gd name="T12" fmla="*/ 72 w 333"/>
                    <a:gd name="T13" fmla="*/ 191 h 207"/>
                    <a:gd name="T14" fmla="*/ 16 w 333"/>
                    <a:gd name="T15" fmla="*/ 191 h 207"/>
                    <a:gd name="T16" fmla="*/ 16 w 333"/>
                    <a:gd name="T17" fmla="*/ 135 h 207"/>
                    <a:gd name="T18" fmla="*/ 139 w 333"/>
                    <a:gd name="T19" fmla="*/ 12 h 207"/>
                    <a:gd name="T20" fmla="*/ 167 w 333"/>
                    <a:gd name="T21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3" h="207">
                      <a:moveTo>
                        <a:pt x="167" y="0"/>
                      </a:moveTo>
                      <a:cubicBezTo>
                        <a:pt x="177" y="0"/>
                        <a:pt x="187" y="4"/>
                        <a:pt x="195" y="12"/>
                      </a:cubicBezTo>
                      <a:cubicBezTo>
                        <a:pt x="318" y="135"/>
                        <a:pt x="318" y="135"/>
                        <a:pt x="318" y="135"/>
                      </a:cubicBezTo>
                      <a:cubicBezTo>
                        <a:pt x="333" y="150"/>
                        <a:pt x="333" y="176"/>
                        <a:pt x="318" y="191"/>
                      </a:cubicBezTo>
                      <a:cubicBezTo>
                        <a:pt x="302" y="207"/>
                        <a:pt x="277" y="207"/>
                        <a:pt x="261" y="191"/>
                      </a:cubicBezTo>
                      <a:cubicBezTo>
                        <a:pt x="167" y="97"/>
                        <a:pt x="167" y="97"/>
                        <a:pt x="167" y="97"/>
                      </a:cubicBezTo>
                      <a:cubicBezTo>
                        <a:pt x="72" y="191"/>
                        <a:pt x="72" y="191"/>
                        <a:pt x="72" y="191"/>
                      </a:cubicBezTo>
                      <a:cubicBezTo>
                        <a:pt x="57" y="207"/>
                        <a:pt x="32" y="207"/>
                        <a:pt x="16" y="191"/>
                      </a:cubicBezTo>
                      <a:cubicBezTo>
                        <a:pt x="0" y="176"/>
                        <a:pt x="0" y="150"/>
                        <a:pt x="16" y="135"/>
                      </a:cubicBezTo>
                      <a:cubicBezTo>
                        <a:pt x="139" y="12"/>
                        <a:pt x="139" y="12"/>
                        <a:pt x="139" y="12"/>
                      </a:cubicBezTo>
                      <a:cubicBezTo>
                        <a:pt x="146" y="4"/>
                        <a:pt x="157" y="0"/>
                        <a:pt x="16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214D6D6D-79CF-26FF-9A4F-CA648D60C66D}"/>
                  </a:ext>
                </a:extLst>
              </p:cNvPr>
              <p:cNvGrpSpPr/>
              <p:nvPr/>
            </p:nvGrpSpPr>
            <p:grpSpPr>
              <a:xfrm>
                <a:off x="1019755" y="4886747"/>
                <a:ext cx="225457" cy="225457"/>
                <a:chOff x="5857448" y="5537808"/>
                <a:chExt cx="477102" cy="477102"/>
              </a:xfrm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D1AC6E9C-3A75-CD28-613B-4A3B594C3190}"/>
                    </a:ext>
                  </a:extLst>
                </p:cNvPr>
                <p:cNvSpPr/>
                <p:nvPr/>
              </p:nvSpPr>
              <p:spPr>
                <a:xfrm rot="16200000">
                  <a:off x="5857448" y="5537808"/>
                  <a:ext cx="477102" cy="4771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77800" dist="63500" dir="5400000" algn="ctr" rotWithShape="0">
                    <a:srgbClr val="000000">
                      <a:alpha val="2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0" name="Freeform 5">
                  <a:extLst>
                    <a:ext uri="{FF2B5EF4-FFF2-40B4-BE49-F238E27FC236}">
                      <a16:creationId xmlns:a16="http://schemas.microsoft.com/office/drawing/2014/main" id="{478D774C-60E9-3D3C-945E-959DBC1B2E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>
                  <a:off x="5965249" y="5700323"/>
                  <a:ext cx="261501" cy="163155"/>
                </a:xfrm>
                <a:custGeom>
                  <a:avLst/>
                  <a:gdLst>
                    <a:gd name="T0" fmla="*/ 167 w 333"/>
                    <a:gd name="T1" fmla="*/ 0 h 207"/>
                    <a:gd name="T2" fmla="*/ 195 w 333"/>
                    <a:gd name="T3" fmla="*/ 12 h 207"/>
                    <a:gd name="T4" fmla="*/ 318 w 333"/>
                    <a:gd name="T5" fmla="*/ 135 h 207"/>
                    <a:gd name="T6" fmla="*/ 318 w 333"/>
                    <a:gd name="T7" fmla="*/ 191 h 207"/>
                    <a:gd name="T8" fmla="*/ 261 w 333"/>
                    <a:gd name="T9" fmla="*/ 191 h 207"/>
                    <a:gd name="T10" fmla="*/ 167 w 333"/>
                    <a:gd name="T11" fmla="*/ 97 h 207"/>
                    <a:gd name="T12" fmla="*/ 72 w 333"/>
                    <a:gd name="T13" fmla="*/ 191 h 207"/>
                    <a:gd name="T14" fmla="*/ 16 w 333"/>
                    <a:gd name="T15" fmla="*/ 191 h 207"/>
                    <a:gd name="T16" fmla="*/ 16 w 333"/>
                    <a:gd name="T17" fmla="*/ 135 h 207"/>
                    <a:gd name="T18" fmla="*/ 139 w 333"/>
                    <a:gd name="T19" fmla="*/ 12 h 207"/>
                    <a:gd name="T20" fmla="*/ 167 w 333"/>
                    <a:gd name="T21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3" h="207">
                      <a:moveTo>
                        <a:pt x="167" y="0"/>
                      </a:moveTo>
                      <a:cubicBezTo>
                        <a:pt x="177" y="0"/>
                        <a:pt x="187" y="4"/>
                        <a:pt x="195" y="12"/>
                      </a:cubicBezTo>
                      <a:cubicBezTo>
                        <a:pt x="318" y="135"/>
                        <a:pt x="318" y="135"/>
                        <a:pt x="318" y="135"/>
                      </a:cubicBezTo>
                      <a:cubicBezTo>
                        <a:pt x="333" y="150"/>
                        <a:pt x="333" y="176"/>
                        <a:pt x="318" y="191"/>
                      </a:cubicBezTo>
                      <a:cubicBezTo>
                        <a:pt x="302" y="207"/>
                        <a:pt x="277" y="207"/>
                        <a:pt x="261" y="191"/>
                      </a:cubicBezTo>
                      <a:cubicBezTo>
                        <a:pt x="167" y="97"/>
                        <a:pt x="167" y="97"/>
                        <a:pt x="167" y="97"/>
                      </a:cubicBezTo>
                      <a:cubicBezTo>
                        <a:pt x="72" y="191"/>
                        <a:pt x="72" y="191"/>
                        <a:pt x="72" y="191"/>
                      </a:cubicBezTo>
                      <a:cubicBezTo>
                        <a:pt x="57" y="207"/>
                        <a:pt x="32" y="207"/>
                        <a:pt x="16" y="191"/>
                      </a:cubicBezTo>
                      <a:cubicBezTo>
                        <a:pt x="0" y="176"/>
                        <a:pt x="0" y="150"/>
                        <a:pt x="16" y="135"/>
                      </a:cubicBezTo>
                      <a:cubicBezTo>
                        <a:pt x="139" y="12"/>
                        <a:pt x="139" y="12"/>
                        <a:pt x="139" y="12"/>
                      </a:cubicBezTo>
                      <a:cubicBezTo>
                        <a:pt x="146" y="4"/>
                        <a:pt x="157" y="0"/>
                        <a:pt x="16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946EC4C7-CEE1-6A7A-3DB9-C4E028F2A62A}"/>
                  </a:ext>
                </a:extLst>
              </p:cNvPr>
              <p:cNvGrpSpPr/>
              <p:nvPr/>
            </p:nvGrpSpPr>
            <p:grpSpPr>
              <a:xfrm>
                <a:off x="1019755" y="4281804"/>
                <a:ext cx="225457" cy="225457"/>
                <a:chOff x="5857448" y="5537808"/>
                <a:chExt cx="477102" cy="477102"/>
              </a:xfrm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B3B6DC68-ECEC-F610-C089-EC2AFE9D9002}"/>
                    </a:ext>
                  </a:extLst>
                </p:cNvPr>
                <p:cNvSpPr/>
                <p:nvPr/>
              </p:nvSpPr>
              <p:spPr>
                <a:xfrm rot="16200000">
                  <a:off x="5857448" y="5537808"/>
                  <a:ext cx="477102" cy="4771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77800" dist="63500" dir="5400000" algn="ctr" rotWithShape="0">
                    <a:srgbClr val="000000">
                      <a:alpha val="2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3" name="Freeform 5">
                  <a:extLst>
                    <a:ext uri="{FF2B5EF4-FFF2-40B4-BE49-F238E27FC236}">
                      <a16:creationId xmlns:a16="http://schemas.microsoft.com/office/drawing/2014/main" id="{0C44EC77-D098-70DD-46E4-DFBB61543E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>
                  <a:off x="5965249" y="5700323"/>
                  <a:ext cx="261501" cy="163155"/>
                </a:xfrm>
                <a:custGeom>
                  <a:avLst/>
                  <a:gdLst>
                    <a:gd name="T0" fmla="*/ 167 w 333"/>
                    <a:gd name="T1" fmla="*/ 0 h 207"/>
                    <a:gd name="T2" fmla="*/ 195 w 333"/>
                    <a:gd name="T3" fmla="*/ 12 h 207"/>
                    <a:gd name="T4" fmla="*/ 318 w 333"/>
                    <a:gd name="T5" fmla="*/ 135 h 207"/>
                    <a:gd name="T6" fmla="*/ 318 w 333"/>
                    <a:gd name="T7" fmla="*/ 191 h 207"/>
                    <a:gd name="T8" fmla="*/ 261 w 333"/>
                    <a:gd name="T9" fmla="*/ 191 h 207"/>
                    <a:gd name="T10" fmla="*/ 167 w 333"/>
                    <a:gd name="T11" fmla="*/ 97 h 207"/>
                    <a:gd name="T12" fmla="*/ 72 w 333"/>
                    <a:gd name="T13" fmla="*/ 191 h 207"/>
                    <a:gd name="T14" fmla="*/ 16 w 333"/>
                    <a:gd name="T15" fmla="*/ 191 h 207"/>
                    <a:gd name="T16" fmla="*/ 16 w 333"/>
                    <a:gd name="T17" fmla="*/ 135 h 207"/>
                    <a:gd name="T18" fmla="*/ 139 w 333"/>
                    <a:gd name="T19" fmla="*/ 12 h 207"/>
                    <a:gd name="T20" fmla="*/ 167 w 333"/>
                    <a:gd name="T21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3" h="207">
                      <a:moveTo>
                        <a:pt x="167" y="0"/>
                      </a:moveTo>
                      <a:cubicBezTo>
                        <a:pt x="177" y="0"/>
                        <a:pt x="187" y="4"/>
                        <a:pt x="195" y="12"/>
                      </a:cubicBezTo>
                      <a:cubicBezTo>
                        <a:pt x="318" y="135"/>
                        <a:pt x="318" y="135"/>
                        <a:pt x="318" y="135"/>
                      </a:cubicBezTo>
                      <a:cubicBezTo>
                        <a:pt x="333" y="150"/>
                        <a:pt x="333" y="176"/>
                        <a:pt x="318" y="191"/>
                      </a:cubicBezTo>
                      <a:cubicBezTo>
                        <a:pt x="302" y="207"/>
                        <a:pt x="277" y="207"/>
                        <a:pt x="261" y="191"/>
                      </a:cubicBezTo>
                      <a:cubicBezTo>
                        <a:pt x="167" y="97"/>
                        <a:pt x="167" y="97"/>
                        <a:pt x="167" y="97"/>
                      </a:cubicBezTo>
                      <a:cubicBezTo>
                        <a:pt x="72" y="191"/>
                        <a:pt x="72" y="191"/>
                        <a:pt x="72" y="191"/>
                      </a:cubicBezTo>
                      <a:cubicBezTo>
                        <a:pt x="57" y="207"/>
                        <a:pt x="32" y="207"/>
                        <a:pt x="16" y="191"/>
                      </a:cubicBezTo>
                      <a:cubicBezTo>
                        <a:pt x="0" y="176"/>
                        <a:pt x="0" y="150"/>
                        <a:pt x="16" y="135"/>
                      </a:cubicBezTo>
                      <a:cubicBezTo>
                        <a:pt x="139" y="12"/>
                        <a:pt x="139" y="12"/>
                        <a:pt x="139" y="12"/>
                      </a:cubicBezTo>
                      <a:cubicBezTo>
                        <a:pt x="146" y="4"/>
                        <a:pt x="157" y="0"/>
                        <a:pt x="16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48CE1BDD-E891-EF05-F5DB-303F21657175}"/>
                  </a:ext>
                </a:extLst>
              </p:cNvPr>
              <p:cNvGrpSpPr/>
              <p:nvPr/>
            </p:nvGrpSpPr>
            <p:grpSpPr>
              <a:xfrm>
                <a:off x="1019755" y="3676861"/>
                <a:ext cx="225457" cy="225457"/>
                <a:chOff x="5857448" y="5537808"/>
                <a:chExt cx="477102" cy="477102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6CC88133-F2CF-A101-871E-267572378322}"/>
                    </a:ext>
                  </a:extLst>
                </p:cNvPr>
                <p:cNvSpPr/>
                <p:nvPr/>
              </p:nvSpPr>
              <p:spPr>
                <a:xfrm rot="16200000">
                  <a:off x="5857448" y="5537808"/>
                  <a:ext cx="477102" cy="4771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77800" dist="63500" dir="5400000" algn="ctr" rotWithShape="0">
                    <a:srgbClr val="000000">
                      <a:alpha val="2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6" name="Freeform 5">
                  <a:extLst>
                    <a:ext uri="{FF2B5EF4-FFF2-40B4-BE49-F238E27FC236}">
                      <a16:creationId xmlns:a16="http://schemas.microsoft.com/office/drawing/2014/main" id="{A85D8672-2C30-5984-BE2C-836601C35B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>
                  <a:off x="5965249" y="5700323"/>
                  <a:ext cx="261501" cy="163155"/>
                </a:xfrm>
                <a:custGeom>
                  <a:avLst/>
                  <a:gdLst>
                    <a:gd name="T0" fmla="*/ 167 w 333"/>
                    <a:gd name="T1" fmla="*/ 0 h 207"/>
                    <a:gd name="T2" fmla="*/ 195 w 333"/>
                    <a:gd name="T3" fmla="*/ 12 h 207"/>
                    <a:gd name="T4" fmla="*/ 318 w 333"/>
                    <a:gd name="T5" fmla="*/ 135 h 207"/>
                    <a:gd name="T6" fmla="*/ 318 w 333"/>
                    <a:gd name="T7" fmla="*/ 191 h 207"/>
                    <a:gd name="T8" fmla="*/ 261 w 333"/>
                    <a:gd name="T9" fmla="*/ 191 h 207"/>
                    <a:gd name="T10" fmla="*/ 167 w 333"/>
                    <a:gd name="T11" fmla="*/ 97 h 207"/>
                    <a:gd name="T12" fmla="*/ 72 w 333"/>
                    <a:gd name="T13" fmla="*/ 191 h 207"/>
                    <a:gd name="T14" fmla="*/ 16 w 333"/>
                    <a:gd name="T15" fmla="*/ 191 h 207"/>
                    <a:gd name="T16" fmla="*/ 16 w 333"/>
                    <a:gd name="T17" fmla="*/ 135 h 207"/>
                    <a:gd name="T18" fmla="*/ 139 w 333"/>
                    <a:gd name="T19" fmla="*/ 12 h 207"/>
                    <a:gd name="T20" fmla="*/ 167 w 333"/>
                    <a:gd name="T21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3" h="207">
                      <a:moveTo>
                        <a:pt x="167" y="0"/>
                      </a:moveTo>
                      <a:cubicBezTo>
                        <a:pt x="177" y="0"/>
                        <a:pt x="187" y="4"/>
                        <a:pt x="195" y="12"/>
                      </a:cubicBezTo>
                      <a:cubicBezTo>
                        <a:pt x="318" y="135"/>
                        <a:pt x="318" y="135"/>
                        <a:pt x="318" y="135"/>
                      </a:cubicBezTo>
                      <a:cubicBezTo>
                        <a:pt x="333" y="150"/>
                        <a:pt x="333" y="176"/>
                        <a:pt x="318" y="191"/>
                      </a:cubicBezTo>
                      <a:cubicBezTo>
                        <a:pt x="302" y="207"/>
                        <a:pt x="277" y="207"/>
                        <a:pt x="261" y="191"/>
                      </a:cubicBezTo>
                      <a:cubicBezTo>
                        <a:pt x="167" y="97"/>
                        <a:pt x="167" y="97"/>
                        <a:pt x="167" y="97"/>
                      </a:cubicBezTo>
                      <a:cubicBezTo>
                        <a:pt x="72" y="191"/>
                        <a:pt x="72" y="191"/>
                        <a:pt x="72" y="191"/>
                      </a:cubicBezTo>
                      <a:cubicBezTo>
                        <a:pt x="57" y="207"/>
                        <a:pt x="32" y="207"/>
                        <a:pt x="16" y="191"/>
                      </a:cubicBezTo>
                      <a:cubicBezTo>
                        <a:pt x="0" y="176"/>
                        <a:pt x="0" y="150"/>
                        <a:pt x="16" y="135"/>
                      </a:cubicBezTo>
                      <a:cubicBezTo>
                        <a:pt x="139" y="12"/>
                        <a:pt x="139" y="12"/>
                        <a:pt x="139" y="12"/>
                      </a:cubicBezTo>
                      <a:cubicBezTo>
                        <a:pt x="146" y="4"/>
                        <a:pt x="157" y="0"/>
                        <a:pt x="16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</p:grpSp>
      </p:grpSp>
      <p:grpSp>
        <p:nvGrpSpPr>
          <p:cNvPr id="29" name="Google Shape;1586;p24">
            <a:extLst>
              <a:ext uri="{FF2B5EF4-FFF2-40B4-BE49-F238E27FC236}">
                <a16:creationId xmlns:a16="http://schemas.microsoft.com/office/drawing/2014/main" id="{48D50D25-F683-E73C-B048-A98CA3663AD4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30" name="Google Shape;1588;p24">
              <a:extLst>
                <a:ext uri="{FF2B5EF4-FFF2-40B4-BE49-F238E27FC236}">
                  <a16:creationId xmlns:a16="http://schemas.microsoft.com/office/drawing/2014/main" id="{3CA0AD49-F422-B2A2-8C09-D56DD994CE90}"/>
                </a:ext>
              </a:extLst>
            </p:cNvPr>
            <p:cNvSpPr/>
            <p:nvPr/>
          </p:nvSpPr>
          <p:spPr>
            <a:xfrm>
              <a:off x="7458039" y="3674867"/>
              <a:ext cx="1685992" cy="1468687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87;p24">
              <a:extLst>
                <a:ext uri="{FF2B5EF4-FFF2-40B4-BE49-F238E27FC236}">
                  <a16:creationId xmlns:a16="http://schemas.microsoft.com/office/drawing/2014/main" id="{0AD6812D-F411-AF04-5770-4D61E68CF5AB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6" name="Google Shape;1590;p24">
              <a:extLst>
                <a:ext uri="{FF2B5EF4-FFF2-40B4-BE49-F238E27FC236}">
                  <a16:creationId xmlns:a16="http://schemas.microsoft.com/office/drawing/2014/main" id="{8DC047A1-647A-74F4-30EE-1EF67664DA0A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7" name="Google Shape;1591;p24">
              <a:extLst>
                <a:ext uri="{FF2B5EF4-FFF2-40B4-BE49-F238E27FC236}">
                  <a16:creationId xmlns:a16="http://schemas.microsoft.com/office/drawing/2014/main" id="{7174DB49-35B8-254E-190E-F20A489CF3D5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33502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8B39B1-EC8B-348E-802E-B404D5C5D4C0}"/>
              </a:ext>
            </a:extLst>
          </p:cNvPr>
          <p:cNvSpPr txBox="1"/>
          <p:nvPr/>
        </p:nvSpPr>
        <p:spPr>
          <a:xfrm>
            <a:off x="0" y="658099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How Should Businesses Prepare For The Metaverse?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2C0630F-F2EF-69F5-0152-DFFC4714C0A5}"/>
              </a:ext>
            </a:extLst>
          </p:cNvPr>
          <p:cNvGrpSpPr/>
          <p:nvPr/>
        </p:nvGrpSpPr>
        <p:grpSpPr>
          <a:xfrm>
            <a:off x="1088571" y="2759244"/>
            <a:ext cx="10174514" cy="3428040"/>
            <a:chOff x="1088571" y="3049524"/>
            <a:chExt cx="10174514" cy="342804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B511A54-6D29-AA8F-15A4-687F6ED10413}"/>
                </a:ext>
              </a:extLst>
            </p:cNvPr>
            <p:cNvGrpSpPr/>
            <p:nvPr/>
          </p:nvGrpSpPr>
          <p:grpSpPr>
            <a:xfrm>
              <a:off x="1088571" y="3066143"/>
              <a:ext cx="2844801" cy="3411421"/>
              <a:chOff x="1088571" y="3066143"/>
              <a:chExt cx="2844801" cy="3411421"/>
            </a:xfrm>
          </p:grpSpPr>
          <p:pic>
            <p:nvPicPr>
              <p:cNvPr id="7" name="Picture 6" descr="Metaverse HD Wallpaper">
                <a:extLst>
                  <a:ext uri="{FF2B5EF4-FFF2-40B4-BE49-F238E27FC236}">
                    <a16:creationId xmlns:a16="http://schemas.microsoft.com/office/drawing/2014/main" id="{9F67FE90-24AB-164A-CF88-E9C038F56B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19" b="38"/>
              <a:stretch>
                <a:fillRect/>
              </a:stretch>
            </p:blipFill>
            <p:spPr bwMode="auto">
              <a:xfrm>
                <a:off x="1088572" y="3066143"/>
                <a:ext cx="2844800" cy="2136648"/>
              </a:xfrm>
              <a:custGeom>
                <a:avLst/>
                <a:gdLst>
                  <a:gd name="connsiteX0" fmla="*/ 568960 w 2844800"/>
                  <a:gd name="connsiteY0" fmla="*/ 0 h 2136648"/>
                  <a:gd name="connsiteX1" fmla="*/ 2844800 w 2844800"/>
                  <a:gd name="connsiteY1" fmla="*/ 0 h 2136648"/>
                  <a:gd name="connsiteX2" fmla="*/ 2275840 w 2844800"/>
                  <a:gd name="connsiteY2" fmla="*/ 2136648 h 2136648"/>
                  <a:gd name="connsiteX3" fmla="*/ 0 w 2844800"/>
                  <a:gd name="connsiteY3" fmla="*/ 2136648 h 2136648"/>
                  <a:gd name="connsiteX4" fmla="*/ 568960 w 2844800"/>
                  <a:gd name="connsiteY4" fmla="*/ 0 h 2136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44800" h="2136648">
                    <a:moveTo>
                      <a:pt x="568960" y="0"/>
                    </a:moveTo>
                    <a:lnTo>
                      <a:pt x="2844800" y="0"/>
                    </a:lnTo>
                    <a:lnTo>
                      <a:pt x="2275840" y="2136648"/>
                    </a:lnTo>
                    <a:lnTo>
                      <a:pt x="0" y="2136648"/>
                    </a:lnTo>
                    <a:lnTo>
                      <a:pt x="568960" y="0"/>
                    </a:ln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420E875-BCB9-D839-E054-969B6F06B1B0}"/>
                  </a:ext>
                </a:extLst>
              </p:cNvPr>
              <p:cNvSpPr txBox="1"/>
              <p:nvPr/>
            </p:nvSpPr>
            <p:spPr>
              <a:xfrm>
                <a:off x="1088571" y="5461901"/>
                <a:ext cx="227874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i="0" dirty="0">
                    <a:solidFill>
                      <a:schemeClr val="bg1"/>
                    </a:solidFill>
                    <a:effectLst/>
                    <a:latin typeface="Montserrat" panose="00000500000000000000" pitchFamily="2" charset="0"/>
                  </a:rPr>
                  <a:t>Enhancing teamwork and collaboration</a:t>
                </a:r>
                <a:endParaRPr lang="en-US" sz="2000" dirty="0">
                  <a:solidFill>
                    <a:schemeClr val="bg1"/>
                  </a:solidFill>
                  <a:latin typeface="Montserrat" panose="00000500000000000000" pitchFamily="2" charset="0"/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651D2F7-820F-8715-0A4B-35D62DFF4E53}"/>
                </a:ext>
              </a:extLst>
            </p:cNvPr>
            <p:cNvGrpSpPr/>
            <p:nvPr/>
          </p:nvGrpSpPr>
          <p:grpSpPr>
            <a:xfrm>
              <a:off x="4753428" y="3049524"/>
              <a:ext cx="2844801" cy="3125255"/>
              <a:chOff x="4753428" y="3049524"/>
              <a:chExt cx="2844801" cy="3125255"/>
            </a:xfrm>
          </p:grpSpPr>
          <p:pic>
            <p:nvPicPr>
              <p:cNvPr id="9" name="Picture 8" descr="Metaverse HD Wallpaper">
                <a:extLst>
                  <a:ext uri="{FF2B5EF4-FFF2-40B4-BE49-F238E27FC236}">
                    <a16:creationId xmlns:a16="http://schemas.microsoft.com/office/drawing/2014/main" id="{3C4B5953-BAE8-01DB-E599-85E66A21CE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" b="4"/>
              <a:stretch>
                <a:fillRect/>
              </a:stretch>
            </p:blipFill>
            <p:spPr bwMode="auto">
              <a:xfrm>
                <a:off x="4753429" y="3049524"/>
                <a:ext cx="2844800" cy="2136648"/>
              </a:xfrm>
              <a:custGeom>
                <a:avLst/>
                <a:gdLst>
                  <a:gd name="connsiteX0" fmla="*/ 568960 w 2844800"/>
                  <a:gd name="connsiteY0" fmla="*/ 0 h 2136648"/>
                  <a:gd name="connsiteX1" fmla="*/ 2844800 w 2844800"/>
                  <a:gd name="connsiteY1" fmla="*/ 0 h 2136648"/>
                  <a:gd name="connsiteX2" fmla="*/ 2275840 w 2844800"/>
                  <a:gd name="connsiteY2" fmla="*/ 2136648 h 2136648"/>
                  <a:gd name="connsiteX3" fmla="*/ 0 w 2844800"/>
                  <a:gd name="connsiteY3" fmla="*/ 2136648 h 2136648"/>
                  <a:gd name="connsiteX4" fmla="*/ 568960 w 2844800"/>
                  <a:gd name="connsiteY4" fmla="*/ 0 h 2136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44800" h="2136648">
                    <a:moveTo>
                      <a:pt x="568960" y="0"/>
                    </a:moveTo>
                    <a:lnTo>
                      <a:pt x="2844800" y="0"/>
                    </a:lnTo>
                    <a:lnTo>
                      <a:pt x="2275840" y="2136648"/>
                    </a:lnTo>
                    <a:lnTo>
                      <a:pt x="0" y="2136648"/>
                    </a:lnTo>
                    <a:lnTo>
                      <a:pt x="568960" y="0"/>
                    </a:ln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47CAA3B-ECB5-F3F3-DA66-70E4267634BE}"/>
                  </a:ext>
                </a:extLst>
              </p:cNvPr>
              <p:cNvSpPr txBox="1"/>
              <p:nvPr/>
            </p:nvSpPr>
            <p:spPr>
              <a:xfrm>
                <a:off x="4753428" y="5466893"/>
                <a:ext cx="227874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i="0" dirty="0">
                    <a:solidFill>
                      <a:schemeClr val="bg1"/>
                    </a:solidFill>
                    <a:effectLst/>
                    <a:latin typeface="Montserrat" panose="00000500000000000000" pitchFamily="2" charset="0"/>
                  </a:rPr>
                  <a:t>Enabling faster learning.</a:t>
                </a:r>
                <a:endParaRPr lang="en-US" sz="2000" dirty="0">
                  <a:solidFill>
                    <a:schemeClr val="bg1"/>
                  </a:solidFill>
                  <a:latin typeface="Montserrat" panose="00000500000000000000" pitchFamily="2" charset="0"/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7BE227A-84FF-4283-C740-9D9D31418D05}"/>
                </a:ext>
              </a:extLst>
            </p:cNvPr>
            <p:cNvGrpSpPr/>
            <p:nvPr/>
          </p:nvGrpSpPr>
          <p:grpSpPr>
            <a:xfrm>
              <a:off x="8418285" y="3049524"/>
              <a:ext cx="2844800" cy="3125255"/>
              <a:chOff x="8418285" y="3049524"/>
              <a:chExt cx="2844800" cy="3125255"/>
            </a:xfrm>
          </p:grpSpPr>
          <p:pic>
            <p:nvPicPr>
              <p:cNvPr id="11" name="Picture 10" descr="Metaverse HD Wallpaper, HD Hi-Tech 4K Wallpapers, Images, Photos and  Background - Wallpapers Den">
                <a:extLst>
                  <a:ext uri="{FF2B5EF4-FFF2-40B4-BE49-F238E27FC236}">
                    <a16:creationId xmlns:a16="http://schemas.microsoft.com/office/drawing/2014/main" id="{641DCB27-776A-0AF5-7412-D02A8D9C51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7" b="4"/>
              <a:stretch>
                <a:fillRect/>
              </a:stretch>
            </p:blipFill>
            <p:spPr bwMode="auto">
              <a:xfrm>
                <a:off x="8418285" y="3049524"/>
                <a:ext cx="2844800" cy="2136648"/>
              </a:xfrm>
              <a:custGeom>
                <a:avLst/>
                <a:gdLst>
                  <a:gd name="connsiteX0" fmla="*/ 568960 w 2844800"/>
                  <a:gd name="connsiteY0" fmla="*/ 0 h 2136648"/>
                  <a:gd name="connsiteX1" fmla="*/ 2844800 w 2844800"/>
                  <a:gd name="connsiteY1" fmla="*/ 0 h 2136648"/>
                  <a:gd name="connsiteX2" fmla="*/ 2275840 w 2844800"/>
                  <a:gd name="connsiteY2" fmla="*/ 2136648 h 2136648"/>
                  <a:gd name="connsiteX3" fmla="*/ 0 w 2844800"/>
                  <a:gd name="connsiteY3" fmla="*/ 2136648 h 2136648"/>
                  <a:gd name="connsiteX4" fmla="*/ 568960 w 2844800"/>
                  <a:gd name="connsiteY4" fmla="*/ 0 h 2136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44800" h="2136648">
                    <a:moveTo>
                      <a:pt x="568960" y="0"/>
                    </a:moveTo>
                    <a:lnTo>
                      <a:pt x="2844800" y="0"/>
                    </a:lnTo>
                    <a:lnTo>
                      <a:pt x="2275840" y="2136648"/>
                    </a:lnTo>
                    <a:lnTo>
                      <a:pt x="0" y="2136648"/>
                    </a:lnTo>
                    <a:lnTo>
                      <a:pt x="568960" y="0"/>
                    </a:ln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F360C5B-5C8E-0C21-226B-7B976CB4BF29}"/>
                  </a:ext>
                </a:extLst>
              </p:cNvPr>
              <p:cNvSpPr txBox="1"/>
              <p:nvPr/>
            </p:nvSpPr>
            <p:spPr>
              <a:xfrm>
                <a:off x="8418285" y="5466893"/>
                <a:ext cx="227874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i="0" dirty="0">
                    <a:solidFill>
                      <a:schemeClr val="bg1"/>
                    </a:solidFill>
                    <a:effectLst/>
                    <a:latin typeface="Montserrat" panose="00000500000000000000" pitchFamily="2" charset="0"/>
                  </a:rPr>
                  <a:t>Assessing operations</a:t>
                </a:r>
                <a:endParaRPr lang="en-US" sz="2000" dirty="0">
                  <a:solidFill>
                    <a:schemeClr val="bg1"/>
                  </a:solidFill>
                  <a:latin typeface="Montserrat" panose="00000500000000000000" pitchFamily="2" charset="0"/>
                </a:endParaRPr>
              </a:p>
            </p:txBody>
          </p:sp>
        </p:grpSp>
      </p:grpSp>
      <p:grpSp>
        <p:nvGrpSpPr>
          <p:cNvPr id="20" name="Google Shape;1586;p24">
            <a:extLst>
              <a:ext uri="{FF2B5EF4-FFF2-40B4-BE49-F238E27FC236}">
                <a16:creationId xmlns:a16="http://schemas.microsoft.com/office/drawing/2014/main" id="{E8C14353-1FA7-F280-5723-D16FCD7502C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21" name="Google Shape;1588;p24">
              <a:extLst>
                <a:ext uri="{FF2B5EF4-FFF2-40B4-BE49-F238E27FC236}">
                  <a16:creationId xmlns:a16="http://schemas.microsoft.com/office/drawing/2014/main" id="{29CBCE4A-6E5D-AA41-2FAB-816B63B6BA17}"/>
                </a:ext>
              </a:extLst>
            </p:cNvPr>
            <p:cNvSpPr/>
            <p:nvPr/>
          </p:nvSpPr>
          <p:spPr>
            <a:xfrm>
              <a:off x="7458039" y="3674867"/>
              <a:ext cx="1685992" cy="1468687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587;p24">
              <a:extLst>
                <a:ext uri="{FF2B5EF4-FFF2-40B4-BE49-F238E27FC236}">
                  <a16:creationId xmlns:a16="http://schemas.microsoft.com/office/drawing/2014/main" id="{C2980E91-B3E4-95CB-93C0-91AA537C5559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590;p24">
              <a:extLst>
                <a:ext uri="{FF2B5EF4-FFF2-40B4-BE49-F238E27FC236}">
                  <a16:creationId xmlns:a16="http://schemas.microsoft.com/office/drawing/2014/main" id="{59F53D68-3CA9-85C4-9F3F-40CD9B7CF53C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591;p24">
              <a:extLst>
                <a:ext uri="{FF2B5EF4-FFF2-40B4-BE49-F238E27FC236}">
                  <a16:creationId xmlns:a16="http://schemas.microsoft.com/office/drawing/2014/main" id="{025514C9-765C-E3BD-2054-A4E60FC9A773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908437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3DF6C6-9A44-0915-FBE1-A565E2CF9F5A}"/>
              </a:ext>
            </a:extLst>
          </p:cNvPr>
          <p:cNvSpPr txBox="1"/>
          <p:nvPr/>
        </p:nvSpPr>
        <p:spPr>
          <a:xfrm>
            <a:off x="0" y="658099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Access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A690A51-9186-50F0-732D-5EAA12032322}"/>
              </a:ext>
            </a:extLst>
          </p:cNvPr>
          <p:cNvGrpSpPr/>
          <p:nvPr/>
        </p:nvGrpSpPr>
        <p:grpSpPr>
          <a:xfrm>
            <a:off x="875302" y="2197800"/>
            <a:ext cx="10441396" cy="916388"/>
            <a:chOff x="875302" y="2197800"/>
            <a:chExt cx="10441396" cy="916388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47D89EC-6B2D-2AAB-902D-6A715C43A70D}"/>
                </a:ext>
              </a:extLst>
            </p:cNvPr>
            <p:cNvGrpSpPr/>
            <p:nvPr/>
          </p:nvGrpSpPr>
          <p:grpSpPr>
            <a:xfrm>
              <a:off x="875302" y="2197800"/>
              <a:ext cx="10441396" cy="916388"/>
              <a:chOff x="1864905" y="2284886"/>
              <a:chExt cx="10441396" cy="916388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C42E4894-603D-E8BD-D738-7E92033B3818}"/>
                  </a:ext>
                </a:extLst>
              </p:cNvPr>
              <p:cNvSpPr/>
              <p:nvPr/>
            </p:nvSpPr>
            <p:spPr>
              <a:xfrm>
                <a:off x="2261337" y="2284886"/>
                <a:ext cx="10044964" cy="916388"/>
              </a:xfrm>
              <a:prstGeom prst="round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5AB492F6-32B6-E9D5-FEDE-8F0281CA66C9}"/>
                  </a:ext>
                </a:extLst>
              </p:cNvPr>
              <p:cNvGrpSpPr/>
              <p:nvPr/>
            </p:nvGrpSpPr>
            <p:grpSpPr>
              <a:xfrm>
                <a:off x="1864905" y="2284886"/>
                <a:ext cx="916396" cy="916388"/>
                <a:chOff x="1864905" y="2284886"/>
                <a:chExt cx="916396" cy="916388"/>
              </a:xfrm>
            </p:grpSpPr>
            <p:sp>
              <p:nvSpPr>
                <p:cNvPr id="4" name="Oval 3">
                  <a:extLst>
                    <a:ext uri="{FF2B5EF4-FFF2-40B4-BE49-F238E27FC236}">
                      <a16:creationId xmlns:a16="http://schemas.microsoft.com/office/drawing/2014/main" id="{99DC94BB-61A5-7E3F-BF91-64F0359AC289}"/>
                    </a:ext>
                  </a:extLst>
                </p:cNvPr>
                <p:cNvSpPr/>
                <p:nvPr/>
              </p:nvSpPr>
              <p:spPr>
                <a:xfrm>
                  <a:off x="1864905" y="2284886"/>
                  <a:ext cx="916396" cy="916388"/>
                </a:xfrm>
                <a:prstGeom prst="ellipse">
                  <a:avLst/>
                </a:prstGeom>
                <a:solidFill>
                  <a:srgbClr val="E54747"/>
                </a:solidFill>
                <a:ln>
                  <a:noFill/>
                </a:ln>
                <a:effectLst>
                  <a:outerShdw blurRad="177800" dist="63500" dir="5400000" algn="ctr" rotWithShape="0">
                    <a:srgbClr val="000000">
                      <a:alpha val="2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" name="Isosceles Triangle 4">
                  <a:extLst>
                    <a:ext uri="{FF2B5EF4-FFF2-40B4-BE49-F238E27FC236}">
                      <a16:creationId xmlns:a16="http://schemas.microsoft.com/office/drawing/2014/main" id="{11D69898-B5CF-D451-44CE-6CBAC11A34D7}"/>
                    </a:ext>
                  </a:extLst>
                </p:cNvPr>
                <p:cNvSpPr/>
                <p:nvPr/>
              </p:nvSpPr>
              <p:spPr>
                <a:xfrm rot="5400000">
                  <a:off x="2207055" y="2612114"/>
                  <a:ext cx="303835" cy="261928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B27FDD3-D4AA-B472-00CE-5E9B87ABDDF4}"/>
                </a:ext>
              </a:extLst>
            </p:cNvPr>
            <p:cNvSpPr txBox="1"/>
            <p:nvPr/>
          </p:nvSpPr>
          <p:spPr>
            <a:xfrm>
              <a:off x="1994816" y="2340523"/>
              <a:ext cx="895877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600" b="1" i="0" dirty="0">
                  <a:solidFill>
                    <a:schemeClr val="bg1"/>
                  </a:solidFill>
                  <a:effectLst/>
                  <a:latin typeface="Montserrat" panose="00000500000000000000" pitchFamily="2" charset="0"/>
                  <a:cs typeface="Arial" panose="020B0604020202020204" pitchFamily="34" charset="0"/>
                </a:rPr>
                <a:t>Game Developer</a:t>
              </a:r>
              <a:endParaRPr lang="en-US" sz="1600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  <a:p>
              <a:pPr>
                <a:spcBef>
                  <a:spcPts val="600"/>
                </a:spcBef>
              </a:pPr>
              <a:r>
                <a:rPr lang="en-US" sz="14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Focus On the Game and leave NFT solutions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E291A23-A25A-083B-EC30-CFD4C8D5F37E}"/>
              </a:ext>
            </a:extLst>
          </p:cNvPr>
          <p:cNvGrpSpPr/>
          <p:nvPr/>
        </p:nvGrpSpPr>
        <p:grpSpPr>
          <a:xfrm>
            <a:off x="875302" y="3589867"/>
            <a:ext cx="10441396" cy="916388"/>
            <a:chOff x="875302" y="2197800"/>
            <a:chExt cx="10441396" cy="91638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BE7ADDE-9165-5E88-663F-9AD2586F1ED5}"/>
                </a:ext>
              </a:extLst>
            </p:cNvPr>
            <p:cNvGrpSpPr/>
            <p:nvPr/>
          </p:nvGrpSpPr>
          <p:grpSpPr>
            <a:xfrm>
              <a:off x="875302" y="2197800"/>
              <a:ext cx="10441396" cy="916388"/>
              <a:chOff x="1864905" y="2284886"/>
              <a:chExt cx="10441396" cy="916388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CE81386E-3951-4558-3462-56CB7BF7BD17}"/>
                  </a:ext>
                </a:extLst>
              </p:cNvPr>
              <p:cNvSpPr/>
              <p:nvPr/>
            </p:nvSpPr>
            <p:spPr>
              <a:xfrm>
                <a:off x="2261337" y="2284886"/>
                <a:ext cx="10044964" cy="916388"/>
              </a:xfrm>
              <a:prstGeom prst="round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D2DB309-B62F-6B51-5956-3AAC0610699C}"/>
                  </a:ext>
                </a:extLst>
              </p:cNvPr>
              <p:cNvGrpSpPr/>
              <p:nvPr/>
            </p:nvGrpSpPr>
            <p:grpSpPr>
              <a:xfrm>
                <a:off x="1864905" y="2284886"/>
                <a:ext cx="916396" cy="916388"/>
                <a:chOff x="1864905" y="2284886"/>
                <a:chExt cx="916396" cy="916388"/>
              </a:xfrm>
            </p:grpSpPr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19687216-03A4-FB89-03CD-2EC4EB456617}"/>
                    </a:ext>
                  </a:extLst>
                </p:cNvPr>
                <p:cNvSpPr/>
                <p:nvPr/>
              </p:nvSpPr>
              <p:spPr>
                <a:xfrm>
                  <a:off x="1864905" y="2284886"/>
                  <a:ext cx="916396" cy="916388"/>
                </a:xfrm>
                <a:prstGeom prst="ellipse">
                  <a:avLst/>
                </a:prstGeom>
                <a:solidFill>
                  <a:srgbClr val="E54747"/>
                </a:solidFill>
                <a:ln>
                  <a:noFill/>
                </a:ln>
                <a:effectLst>
                  <a:outerShdw blurRad="177800" dist="63500" dir="5400000" algn="ctr" rotWithShape="0">
                    <a:srgbClr val="000000">
                      <a:alpha val="2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9" name="Isosceles Triangle 28">
                  <a:extLst>
                    <a:ext uri="{FF2B5EF4-FFF2-40B4-BE49-F238E27FC236}">
                      <a16:creationId xmlns:a16="http://schemas.microsoft.com/office/drawing/2014/main" id="{A34263DE-C7EF-8542-6BA7-5FF742CC782C}"/>
                    </a:ext>
                  </a:extLst>
                </p:cNvPr>
                <p:cNvSpPr/>
                <p:nvPr/>
              </p:nvSpPr>
              <p:spPr>
                <a:xfrm rot="5400000">
                  <a:off x="2207055" y="2612114"/>
                  <a:ext cx="303835" cy="261928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501AEDF-2B55-507C-5D0C-E16A27DAC135}"/>
                </a:ext>
              </a:extLst>
            </p:cNvPr>
            <p:cNvSpPr txBox="1"/>
            <p:nvPr/>
          </p:nvSpPr>
          <p:spPr>
            <a:xfrm>
              <a:off x="1994816" y="2340523"/>
              <a:ext cx="895877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600" b="1" i="0" dirty="0">
                  <a:solidFill>
                    <a:schemeClr val="bg1"/>
                  </a:solidFill>
                  <a:effectLst/>
                  <a:latin typeface="Montserrat" panose="00000500000000000000" pitchFamily="2" charset="0"/>
                  <a:cs typeface="Arial" panose="020B0604020202020204" pitchFamily="34" charset="0"/>
                </a:rPr>
                <a:t>Software</a:t>
              </a:r>
              <a:endParaRPr lang="en-US" sz="1600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  <a:p>
              <a:pPr>
                <a:spcBef>
                  <a:spcPts val="600"/>
                </a:spcBef>
              </a:pPr>
              <a:r>
                <a:rPr lang="en-US" sz="14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A combination of specialized software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81AA3A0-A30C-C0AB-6305-733D79744625}"/>
              </a:ext>
            </a:extLst>
          </p:cNvPr>
          <p:cNvGrpSpPr/>
          <p:nvPr/>
        </p:nvGrpSpPr>
        <p:grpSpPr>
          <a:xfrm>
            <a:off x="875302" y="4981933"/>
            <a:ext cx="10441396" cy="916388"/>
            <a:chOff x="875302" y="2197800"/>
            <a:chExt cx="10441396" cy="9163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DE8826D-89B0-C7D6-1ACD-BDA62141A6AD}"/>
                </a:ext>
              </a:extLst>
            </p:cNvPr>
            <p:cNvGrpSpPr/>
            <p:nvPr/>
          </p:nvGrpSpPr>
          <p:grpSpPr>
            <a:xfrm>
              <a:off x="875302" y="2197800"/>
              <a:ext cx="10441396" cy="916388"/>
              <a:chOff x="1864905" y="2284886"/>
              <a:chExt cx="10441396" cy="916388"/>
            </a:xfrm>
          </p:grpSpPr>
          <p:sp>
            <p:nvSpPr>
              <p:cNvPr id="19457" name="Rectangle: Rounded Corners 19456">
                <a:extLst>
                  <a:ext uri="{FF2B5EF4-FFF2-40B4-BE49-F238E27FC236}">
                    <a16:creationId xmlns:a16="http://schemas.microsoft.com/office/drawing/2014/main" id="{D30FFC53-5ADC-CBEF-C3EE-40971A21E4CD}"/>
                  </a:ext>
                </a:extLst>
              </p:cNvPr>
              <p:cNvSpPr/>
              <p:nvPr/>
            </p:nvSpPr>
            <p:spPr>
              <a:xfrm>
                <a:off x="2261337" y="2284886"/>
                <a:ext cx="10044964" cy="916388"/>
              </a:xfrm>
              <a:prstGeom prst="round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9459" name="Group 19458">
                <a:extLst>
                  <a:ext uri="{FF2B5EF4-FFF2-40B4-BE49-F238E27FC236}">
                    <a16:creationId xmlns:a16="http://schemas.microsoft.com/office/drawing/2014/main" id="{C3922E15-96A5-26DB-9552-200CD1C8C2F4}"/>
                  </a:ext>
                </a:extLst>
              </p:cNvPr>
              <p:cNvGrpSpPr/>
              <p:nvPr/>
            </p:nvGrpSpPr>
            <p:grpSpPr>
              <a:xfrm>
                <a:off x="1864905" y="2284886"/>
                <a:ext cx="916396" cy="916388"/>
                <a:chOff x="1864905" y="2284886"/>
                <a:chExt cx="916396" cy="916388"/>
              </a:xfrm>
            </p:grpSpPr>
            <p:sp>
              <p:nvSpPr>
                <p:cNvPr id="19460" name="Oval 19459">
                  <a:extLst>
                    <a:ext uri="{FF2B5EF4-FFF2-40B4-BE49-F238E27FC236}">
                      <a16:creationId xmlns:a16="http://schemas.microsoft.com/office/drawing/2014/main" id="{8B2785E2-FC01-A5F9-2694-6EC8BD60F5F1}"/>
                    </a:ext>
                  </a:extLst>
                </p:cNvPr>
                <p:cNvSpPr/>
                <p:nvPr/>
              </p:nvSpPr>
              <p:spPr>
                <a:xfrm>
                  <a:off x="1864905" y="2284886"/>
                  <a:ext cx="916396" cy="916388"/>
                </a:xfrm>
                <a:prstGeom prst="ellipse">
                  <a:avLst/>
                </a:prstGeom>
                <a:solidFill>
                  <a:srgbClr val="E54747"/>
                </a:solidFill>
                <a:ln>
                  <a:noFill/>
                </a:ln>
                <a:effectLst>
                  <a:outerShdw blurRad="177800" dist="63500" dir="5400000" algn="ctr" rotWithShape="0">
                    <a:srgbClr val="000000">
                      <a:alpha val="2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9461" name="Isosceles Triangle 19460">
                  <a:extLst>
                    <a:ext uri="{FF2B5EF4-FFF2-40B4-BE49-F238E27FC236}">
                      <a16:creationId xmlns:a16="http://schemas.microsoft.com/office/drawing/2014/main" id="{F82D0038-5ACA-FA25-1FC0-4F22C9F5A705}"/>
                    </a:ext>
                  </a:extLst>
                </p:cNvPr>
                <p:cNvSpPr/>
                <p:nvPr/>
              </p:nvSpPr>
              <p:spPr>
                <a:xfrm rot="5400000">
                  <a:off x="2207055" y="2612114"/>
                  <a:ext cx="303835" cy="261928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9456" name="TextBox 19455">
              <a:extLst>
                <a:ext uri="{FF2B5EF4-FFF2-40B4-BE49-F238E27FC236}">
                  <a16:creationId xmlns:a16="http://schemas.microsoft.com/office/drawing/2014/main" id="{4D10BD2B-72A1-733D-CCB7-66143AD2AB50}"/>
                </a:ext>
              </a:extLst>
            </p:cNvPr>
            <p:cNvSpPr txBox="1"/>
            <p:nvPr/>
          </p:nvSpPr>
          <p:spPr>
            <a:xfrm>
              <a:off x="1994816" y="2340523"/>
              <a:ext cx="895877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600" b="1" i="0" dirty="0">
                  <a:solidFill>
                    <a:schemeClr val="bg1"/>
                  </a:solidFill>
                  <a:effectLst/>
                  <a:latin typeface="Montserrat" panose="00000500000000000000" pitchFamily="2" charset="0"/>
                  <a:cs typeface="Arial" panose="020B0604020202020204" pitchFamily="34" charset="0"/>
                </a:rPr>
                <a:t>Hardware</a:t>
              </a:r>
              <a:endParaRPr lang="en-US" sz="1600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  <a:p>
              <a:pPr>
                <a:spcBef>
                  <a:spcPts val="600"/>
                </a:spcBef>
              </a:pPr>
              <a:r>
                <a:rPr lang="en-US" sz="14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A combination of specialized hardware (computers, phones, headsets, 3D screens, gloves, etc.)</a:t>
              </a:r>
            </a:p>
          </p:txBody>
        </p:sp>
      </p:grpSp>
      <p:grpSp>
        <p:nvGrpSpPr>
          <p:cNvPr id="19462" name="Google Shape;1586;p24">
            <a:extLst>
              <a:ext uri="{FF2B5EF4-FFF2-40B4-BE49-F238E27FC236}">
                <a16:creationId xmlns:a16="http://schemas.microsoft.com/office/drawing/2014/main" id="{D53D34AC-7241-660E-E477-E94F10BCD33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19463" name="Google Shape;1588;p24">
              <a:extLst>
                <a:ext uri="{FF2B5EF4-FFF2-40B4-BE49-F238E27FC236}">
                  <a16:creationId xmlns:a16="http://schemas.microsoft.com/office/drawing/2014/main" id="{00A6D168-1B11-09BE-626C-896437745CC0}"/>
                </a:ext>
              </a:extLst>
            </p:cNvPr>
            <p:cNvSpPr/>
            <p:nvPr/>
          </p:nvSpPr>
          <p:spPr>
            <a:xfrm>
              <a:off x="7458039" y="3674867"/>
              <a:ext cx="1685992" cy="1468687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4" name="Google Shape;1587;p24">
              <a:extLst>
                <a:ext uri="{FF2B5EF4-FFF2-40B4-BE49-F238E27FC236}">
                  <a16:creationId xmlns:a16="http://schemas.microsoft.com/office/drawing/2014/main" id="{8854A1E2-2C35-A6CA-ED35-F2423984AB89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5" name="Google Shape;1590;p24">
              <a:extLst>
                <a:ext uri="{FF2B5EF4-FFF2-40B4-BE49-F238E27FC236}">
                  <a16:creationId xmlns:a16="http://schemas.microsoft.com/office/drawing/2014/main" id="{9D649D62-8747-D03A-D04D-9B50A76681C9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6" name="Google Shape;1591;p24">
              <a:extLst>
                <a:ext uri="{FF2B5EF4-FFF2-40B4-BE49-F238E27FC236}">
                  <a16:creationId xmlns:a16="http://schemas.microsoft.com/office/drawing/2014/main" id="{69D08284-940F-9DB9-E584-4EF1FA03CD18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96616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6900">
              <a:srgbClr val="3D78F2">
                <a:alpha val="85000"/>
              </a:srgbClr>
            </a:gs>
            <a:gs pos="0">
              <a:srgbClr val="D6BAFD"/>
            </a:gs>
            <a:gs pos="96000">
              <a:srgbClr val="A75DCB"/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821E6CD-72F9-2B2E-2C88-D0D372988F0B}"/>
              </a:ext>
            </a:extLst>
          </p:cNvPr>
          <p:cNvSpPr/>
          <p:nvPr/>
        </p:nvSpPr>
        <p:spPr>
          <a:xfrm>
            <a:off x="694872" y="0"/>
            <a:ext cx="2728294" cy="2721386"/>
          </a:xfrm>
          <a:custGeom>
            <a:avLst/>
            <a:gdLst>
              <a:gd name="connsiteX0" fmla="*/ 0 w 2728294"/>
              <a:gd name="connsiteY0" fmla="*/ 0 h 2721386"/>
              <a:gd name="connsiteX1" fmla="*/ 616572 w 2728294"/>
              <a:gd name="connsiteY1" fmla="*/ 0 h 2721386"/>
              <a:gd name="connsiteX2" fmla="*/ 2728294 w 2728294"/>
              <a:gd name="connsiteY2" fmla="*/ 2106375 h 2721386"/>
              <a:gd name="connsiteX3" fmla="*/ 2728294 w 2728294"/>
              <a:gd name="connsiteY3" fmla="*/ 2721386 h 2721386"/>
              <a:gd name="connsiteX4" fmla="*/ 0 w 2728294"/>
              <a:gd name="connsiteY4" fmla="*/ 0 h 272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8294" h="2721386">
                <a:moveTo>
                  <a:pt x="0" y="0"/>
                </a:moveTo>
                <a:lnTo>
                  <a:pt x="616572" y="0"/>
                </a:lnTo>
                <a:lnTo>
                  <a:pt x="2728294" y="2106375"/>
                </a:lnTo>
                <a:lnTo>
                  <a:pt x="2728294" y="272138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22000">
                <a:srgbClr val="545FD4"/>
              </a:gs>
              <a:gs pos="56900">
                <a:srgbClr val="3D78F2">
                  <a:alpha val="85000"/>
                </a:srgbClr>
              </a:gs>
              <a:gs pos="11000">
                <a:schemeClr val="accent4"/>
              </a:gs>
              <a:gs pos="96000">
                <a:srgbClr val="A75DCB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D2854CD-1C45-B543-F145-D1C70FEB7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"/>
          <a:stretch>
            <a:fillRect/>
          </a:stretch>
        </p:blipFill>
        <p:spPr>
          <a:xfrm>
            <a:off x="3" y="1"/>
            <a:ext cx="3629273" cy="6857998"/>
          </a:xfrm>
          <a:custGeom>
            <a:avLst/>
            <a:gdLst>
              <a:gd name="connsiteX0" fmla="*/ 0 w 3629273"/>
              <a:gd name="connsiteY0" fmla="*/ 0 h 6857998"/>
              <a:gd name="connsiteX1" fmla="*/ 933779 w 3629273"/>
              <a:gd name="connsiteY1" fmla="*/ 0 h 6857998"/>
              <a:gd name="connsiteX2" fmla="*/ 3629273 w 3629273"/>
              <a:gd name="connsiteY2" fmla="*/ 2695494 h 6857998"/>
              <a:gd name="connsiteX3" fmla="*/ 3629273 w 3629273"/>
              <a:gd name="connsiteY3" fmla="*/ 6507601 h 6857998"/>
              <a:gd name="connsiteX4" fmla="*/ 3278876 w 3629273"/>
              <a:gd name="connsiteY4" fmla="*/ 6857998 h 6857998"/>
              <a:gd name="connsiteX5" fmla="*/ 0 w 3629273"/>
              <a:gd name="connsiteY5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29273" h="6857998">
                <a:moveTo>
                  <a:pt x="0" y="0"/>
                </a:moveTo>
                <a:lnTo>
                  <a:pt x="933779" y="0"/>
                </a:lnTo>
                <a:lnTo>
                  <a:pt x="3629273" y="2695494"/>
                </a:lnTo>
                <a:lnTo>
                  <a:pt x="3629273" y="6507601"/>
                </a:lnTo>
                <a:lnTo>
                  <a:pt x="3278876" y="6857998"/>
                </a:lnTo>
                <a:lnTo>
                  <a:pt x="0" y="6857998"/>
                </a:lnTo>
                <a:close/>
              </a:path>
            </a:pathLst>
          </a:custGeom>
        </p:spPr>
      </p:pic>
      <p:grpSp>
        <p:nvGrpSpPr>
          <p:cNvPr id="5131" name="Group 5130">
            <a:extLst>
              <a:ext uri="{FF2B5EF4-FFF2-40B4-BE49-F238E27FC236}">
                <a16:creationId xmlns:a16="http://schemas.microsoft.com/office/drawing/2014/main" id="{90FF3C36-02FD-0276-EA7D-F85232FB0EA1}"/>
              </a:ext>
            </a:extLst>
          </p:cNvPr>
          <p:cNvGrpSpPr/>
          <p:nvPr/>
        </p:nvGrpSpPr>
        <p:grpSpPr>
          <a:xfrm>
            <a:off x="4774306" y="1465693"/>
            <a:ext cx="6866150" cy="3926615"/>
            <a:chOff x="4774306" y="1858927"/>
            <a:chExt cx="6866150" cy="392661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C97B53E-8698-06C6-D3B8-93792DC17A21}"/>
                </a:ext>
              </a:extLst>
            </p:cNvPr>
            <p:cNvSpPr txBox="1"/>
            <p:nvPr/>
          </p:nvSpPr>
          <p:spPr>
            <a:xfrm>
              <a:off x="4774306" y="1858927"/>
              <a:ext cx="68661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4000" b="1" i="0" dirty="0">
                  <a:solidFill>
                    <a:schemeClr val="bg1"/>
                  </a:solidFill>
                  <a:effectLst/>
                  <a:latin typeface="Montserrat" panose="00000500000000000000" pitchFamily="2" charset="0"/>
                </a:rPr>
                <a:t>The Metaverse In Theory</a:t>
              </a:r>
            </a:p>
          </p:txBody>
        </p:sp>
        <p:grpSp>
          <p:nvGrpSpPr>
            <p:cNvPr id="5129" name="Group 5128">
              <a:extLst>
                <a:ext uri="{FF2B5EF4-FFF2-40B4-BE49-F238E27FC236}">
                  <a16:creationId xmlns:a16="http://schemas.microsoft.com/office/drawing/2014/main" id="{FC48866A-B6BD-F788-1864-FA46F16CBEFE}"/>
                </a:ext>
              </a:extLst>
            </p:cNvPr>
            <p:cNvGrpSpPr/>
            <p:nvPr/>
          </p:nvGrpSpPr>
          <p:grpSpPr>
            <a:xfrm>
              <a:off x="4977506" y="3156447"/>
              <a:ext cx="5278507" cy="369332"/>
              <a:chOff x="5226802" y="2677003"/>
              <a:chExt cx="5278507" cy="369332"/>
            </a:xfrm>
          </p:grpSpPr>
          <p:sp>
            <p:nvSpPr>
              <p:cNvPr id="5120" name="Freeform 44">
                <a:extLst>
                  <a:ext uri="{FF2B5EF4-FFF2-40B4-BE49-F238E27FC236}">
                    <a16:creationId xmlns:a16="http://schemas.microsoft.com/office/drawing/2014/main" id="{A95066DD-5E69-1C05-8309-B8909B6FC0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227594" y="2681070"/>
                <a:ext cx="359614" cy="361198"/>
              </a:xfrm>
              <a:custGeom>
                <a:avLst/>
                <a:gdLst>
                  <a:gd name="T0" fmla="*/ 48 w 96"/>
                  <a:gd name="T1" fmla="*/ 0 h 96"/>
                  <a:gd name="T2" fmla="*/ 0 w 96"/>
                  <a:gd name="T3" fmla="*/ 48 h 96"/>
                  <a:gd name="T4" fmla="*/ 48 w 96"/>
                  <a:gd name="T5" fmla="*/ 96 h 96"/>
                  <a:gd name="T6" fmla="*/ 96 w 96"/>
                  <a:gd name="T7" fmla="*/ 48 h 96"/>
                  <a:gd name="T8" fmla="*/ 48 w 96"/>
                  <a:gd name="T9" fmla="*/ 0 h 96"/>
                  <a:gd name="T10" fmla="*/ 76 w 96"/>
                  <a:gd name="T11" fmla="*/ 52 h 96"/>
                  <a:gd name="T12" fmla="*/ 52 w 96"/>
                  <a:gd name="T13" fmla="*/ 75 h 96"/>
                  <a:gd name="T14" fmla="*/ 48 w 96"/>
                  <a:gd name="T15" fmla="*/ 76 h 96"/>
                  <a:gd name="T16" fmla="*/ 44 w 96"/>
                  <a:gd name="T17" fmla="*/ 75 h 96"/>
                  <a:gd name="T18" fmla="*/ 20 w 96"/>
                  <a:gd name="T19" fmla="*/ 53 h 96"/>
                  <a:gd name="T20" fmla="*/ 19 w 96"/>
                  <a:gd name="T21" fmla="*/ 49 h 96"/>
                  <a:gd name="T22" fmla="*/ 20 w 96"/>
                  <a:gd name="T23" fmla="*/ 44 h 96"/>
                  <a:gd name="T24" fmla="*/ 22 w 96"/>
                  <a:gd name="T25" fmla="*/ 43 h 96"/>
                  <a:gd name="T26" fmla="*/ 30 w 96"/>
                  <a:gd name="T27" fmla="*/ 43 h 96"/>
                  <a:gd name="T28" fmla="*/ 40 w 96"/>
                  <a:gd name="T29" fmla="*/ 52 h 96"/>
                  <a:gd name="T30" fmla="*/ 40 w 96"/>
                  <a:gd name="T31" fmla="*/ 22 h 96"/>
                  <a:gd name="T32" fmla="*/ 46 w 96"/>
                  <a:gd name="T33" fmla="*/ 16 h 96"/>
                  <a:gd name="T34" fmla="*/ 50 w 96"/>
                  <a:gd name="T35" fmla="*/ 16 h 96"/>
                  <a:gd name="T36" fmla="*/ 56 w 96"/>
                  <a:gd name="T37" fmla="*/ 22 h 96"/>
                  <a:gd name="T38" fmla="*/ 56 w 96"/>
                  <a:gd name="T39" fmla="*/ 52 h 96"/>
                  <a:gd name="T40" fmla="*/ 66 w 96"/>
                  <a:gd name="T41" fmla="*/ 42 h 96"/>
                  <a:gd name="T42" fmla="*/ 75 w 96"/>
                  <a:gd name="T43" fmla="*/ 43 h 96"/>
                  <a:gd name="T44" fmla="*/ 76 w 96"/>
                  <a:gd name="T45" fmla="*/ 44 h 96"/>
                  <a:gd name="T46" fmla="*/ 77 w 96"/>
                  <a:gd name="T47" fmla="*/ 48 h 96"/>
                  <a:gd name="T48" fmla="*/ 76 w 96"/>
                  <a:gd name="T49" fmla="*/ 5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6" h="96">
                    <a:moveTo>
                      <a:pt x="48" y="0"/>
                    </a:moveTo>
                    <a:cubicBezTo>
                      <a:pt x="22" y="0"/>
                      <a:pt x="0" y="22"/>
                      <a:pt x="0" y="48"/>
                    </a:cubicBezTo>
                    <a:cubicBezTo>
                      <a:pt x="0" y="74"/>
                      <a:pt x="22" y="96"/>
                      <a:pt x="48" y="96"/>
                    </a:cubicBezTo>
                    <a:cubicBezTo>
                      <a:pt x="75" y="96"/>
                      <a:pt x="96" y="74"/>
                      <a:pt x="96" y="48"/>
                    </a:cubicBezTo>
                    <a:cubicBezTo>
                      <a:pt x="96" y="22"/>
                      <a:pt x="75" y="0"/>
                      <a:pt x="48" y="0"/>
                    </a:cubicBezTo>
                    <a:close/>
                    <a:moveTo>
                      <a:pt x="76" y="52"/>
                    </a:moveTo>
                    <a:cubicBezTo>
                      <a:pt x="52" y="75"/>
                      <a:pt x="52" y="75"/>
                      <a:pt x="52" y="75"/>
                    </a:cubicBezTo>
                    <a:cubicBezTo>
                      <a:pt x="51" y="76"/>
                      <a:pt x="50" y="76"/>
                      <a:pt x="48" y="76"/>
                    </a:cubicBezTo>
                    <a:cubicBezTo>
                      <a:pt x="46" y="76"/>
                      <a:pt x="45" y="76"/>
                      <a:pt x="44" y="75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19" y="52"/>
                      <a:pt x="19" y="50"/>
                      <a:pt x="19" y="49"/>
                    </a:cubicBezTo>
                    <a:cubicBezTo>
                      <a:pt x="19" y="47"/>
                      <a:pt x="19" y="45"/>
                      <a:pt x="20" y="44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4" y="41"/>
                      <a:pt x="28" y="41"/>
                      <a:pt x="30" y="43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40" y="19"/>
                      <a:pt x="43" y="16"/>
                      <a:pt x="46" y="16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53" y="16"/>
                      <a:pt x="56" y="19"/>
                      <a:pt x="56" y="22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66" y="42"/>
                      <a:pt x="66" y="42"/>
                      <a:pt x="66" y="42"/>
                    </a:cubicBezTo>
                    <a:cubicBezTo>
                      <a:pt x="68" y="40"/>
                      <a:pt x="72" y="40"/>
                      <a:pt x="75" y="43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7" y="45"/>
                      <a:pt x="77" y="46"/>
                      <a:pt x="77" y="48"/>
                    </a:cubicBezTo>
                    <a:cubicBezTo>
                      <a:pt x="77" y="50"/>
                      <a:pt x="77" y="51"/>
                      <a:pt x="76" y="5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  <a:latin typeface="Montserrat" panose="00000500000000000000" pitchFamily="2" charset="0"/>
                </a:endParaRPr>
              </a:p>
            </p:txBody>
          </p:sp>
          <p:sp>
            <p:nvSpPr>
              <p:cNvPr id="5124" name="TextBox 5123">
                <a:extLst>
                  <a:ext uri="{FF2B5EF4-FFF2-40B4-BE49-F238E27FC236}">
                    <a16:creationId xmlns:a16="http://schemas.microsoft.com/office/drawing/2014/main" id="{217B8A10-86F2-EAC8-9388-F317960A4AF0}"/>
                  </a:ext>
                </a:extLst>
              </p:cNvPr>
              <p:cNvSpPr txBox="1"/>
              <p:nvPr/>
            </p:nvSpPr>
            <p:spPr>
              <a:xfrm>
                <a:off x="5950857" y="2677003"/>
                <a:ext cx="45544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0" dirty="0">
                    <a:solidFill>
                      <a:schemeClr val="bg1"/>
                    </a:solidFill>
                    <a:effectLst/>
                    <a:latin typeface="Montserrat" panose="00000500000000000000" pitchFamily="2" charset="0"/>
                  </a:rPr>
                  <a:t>The metaverse as a product or service</a:t>
                </a:r>
              </a:p>
            </p:txBody>
          </p:sp>
        </p:grpSp>
        <p:grpSp>
          <p:nvGrpSpPr>
            <p:cNvPr id="5128" name="Group 5127">
              <a:extLst>
                <a:ext uri="{FF2B5EF4-FFF2-40B4-BE49-F238E27FC236}">
                  <a16:creationId xmlns:a16="http://schemas.microsoft.com/office/drawing/2014/main" id="{4C542A03-CB78-F453-F211-531A2421AD01}"/>
                </a:ext>
              </a:extLst>
            </p:cNvPr>
            <p:cNvGrpSpPr/>
            <p:nvPr/>
          </p:nvGrpSpPr>
          <p:grpSpPr>
            <a:xfrm>
              <a:off x="4977506" y="4286328"/>
              <a:ext cx="3813362" cy="369332"/>
              <a:chOff x="5226802" y="4045801"/>
              <a:chExt cx="3813362" cy="369332"/>
            </a:xfrm>
          </p:grpSpPr>
          <p:sp>
            <p:nvSpPr>
              <p:cNvPr id="5121" name="Freeform 44">
                <a:extLst>
                  <a:ext uri="{FF2B5EF4-FFF2-40B4-BE49-F238E27FC236}">
                    <a16:creationId xmlns:a16="http://schemas.microsoft.com/office/drawing/2014/main" id="{CE644697-589A-E087-9887-CBCF4A9B24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227594" y="4049869"/>
                <a:ext cx="359614" cy="361198"/>
              </a:xfrm>
              <a:custGeom>
                <a:avLst/>
                <a:gdLst>
                  <a:gd name="T0" fmla="*/ 48 w 96"/>
                  <a:gd name="T1" fmla="*/ 0 h 96"/>
                  <a:gd name="T2" fmla="*/ 0 w 96"/>
                  <a:gd name="T3" fmla="*/ 48 h 96"/>
                  <a:gd name="T4" fmla="*/ 48 w 96"/>
                  <a:gd name="T5" fmla="*/ 96 h 96"/>
                  <a:gd name="T6" fmla="*/ 96 w 96"/>
                  <a:gd name="T7" fmla="*/ 48 h 96"/>
                  <a:gd name="T8" fmla="*/ 48 w 96"/>
                  <a:gd name="T9" fmla="*/ 0 h 96"/>
                  <a:gd name="T10" fmla="*/ 76 w 96"/>
                  <a:gd name="T11" fmla="*/ 52 h 96"/>
                  <a:gd name="T12" fmla="*/ 52 w 96"/>
                  <a:gd name="T13" fmla="*/ 75 h 96"/>
                  <a:gd name="T14" fmla="*/ 48 w 96"/>
                  <a:gd name="T15" fmla="*/ 76 h 96"/>
                  <a:gd name="T16" fmla="*/ 44 w 96"/>
                  <a:gd name="T17" fmla="*/ 75 h 96"/>
                  <a:gd name="T18" fmla="*/ 20 w 96"/>
                  <a:gd name="T19" fmla="*/ 53 h 96"/>
                  <a:gd name="T20" fmla="*/ 19 w 96"/>
                  <a:gd name="T21" fmla="*/ 49 h 96"/>
                  <a:gd name="T22" fmla="*/ 20 w 96"/>
                  <a:gd name="T23" fmla="*/ 44 h 96"/>
                  <a:gd name="T24" fmla="*/ 22 w 96"/>
                  <a:gd name="T25" fmla="*/ 43 h 96"/>
                  <a:gd name="T26" fmla="*/ 30 w 96"/>
                  <a:gd name="T27" fmla="*/ 43 h 96"/>
                  <a:gd name="T28" fmla="*/ 40 w 96"/>
                  <a:gd name="T29" fmla="*/ 52 h 96"/>
                  <a:gd name="T30" fmla="*/ 40 w 96"/>
                  <a:gd name="T31" fmla="*/ 22 h 96"/>
                  <a:gd name="T32" fmla="*/ 46 w 96"/>
                  <a:gd name="T33" fmla="*/ 16 h 96"/>
                  <a:gd name="T34" fmla="*/ 50 w 96"/>
                  <a:gd name="T35" fmla="*/ 16 h 96"/>
                  <a:gd name="T36" fmla="*/ 56 w 96"/>
                  <a:gd name="T37" fmla="*/ 22 h 96"/>
                  <a:gd name="T38" fmla="*/ 56 w 96"/>
                  <a:gd name="T39" fmla="*/ 52 h 96"/>
                  <a:gd name="T40" fmla="*/ 66 w 96"/>
                  <a:gd name="T41" fmla="*/ 42 h 96"/>
                  <a:gd name="T42" fmla="*/ 75 w 96"/>
                  <a:gd name="T43" fmla="*/ 43 h 96"/>
                  <a:gd name="T44" fmla="*/ 76 w 96"/>
                  <a:gd name="T45" fmla="*/ 44 h 96"/>
                  <a:gd name="T46" fmla="*/ 77 w 96"/>
                  <a:gd name="T47" fmla="*/ 48 h 96"/>
                  <a:gd name="T48" fmla="*/ 76 w 96"/>
                  <a:gd name="T49" fmla="*/ 5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6" h="96">
                    <a:moveTo>
                      <a:pt x="48" y="0"/>
                    </a:moveTo>
                    <a:cubicBezTo>
                      <a:pt x="22" y="0"/>
                      <a:pt x="0" y="22"/>
                      <a:pt x="0" y="48"/>
                    </a:cubicBezTo>
                    <a:cubicBezTo>
                      <a:pt x="0" y="74"/>
                      <a:pt x="22" y="96"/>
                      <a:pt x="48" y="96"/>
                    </a:cubicBezTo>
                    <a:cubicBezTo>
                      <a:pt x="75" y="96"/>
                      <a:pt x="96" y="74"/>
                      <a:pt x="96" y="48"/>
                    </a:cubicBezTo>
                    <a:cubicBezTo>
                      <a:pt x="96" y="22"/>
                      <a:pt x="75" y="0"/>
                      <a:pt x="48" y="0"/>
                    </a:cubicBezTo>
                    <a:close/>
                    <a:moveTo>
                      <a:pt x="76" y="52"/>
                    </a:moveTo>
                    <a:cubicBezTo>
                      <a:pt x="52" y="75"/>
                      <a:pt x="52" y="75"/>
                      <a:pt x="52" y="75"/>
                    </a:cubicBezTo>
                    <a:cubicBezTo>
                      <a:pt x="51" y="76"/>
                      <a:pt x="50" y="76"/>
                      <a:pt x="48" y="76"/>
                    </a:cubicBezTo>
                    <a:cubicBezTo>
                      <a:pt x="46" y="76"/>
                      <a:pt x="45" y="76"/>
                      <a:pt x="44" y="75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19" y="52"/>
                      <a:pt x="19" y="50"/>
                      <a:pt x="19" y="49"/>
                    </a:cubicBezTo>
                    <a:cubicBezTo>
                      <a:pt x="19" y="47"/>
                      <a:pt x="19" y="45"/>
                      <a:pt x="20" y="44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4" y="41"/>
                      <a:pt x="28" y="41"/>
                      <a:pt x="30" y="43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40" y="19"/>
                      <a:pt x="43" y="16"/>
                      <a:pt x="46" y="16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53" y="16"/>
                      <a:pt x="56" y="19"/>
                      <a:pt x="56" y="22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66" y="42"/>
                      <a:pt x="66" y="42"/>
                      <a:pt x="66" y="42"/>
                    </a:cubicBezTo>
                    <a:cubicBezTo>
                      <a:pt x="68" y="40"/>
                      <a:pt x="72" y="40"/>
                      <a:pt x="75" y="43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7" y="45"/>
                      <a:pt x="77" y="46"/>
                      <a:pt x="77" y="48"/>
                    </a:cubicBezTo>
                    <a:cubicBezTo>
                      <a:pt x="77" y="50"/>
                      <a:pt x="77" y="51"/>
                      <a:pt x="76" y="5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  <a:latin typeface="Montserrat" panose="00000500000000000000" pitchFamily="2" charset="0"/>
                </a:endParaRPr>
              </a:p>
            </p:txBody>
          </p:sp>
          <p:sp>
            <p:nvSpPr>
              <p:cNvPr id="5125" name="TextBox 5124">
                <a:extLst>
                  <a:ext uri="{FF2B5EF4-FFF2-40B4-BE49-F238E27FC236}">
                    <a16:creationId xmlns:a16="http://schemas.microsoft.com/office/drawing/2014/main" id="{ACF1665B-D3A2-BB9D-15C6-AF50F4D85DC2}"/>
                  </a:ext>
                </a:extLst>
              </p:cNvPr>
              <p:cNvSpPr txBox="1"/>
              <p:nvPr/>
            </p:nvSpPr>
            <p:spPr>
              <a:xfrm>
                <a:off x="5950857" y="4045801"/>
                <a:ext cx="30893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i="0" dirty="0">
                    <a:solidFill>
                      <a:schemeClr val="bg1"/>
                    </a:solidFill>
                    <a:effectLst/>
                    <a:latin typeface="Montserrat" panose="00000500000000000000" pitchFamily="2" charset="0"/>
                  </a:rPr>
                  <a:t>The metaverse as a place</a:t>
                </a:r>
              </a:p>
            </p:txBody>
          </p:sp>
        </p:grpSp>
        <p:grpSp>
          <p:nvGrpSpPr>
            <p:cNvPr id="5127" name="Group 5126">
              <a:extLst>
                <a:ext uri="{FF2B5EF4-FFF2-40B4-BE49-F238E27FC236}">
                  <a16:creationId xmlns:a16="http://schemas.microsoft.com/office/drawing/2014/main" id="{80BEC04D-802F-175D-5C71-5EBB1B17A266}"/>
                </a:ext>
              </a:extLst>
            </p:cNvPr>
            <p:cNvGrpSpPr/>
            <p:nvPr/>
          </p:nvGrpSpPr>
          <p:grpSpPr>
            <a:xfrm>
              <a:off x="4977506" y="5416210"/>
              <a:ext cx="4210907" cy="369332"/>
              <a:chOff x="5226802" y="5414600"/>
              <a:chExt cx="4210907" cy="369332"/>
            </a:xfrm>
          </p:grpSpPr>
          <p:sp>
            <p:nvSpPr>
              <p:cNvPr id="5123" name="Freeform 44">
                <a:extLst>
                  <a:ext uri="{FF2B5EF4-FFF2-40B4-BE49-F238E27FC236}">
                    <a16:creationId xmlns:a16="http://schemas.microsoft.com/office/drawing/2014/main" id="{B81D04ED-8B41-A424-8457-DE2500A5798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227594" y="5418668"/>
                <a:ext cx="359614" cy="361198"/>
              </a:xfrm>
              <a:custGeom>
                <a:avLst/>
                <a:gdLst>
                  <a:gd name="T0" fmla="*/ 48 w 96"/>
                  <a:gd name="T1" fmla="*/ 0 h 96"/>
                  <a:gd name="T2" fmla="*/ 0 w 96"/>
                  <a:gd name="T3" fmla="*/ 48 h 96"/>
                  <a:gd name="T4" fmla="*/ 48 w 96"/>
                  <a:gd name="T5" fmla="*/ 96 h 96"/>
                  <a:gd name="T6" fmla="*/ 96 w 96"/>
                  <a:gd name="T7" fmla="*/ 48 h 96"/>
                  <a:gd name="T8" fmla="*/ 48 w 96"/>
                  <a:gd name="T9" fmla="*/ 0 h 96"/>
                  <a:gd name="T10" fmla="*/ 76 w 96"/>
                  <a:gd name="T11" fmla="*/ 52 h 96"/>
                  <a:gd name="T12" fmla="*/ 52 w 96"/>
                  <a:gd name="T13" fmla="*/ 75 h 96"/>
                  <a:gd name="T14" fmla="*/ 48 w 96"/>
                  <a:gd name="T15" fmla="*/ 76 h 96"/>
                  <a:gd name="T16" fmla="*/ 44 w 96"/>
                  <a:gd name="T17" fmla="*/ 75 h 96"/>
                  <a:gd name="T18" fmla="*/ 20 w 96"/>
                  <a:gd name="T19" fmla="*/ 53 h 96"/>
                  <a:gd name="T20" fmla="*/ 19 w 96"/>
                  <a:gd name="T21" fmla="*/ 49 h 96"/>
                  <a:gd name="T22" fmla="*/ 20 w 96"/>
                  <a:gd name="T23" fmla="*/ 44 h 96"/>
                  <a:gd name="T24" fmla="*/ 22 w 96"/>
                  <a:gd name="T25" fmla="*/ 43 h 96"/>
                  <a:gd name="T26" fmla="*/ 30 w 96"/>
                  <a:gd name="T27" fmla="*/ 43 h 96"/>
                  <a:gd name="T28" fmla="*/ 40 w 96"/>
                  <a:gd name="T29" fmla="*/ 52 h 96"/>
                  <a:gd name="T30" fmla="*/ 40 w 96"/>
                  <a:gd name="T31" fmla="*/ 22 h 96"/>
                  <a:gd name="T32" fmla="*/ 46 w 96"/>
                  <a:gd name="T33" fmla="*/ 16 h 96"/>
                  <a:gd name="T34" fmla="*/ 50 w 96"/>
                  <a:gd name="T35" fmla="*/ 16 h 96"/>
                  <a:gd name="T36" fmla="*/ 56 w 96"/>
                  <a:gd name="T37" fmla="*/ 22 h 96"/>
                  <a:gd name="T38" fmla="*/ 56 w 96"/>
                  <a:gd name="T39" fmla="*/ 52 h 96"/>
                  <a:gd name="T40" fmla="*/ 66 w 96"/>
                  <a:gd name="T41" fmla="*/ 42 h 96"/>
                  <a:gd name="T42" fmla="*/ 75 w 96"/>
                  <a:gd name="T43" fmla="*/ 43 h 96"/>
                  <a:gd name="T44" fmla="*/ 76 w 96"/>
                  <a:gd name="T45" fmla="*/ 44 h 96"/>
                  <a:gd name="T46" fmla="*/ 77 w 96"/>
                  <a:gd name="T47" fmla="*/ 48 h 96"/>
                  <a:gd name="T48" fmla="*/ 76 w 96"/>
                  <a:gd name="T49" fmla="*/ 5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6" h="96">
                    <a:moveTo>
                      <a:pt x="48" y="0"/>
                    </a:moveTo>
                    <a:cubicBezTo>
                      <a:pt x="22" y="0"/>
                      <a:pt x="0" y="22"/>
                      <a:pt x="0" y="48"/>
                    </a:cubicBezTo>
                    <a:cubicBezTo>
                      <a:pt x="0" y="74"/>
                      <a:pt x="22" y="96"/>
                      <a:pt x="48" y="96"/>
                    </a:cubicBezTo>
                    <a:cubicBezTo>
                      <a:pt x="75" y="96"/>
                      <a:pt x="96" y="74"/>
                      <a:pt x="96" y="48"/>
                    </a:cubicBezTo>
                    <a:cubicBezTo>
                      <a:pt x="96" y="22"/>
                      <a:pt x="75" y="0"/>
                      <a:pt x="48" y="0"/>
                    </a:cubicBezTo>
                    <a:close/>
                    <a:moveTo>
                      <a:pt x="76" y="52"/>
                    </a:moveTo>
                    <a:cubicBezTo>
                      <a:pt x="52" y="75"/>
                      <a:pt x="52" y="75"/>
                      <a:pt x="52" y="75"/>
                    </a:cubicBezTo>
                    <a:cubicBezTo>
                      <a:pt x="51" y="76"/>
                      <a:pt x="50" y="76"/>
                      <a:pt x="48" y="76"/>
                    </a:cubicBezTo>
                    <a:cubicBezTo>
                      <a:pt x="46" y="76"/>
                      <a:pt x="45" y="76"/>
                      <a:pt x="44" y="75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19" y="52"/>
                      <a:pt x="19" y="50"/>
                      <a:pt x="19" y="49"/>
                    </a:cubicBezTo>
                    <a:cubicBezTo>
                      <a:pt x="19" y="47"/>
                      <a:pt x="19" y="45"/>
                      <a:pt x="20" y="44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4" y="41"/>
                      <a:pt x="28" y="41"/>
                      <a:pt x="30" y="43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40" y="19"/>
                      <a:pt x="43" y="16"/>
                      <a:pt x="46" y="16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53" y="16"/>
                      <a:pt x="56" y="19"/>
                      <a:pt x="56" y="22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66" y="42"/>
                      <a:pt x="66" y="42"/>
                      <a:pt x="66" y="42"/>
                    </a:cubicBezTo>
                    <a:cubicBezTo>
                      <a:pt x="68" y="40"/>
                      <a:pt x="72" y="40"/>
                      <a:pt x="75" y="43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7" y="45"/>
                      <a:pt x="77" y="46"/>
                      <a:pt x="77" y="48"/>
                    </a:cubicBezTo>
                    <a:cubicBezTo>
                      <a:pt x="77" y="50"/>
                      <a:pt x="77" y="51"/>
                      <a:pt x="76" y="5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  <a:latin typeface="Montserrat" panose="00000500000000000000" pitchFamily="2" charset="0"/>
                </a:endParaRPr>
              </a:p>
            </p:txBody>
          </p:sp>
          <p:sp>
            <p:nvSpPr>
              <p:cNvPr id="5126" name="TextBox 5125">
                <a:extLst>
                  <a:ext uri="{FF2B5EF4-FFF2-40B4-BE49-F238E27FC236}">
                    <a16:creationId xmlns:a16="http://schemas.microsoft.com/office/drawing/2014/main" id="{F1018366-74F0-556A-8C21-A54198D5CF63}"/>
                  </a:ext>
                </a:extLst>
              </p:cNvPr>
              <p:cNvSpPr txBox="1"/>
              <p:nvPr/>
            </p:nvSpPr>
            <p:spPr>
              <a:xfrm>
                <a:off x="5950857" y="5414600"/>
                <a:ext cx="34868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i="0" dirty="0">
                    <a:solidFill>
                      <a:schemeClr val="bg1"/>
                    </a:solidFill>
                    <a:effectLst/>
                    <a:latin typeface="Montserrat" panose="00000500000000000000" pitchFamily="2" charset="0"/>
                  </a:rPr>
                  <a:t>The metaverse as a moment</a:t>
                </a:r>
              </a:p>
            </p:txBody>
          </p:sp>
        </p:grpSp>
      </p:grpSp>
      <p:grpSp>
        <p:nvGrpSpPr>
          <p:cNvPr id="5132" name="Google Shape;1586;p24">
            <a:extLst>
              <a:ext uri="{FF2B5EF4-FFF2-40B4-BE49-F238E27FC236}">
                <a16:creationId xmlns:a16="http://schemas.microsoft.com/office/drawing/2014/main" id="{ADBC3E86-3983-0114-F318-4A2A024C4F9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5133" name="Google Shape;1588;p24">
              <a:extLst>
                <a:ext uri="{FF2B5EF4-FFF2-40B4-BE49-F238E27FC236}">
                  <a16:creationId xmlns:a16="http://schemas.microsoft.com/office/drawing/2014/main" id="{63CBCFE1-D4D3-58DC-3EF3-BF04D1B27A10}"/>
                </a:ext>
              </a:extLst>
            </p:cNvPr>
            <p:cNvSpPr/>
            <p:nvPr/>
          </p:nvSpPr>
          <p:spPr>
            <a:xfrm>
              <a:off x="7458039" y="3674867"/>
              <a:ext cx="1685992" cy="1468687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4" name="Google Shape;1587;p24">
              <a:extLst>
                <a:ext uri="{FF2B5EF4-FFF2-40B4-BE49-F238E27FC236}">
                  <a16:creationId xmlns:a16="http://schemas.microsoft.com/office/drawing/2014/main" id="{7736082A-19BB-87EA-EADA-1ED8582ACD73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5" name="Google Shape;1590;p24">
              <a:extLst>
                <a:ext uri="{FF2B5EF4-FFF2-40B4-BE49-F238E27FC236}">
                  <a16:creationId xmlns:a16="http://schemas.microsoft.com/office/drawing/2014/main" id="{0F0B8806-7EF8-6986-8024-BFCAB33793FA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6" name="Google Shape;1591;p24">
              <a:extLst>
                <a:ext uri="{FF2B5EF4-FFF2-40B4-BE49-F238E27FC236}">
                  <a16:creationId xmlns:a16="http://schemas.microsoft.com/office/drawing/2014/main" id="{96186F61-DA0A-5C46-777B-98E125FED4B9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853613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C5A6EB-7F0C-8EF2-2F54-F3353650B211}"/>
              </a:ext>
            </a:extLst>
          </p:cNvPr>
          <p:cNvSpPr txBox="1"/>
          <p:nvPr/>
        </p:nvSpPr>
        <p:spPr>
          <a:xfrm>
            <a:off x="0" y="63471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Technologies Converging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00127C8-CC94-05CC-C4EB-828720C7B222}"/>
              </a:ext>
            </a:extLst>
          </p:cNvPr>
          <p:cNvGrpSpPr/>
          <p:nvPr/>
        </p:nvGrpSpPr>
        <p:grpSpPr>
          <a:xfrm>
            <a:off x="1193698" y="2114854"/>
            <a:ext cx="6105414" cy="4139543"/>
            <a:chOff x="684121" y="2230966"/>
            <a:chExt cx="6105414" cy="4139543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36A3352F-15A3-3582-EA94-1C8A84AC3A45}"/>
                </a:ext>
              </a:extLst>
            </p:cNvPr>
            <p:cNvSpPr/>
            <p:nvPr/>
          </p:nvSpPr>
          <p:spPr>
            <a:xfrm>
              <a:off x="1363140" y="2230966"/>
              <a:ext cx="1133318" cy="1133316"/>
            </a:xfrm>
            <a:prstGeom prst="ellipse">
              <a:avLst/>
            </a:prstGeom>
            <a:gradFill flip="none" rotWithShape="1">
              <a:gsLst>
                <a:gs pos="56900">
                  <a:schemeClr val="accent1"/>
                </a:gs>
                <a:gs pos="11000">
                  <a:schemeClr val="accent4"/>
                </a:gs>
              </a:gsLst>
              <a:lin ang="2700000" scaled="1"/>
              <a:tileRect/>
            </a:gradFill>
            <a:ln w="920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DDDA25F-66AB-1ABC-D01A-952E15B6E5B0}"/>
                </a:ext>
              </a:extLst>
            </p:cNvPr>
            <p:cNvSpPr/>
            <p:nvPr/>
          </p:nvSpPr>
          <p:spPr>
            <a:xfrm>
              <a:off x="4977197" y="2230966"/>
              <a:ext cx="1133318" cy="1133316"/>
            </a:xfrm>
            <a:prstGeom prst="ellipse">
              <a:avLst/>
            </a:prstGeom>
            <a:gradFill flip="none" rotWithShape="1">
              <a:gsLst>
                <a:gs pos="56900">
                  <a:schemeClr val="accent1"/>
                </a:gs>
                <a:gs pos="11000">
                  <a:schemeClr val="accent4"/>
                </a:gs>
              </a:gsLst>
              <a:lin ang="2700000" scaled="1"/>
              <a:tileRect/>
            </a:gradFill>
            <a:ln w="920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874271F-AA53-5B0A-BD32-BD3E08916176}"/>
                </a:ext>
              </a:extLst>
            </p:cNvPr>
            <p:cNvSpPr/>
            <p:nvPr/>
          </p:nvSpPr>
          <p:spPr>
            <a:xfrm>
              <a:off x="1363140" y="4603909"/>
              <a:ext cx="1133318" cy="1133316"/>
            </a:xfrm>
            <a:prstGeom prst="ellipse">
              <a:avLst/>
            </a:prstGeom>
            <a:gradFill flip="none" rotWithShape="1">
              <a:gsLst>
                <a:gs pos="56900">
                  <a:schemeClr val="accent1"/>
                </a:gs>
                <a:gs pos="11000">
                  <a:schemeClr val="accent4"/>
                </a:gs>
              </a:gsLst>
              <a:lin ang="2700000" scaled="1"/>
              <a:tileRect/>
            </a:gradFill>
            <a:ln w="920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241E285-8275-9DE9-AA06-6CAC065C1392}"/>
                </a:ext>
              </a:extLst>
            </p:cNvPr>
            <p:cNvSpPr/>
            <p:nvPr/>
          </p:nvSpPr>
          <p:spPr>
            <a:xfrm>
              <a:off x="4977197" y="4603909"/>
              <a:ext cx="1133318" cy="1133316"/>
            </a:xfrm>
            <a:prstGeom prst="ellipse">
              <a:avLst/>
            </a:prstGeom>
            <a:gradFill flip="none" rotWithShape="1">
              <a:gsLst>
                <a:gs pos="56900">
                  <a:schemeClr val="accent1"/>
                </a:gs>
                <a:gs pos="11000">
                  <a:schemeClr val="accent4"/>
                </a:gs>
              </a:gsLst>
              <a:lin ang="2700000" scaled="1"/>
              <a:tileRect/>
            </a:gradFill>
            <a:ln w="920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59A142B-563E-B900-46D5-351101D21AB3}"/>
                </a:ext>
              </a:extLst>
            </p:cNvPr>
            <p:cNvSpPr txBox="1"/>
            <p:nvPr/>
          </p:nvSpPr>
          <p:spPr>
            <a:xfrm>
              <a:off x="684121" y="3619603"/>
              <a:ext cx="24913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VR/AR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D392186-8682-B6F0-DA49-E82F9E81A153}"/>
                </a:ext>
              </a:extLst>
            </p:cNvPr>
            <p:cNvSpPr txBox="1"/>
            <p:nvPr/>
          </p:nvSpPr>
          <p:spPr>
            <a:xfrm>
              <a:off x="4298178" y="3619603"/>
              <a:ext cx="24913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5G/6G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C8D593D-F30E-D6B4-F031-9D0223C0D9C8}"/>
                </a:ext>
              </a:extLst>
            </p:cNvPr>
            <p:cNvSpPr txBox="1"/>
            <p:nvPr/>
          </p:nvSpPr>
          <p:spPr>
            <a:xfrm>
              <a:off x="684121" y="5970399"/>
              <a:ext cx="24913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Blockchain/NFT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63C014B-C9D9-569C-8DCF-0AE5563B3B86}"/>
                </a:ext>
              </a:extLst>
            </p:cNvPr>
            <p:cNvSpPr txBox="1"/>
            <p:nvPr/>
          </p:nvSpPr>
          <p:spPr>
            <a:xfrm>
              <a:off x="4298178" y="5970399"/>
              <a:ext cx="24913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Cloud Computing</a:t>
              </a:r>
            </a:p>
          </p:txBody>
        </p:sp>
        <p:pic>
          <p:nvPicPr>
            <p:cNvPr id="24578" name="Picture 2" descr="Ar glasses - Free technology icons">
              <a:extLst>
                <a:ext uri="{FF2B5EF4-FFF2-40B4-BE49-F238E27FC236}">
                  <a16:creationId xmlns:a16="http://schemas.microsoft.com/office/drawing/2014/main" id="{0533C385-8856-3E7A-4289-F0C5D231F4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6228" y="2434053"/>
              <a:ext cx="727142" cy="7271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580" name="Picture 4" descr="Technology - Amarisoft">
              <a:extLst>
                <a:ext uri="{FF2B5EF4-FFF2-40B4-BE49-F238E27FC236}">
                  <a16:creationId xmlns:a16="http://schemas.microsoft.com/office/drawing/2014/main" id="{A291F7AC-C0AB-1E7F-9FF1-3A506DF3C6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5702" y="2307771"/>
              <a:ext cx="1056308" cy="10334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582" name="Picture 6" descr="nft Icon - Free PNG &amp; SVG 4340145 - Noun Project">
              <a:extLst>
                <a:ext uri="{FF2B5EF4-FFF2-40B4-BE49-F238E27FC236}">
                  <a16:creationId xmlns:a16="http://schemas.microsoft.com/office/drawing/2014/main" id="{C53687E6-D6D0-5018-631C-7D5613FE10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2798" y="4763566"/>
              <a:ext cx="814002" cy="814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584" name="Picture 8" descr="Cloud computing - Free multimedia icons">
              <a:extLst>
                <a:ext uri="{FF2B5EF4-FFF2-40B4-BE49-F238E27FC236}">
                  <a16:creationId xmlns:a16="http://schemas.microsoft.com/office/drawing/2014/main" id="{824C7E81-0056-A02C-4EE1-A4C19E5029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4912" y="4821623"/>
              <a:ext cx="697888" cy="697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4586" name="Picture 10" descr="Vr Virtual Reality Goggles - Free image on Pixabay">
            <a:extLst>
              <a:ext uri="{FF2B5EF4-FFF2-40B4-BE49-F238E27FC236}">
                <a16:creationId xmlns:a16="http://schemas.microsoft.com/office/drawing/2014/main" id="{C864EA10-100B-C8B8-1DFC-01C149B598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"/>
          <a:stretch/>
        </p:blipFill>
        <p:spPr bwMode="auto">
          <a:xfrm>
            <a:off x="7831880" y="2747748"/>
            <a:ext cx="4360120" cy="411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oogle Shape;1586;p24">
            <a:extLst>
              <a:ext uri="{FF2B5EF4-FFF2-40B4-BE49-F238E27FC236}">
                <a16:creationId xmlns:a16="http://schemas.microsoft.com/office/drawing/2014/main" id="{7B3F43E1-4C80-CB58-2C2C-14BEF270F92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16" name="Google Shape;1588;p24">
              <a:extLst>
                <a:ext uri="{FF2B5EF4-FFF2-40B4-BE49-F238E27FC236}">
                  <a16:creationId xmlns:a16="http://schemas.microsoft.com/office/drawing/2014/main" id="{ED43A401-43B7-34F4-B578-848679D71445}"/>
                </a:ext>
              </a:extLst>
            </p:cNvPr>
            <p:cNvSpPr/>
            <p:nvPr/>
          </p:nvSpPr>
          <p:spPr>
            <a:xfrm>
              <a:off x="7458039" y="3674867"/>
              <a:ext cx="1685992" cy="1468687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587;p24">
              <a:extLst>
                <a:ext uri="{FF2B5EF4-FFF2-40B4-BE49-F238E27FC236}">
                  <a16:creationId xmlns:a16="http://schemas.microsoft.com/office/drawing/2014/main" id="{3FC16CC6-A641-B0E2-702F-376825029748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590;p24">
              <a:extLst>
                <a:ext uri="{FF2B5EF4-FFF2-40B4-BE49-F238E27FC236}">
                  <a16:creationId xmlns:a16="http://schemas.microsoft.com/office/drawing/2014/main" id="{0C803CBA-0F6E-2B26-B09E-B81B610012B9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591;p24">
              <a:extLst>
                <a:ext uri="{FF2B5EF4-FFF2-40B4-BE49-F238E27FC236}">
                  <a16:creationId xmlns:a16="http://schemas.microsoft.com/office/drawing/2014/main" id="{96C5537F-B92B-A264-1A2D-F79942558D6A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078885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668C55-6450-32F0-D7D6-4EB662B98383}"/>
              </a:ext>
            </a:extLst>
          </p:cNvPr>
          <p:cNvSpPr txBox="1"/>
          <p:nvPr/>
        </p:nvSpPr>
        <p:spPr>
          <a:xfrm>
            <a:off x="0" y="63471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Properties Of The Metaverse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833A33E-84D6-738B-8E72-01B8E3A9B1A8}"/>
              </a:ext>
            </a:extLst>
          </p:cNvPr>
          <p:cNvGrpSpPr/>
          <p:nvPr/>
        </p:nvGrpSpPr>
        <p:grpSpPr>
          <a:xfrm>
            <a:off x="845008" y="2069877"/>
            <a:ext cx="11346992" cy="4178972"/>
            <a:chOff x="845008" y="2069877"/>
            <a:chExt cx="11346992" cy="417897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18EA5BD-1723-3445-4416-6D31262B6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" b="15"/>
            <a:stretch>
              <a:fillRect/>
            </a:stretch>
          </p:blipFill>
          <p:spPr>
            <a:xfrm>
              <a:off x="7048500" y="2120717"/>
              <a:ext cx="5143500" cy="4077293"/>
            </a:xfrm>
            <a:custGeom>
              <a:avLst/>
              <a:gdLst>
                <a:gd name="connsiteX0" fmla="*/ 679562 w 5143500"/>
                <a:gd name="connsiteY0" fmla="*/ 0 h 4077293"/>
                <a:gd name="connsiteX1" fmla="*/ 5117082 w 5143500"/>
                <a:gd name="connsiteY1" fmla="*/ 0 h 4077293"/>
                <a:gd name="connsiteX2" fmla="*/ 5143500 w 5143500"/>
                <a:gd name="connsiteY2" fmla="*/ 2663 h 4077293"/>
                <a:gd name="connsiteX3" fmla="*/ 5143500 w 5143500"/>
                <a:gd name="connsiteY3" fmla="*/ 4074630 h 4077293"/>
                <a:gd name="connsiteX4" fmla="*/ 5117082 w 5143500"/>
                <a:gd name="connsiteY4" fmla="*/ 4077293 h 4077293"/>
                <a:gd name="connsiteX5" fmla="*/ 679562 w 5143500"/>
                <a:gd name="connsiteY5" fmla="*/ 4077293 h 4077293"/>
                <a:gd name="connsiteX6" fmla="*/ 0 w 5143500"/>
                <a:gd name="connsiteY6" fmla="*/ 3397731 h 4077293"/>
                <a:gd name="connsiteX7" fmla="*/ 0 w 5143500"/>
                <a:gd name="connsiteY7" fmla="*/ 679562 h 4077293"/>
                <a:gd name="connsiteX8" fmla="*/ 679562 w 5143500"/>
                <a:gd name="connsiteY8" fmla="*/ 0 h 407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43500" h="4077293">
                  <a:moveTo>
                    <a:pt x="679562" y="0"/>
                  </a:moveTo>
                  <a:lnTo>
                    <a:pt x="5117082" y="0"/>
                  </a:lnTo>
                  <a:lnTo>
                    <a:pt x="5143500" y="2663"/>
                  </a:lnTo>
                  <a:lnTo>
                    <a:pt x="5143500" y="4074630"/>
                  </a:lnTo>
                  <a:lnTo>
                    <a:pt x="5117082" y="4077293"/>
                  </a:lnTo>
                  <a:lnTo>
                    <a:pt x="679562" y="4077293"/>
                  </a:lnTo>
                  <a:cubicBezTo>
                    <a:pt x="304250" y="4077293"/>
                    <a:pt x="0" y="3773043"/>
                    <a:pt x="0" y="3397731"/>
                  </a:cubicBezTo>
                  <a:lnTo>
                    <a:pt x="0" y="679562"/>
                  </a:lnTo>
                  <a:cubicBezTo>
                    <a:pt x="0" y="304250"/>
                    <a:pt x="304250" y="0"/>
                    <a:pt x="679562" y="0"/>
                  </a:cubicBezTo>
                  <a:close/>
                </a:path>
              </a:pathLst>
            </a:cu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AB7763D-9B63-12D6-6AB6-0503E33AA100}"/>
                </a:ext>
              </a:extLst>
            </p:cNvPr>
            <p:cNvGrpSpPr/>
            <p:nvPr/>
          </p:nvGrpSpPr>
          <p:grpSpPr>
            <a:xfrm>
              <a:off x="845008" y="2069877"/>
              <a:ext cx="6023006" cy="4178972"/>
              <a:chOff x="845008" y="2140097"/>
              <a:chExt cx="6023006" cy="4178972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5B5DCC45-FAD6-CE4D-0B3C-E9FF3FCB5561}"/>
                  </a:ext>
                </a:extLst>
              </p:cNvPr>
              <p:cNvGrpSpPr/>
              <p:nvPr/>
            </p:nvGrpSpPr>
            <p:grpSpPr>
              <a:xfrm>
                <a:off x="845008" y="2140097"/>
                <a:ext cx="6023006" cy="716460"/>
                <a:chOff x="1454608" y="2140097"/>
                <a:chExt cx="6023006" cy="71646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40114A55-C423-639A-EF53-C6E7502A1CE4}"/>
                    </a:ext>
                  </a:extLst>
                </p:cNvPr>
                <p:cNvGrpSpPr/>
                <p:nvPr/>
              </p:nvGrpSpPr>
              <p:grpSpPr>
                <a:xfrm>
                  <a:off x="1454608" y="2140097"/>
                  <a:ext cx="716466" cy="716460"/>
                  <a:chOff x="5857448" y="5537808"/>
                  <a:chExt cx="477102" cy="477102"/>
                </a:xfrm>
              </p:grpSpPr>
              <p:sp>
                <p:nvSpPr>
                  <p:cNvPr id="14" name="Oval 13">
                    <a:extLst>
                      <a:ext uri="{FF2B5EF4-FFF2-40B4-BE49-F238E27FC236}">
                        <a16:creationId xmlns:a16="http://schemas.microsoft.com/office/drawing/2014/main" id="{41E4FEDA-EA22-1406-24D1-88BCF53E2FAE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857448" y="5537808"/>
                    <a:ext cx="477102" cy="477102"/>
                  </a:xfrm>
                  <a:prstGeom prst="ellipse">
                    <a:avLst/>
                  </a:prstGeom>
                  <a:solidFill>
                    <a:srgbClr val="E54747"/>
                  </a:solidFill>
                  <a:ln>
                    <a:noFill/>
                  </a:ln>
                  <a:effectLst>
                    <a:outerShdw blurRad="177800" dist="63500" dir="5400000" algn="ctr" rotWithShape="0">
                      <a:srgbClr val="000000">
                        <a:alpha val="25000"/>
                      </a:srgb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5" name="Freeform 5">
                    <a:extLst>
                      <a:ext uri="{FF2B5EF4-FFF2-40B4-BE49-F238E27FC236}">
                        <a16:creationId xmlns:a16="http://schemas.microsoft.com/office/drawing/2014/main" id="{64E8D4E0-D9A2-9E6D-B850-844A0524AC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>
                    <a:off x="5965249" y="5700323"/>
                    <a:ext cx="261501" cy="163155"/>
                  </a:xfrm>
                  <a:custGeom>
                    <a:avLst/>
                    <a:gdLst>
                      <a:gd name="T0" fmla="*/ 167 w 333"/>
                      <a:gd name="T1" fmla="*/ 0 h 207"/>
                      <a:gd name="T2" fmla="*/ 195 w 333"/>
                      <a:gd name="T3" fmla="*/ 12 h 207"/>
                      <a:gd name="T4" fmla="*/ 318 w 333"/>
                      <a:gd name="T5" fmla="*/ 135 h 207"/>
                      <a:gd name="T6" fmla="*/ 318 w 333"/>
                      <a:gd name="T7" fmla="*/ 191 h 207"/>
                      <a:gd name="T8" fmla="*/ 261 w 333"/>
                      <a:gd name="T9" fmla="*/ 191 h 207"/>
                      <a:gd name="T10" fmla="*/ 167 w 333"/>
                      <a:gd name="T11" fmla="*/ 97 h 207"/>
                      <a:gd name="T12" fmla="*/ 72 w 333"/>
                      <a:gd name="T13" fmla="*/ 191 h 207"/>
                      <a:gd name="T14" fmla="*/ 16 w 333"/>
                      <a:gd name="T15" fmla="*/ 191 h 207"/>
                      <a:gd name="T16" fmla="*/ 16 w 333"/>
                      <a:gd name="T17" fmla="*/ 135 h 207"/>
                      <a:gd name="T18" fmla="*/ 139 w 333"/>
                      <a:gd name="T19" fmla="*/ 12 h 207"/>
                      <a:gd name="T20" fmla="*/ 167 w 333"/>
                      <a:gd name="T21" fmla="*/ 0 h 2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33" h="207">
                        <a:moveTo>
                          <a:pt x="167" y="0"/>
                        </a:moveTo>
                        <a:cubicBezTo>
                          <a:pt x="177" y="0"/>
                          <a:pt x="187" y="4"/>
                          <a:pt x="195" y="12"/>
                        </a:cubicBezTo>
                        <a:cubicBezTo>
                          <a:pt x="318" y="135"/>
                          <a:pt x="318" y="135"/>
                          <a:pt x="318" y="135"/>
                        </a:cubicBezTo>
                        <a:cubicBezTo>
                          <a:pt x="333" y="150"/>
                          <a:pt x="333" y="176"/>
                          <a:pt x="318" y="191"/>
                        </a:cubicBezTo>
                        <a:cubicBezTo>
                          <a:pt x="302" y="207"/>
                          <a:pt x="277" y="207"/>
                          <a:pt x="261" y="191"/>
                        </a:cubicBezTo>
                        <a:cubicBezTo>
                          <a:pt x="167" y="97"/>
                          <a:pt x="167" y="97"/>
                          <a:pt x="167" y="97"/>
                        </a:cubicBezTo>
                        <a:cubicBezTo>
                          <a:pt x="72" y="191"/>
                          <a:pt x="72" y="191"/>
                          <a:pt x="72" y="191"/>
                        </a:cubicBezTo>
                        <a:cubicBezTo>
                          <a:pt x="57" y="207"/>
                          <a:pt x="32" y="207"/>
                          <a:pt x="16" y="191"/>
                        </a:cubicBezTo>
                        <a:cubicBezTo>
                          <a:pt x="0" y="176"/>
                          <a:pt x="0" y="150"/>
                          <a:pt x="16" y="135"/>
                        </a:cubicBezTo>
                        <a:cubicBezTo>
                          <a:pt x="139" y="12"/>
                          <a:pt x="139" y="12"/>
                          <a:pt x="139" y="12"/>
                        </a:cubicBezTo>
                        <a:cubicBezTo>
                          <a:pt x="146" y="4"/>
                          <a:pt x="157" y="0"/>
                          <a:pt x="167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BB3C2E2-0453-7C9E-631D-3D71165C06F6}"/>
                    </a:ext>
                  </a:extLst>
                </p:cNvPr>
                <p:cNvSpPr txBox="1"/>
                <p:nvPr/>
              </p:nvSpPr>
              <p:spPr>
                <a:xfrm>
                  <a:off x="2406801" y="2175162"/>
                  <a:ext cx="507081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Crafted by an exponential on the exponential rise in creators</a:t>
                  </a: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71132DC9-D0F2-D19B-A746-09ED43C7E5F8}"/>
                  </a:ext>
                </a:extLst>
              </p:cNvPr>
              <p:cNvGrpSpPr/>
              <p:nvPr/>
            </p:nvGrpSpPr>
            <p:grpSpPr>
              <a:xfrm>
                <a:off x="845008" y="3294268"/>
                <a:ext cx="5803442" cy="716460"/>
                <a:chOff x="1454608" y="3260910"/>
                <a:chExt cx="5803442" cy="716460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483012E9-4E26-EB3B-89E8-6F1256EDAAAF}"/>
                    </a:ext>
                  </a:extLst>
                </p:cNvPr>
                <p:cNvGrpSpPr/>
                <p:nvPr/>
              </p:nvGrpSpPr>
              <p:grpSpPr>
                <a:xfrm>
                  <a:off x="1454608" y="3260910"/>
                  <a:ext cx="716466" cy="716460"/>
                  <a:chOff x="5857448" y="5537808"/>
                  <a:chExt cx="477102" cy="477102"/>
                </a:xfrm>
              </p:grpSpPr>
              <p:sp>
                <p:nvSpPr>
                  <p:cNvPr id="17" name="Oval 16">
                    <a:extLst>
                      <a:ext uri="{FF2B5EF4-FFF2-40B4-BE49-F238E27FC236}">
                        <a16:creationId xmlns:a16="http://schemas.microsoft.com/office/drawing/2014/main" id="{91C42790-1427-FC6B-9517-8D7383EBB4CE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857448" y="5537808"/>
                    <a:ext cx="477102" cy="477102"/>
                  </a:xfrm>
                  <a:prstGeom prst="ellipse">
                    <a:avLst/>
                  </a:prstGeom>
                  <a:solidFill>
                    <a:srgbClr val="E54747"/>
                  </a:solidFill>
                  <a:ln>
                    <a:noFill/>
                  </a:ln>
                  <a:effectLst>
                    <a:outerShdw blurRad="177800" dist="63500" dir="5400000" algn="ctr" rotWithShape="0">
                      <a:srgbClr val="000000">
                        <a:alpha val="25000"/>
                      </a:srgb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8" name="Freeform 5">
                    <a:extLst>
                      <a:ext uri="{FF2B5EF4-FFF2-40B4-BE49-F238E27FC236}">
                        <a16:creationId xmlns:a16="http://schemas.microsoft.com/office/drawing/2014/main" id="{C6F10C2D-6AE2-CAA1-DEC1-DBF10000BF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>
                    <a:off x="5965249" y="5700323"/>
                    <a:ext cx="261501" cy="163155"/>
                  </a:xfrm>
                  <a:custGeom>
                    <a:avLst/>
                    <a:gdLst>
                      <a:gd name="T0" fmla="*/ 167 w 333"/>
                      <a:gd name="T1" fmla="*/ 0 h 207"/>
                      <a:gd name="T2" fmla="*/ 195 w 333"/>
                      <a:gd name="T3" fmla="*/ 12 h 207"/>
                      <a:gd name="T4" fmla="*/ 318 w 333"/>
                      <a:gd name="T5" fmla="*/ 135 h 207"/>
                      <a:gd name="T6" fmla="*/ 318 w 333"/>
                      <a:gd name="T7" fmla="*/ 191 h 207"/>
                      <a:gd name="T8" fmla="*/ 261 w 333"/>
                      <a:gd name="T9" fmla="*/ 191 h 207"/>
                      <a:gd name="T10" fmla="*/ 167 w 333"/>
                      <a:gd name="T11" fmla="*/ 97 h 207"/>
                      <a:gd name="T12" fmla="*/ 72 w 333"/>
                      <a:gd name="T13" fmla="*/ 191 h 207"/>
                      <a:gd name="T14" fmla="*/ 16 w 333"/>
                      <a:gd name="T15" fmla="*/ 191 h 207"/>
                      <a:gd name="T16" fmla="*/ 16 w 333"/>
                      <a:gd name="T17" fmla="*/ 135 h 207"/>
                      <a:gd name="T18" fmla="*/ 139 w 333"/>
                      <a:gd name="T19" fmla="*/ 12 h 207"/>
                      <a:gd name="T20" fmla="*/ 167 w 333"/>
                      <a:gd name="T21" fmla="*/ 0 h 2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33" h="207">
                        <a:moveTo>
                          <a:pt x="167" y="0"/>
                        </a:moveTo>
                        <a:cubicBezTo>
                          <a:pt x="177" y="0"/>
                          <a:pt x="187" y="4"/>
                          <a:pt x="195" y="12"/>
                        </a:cubicBezTo>
                        <a:cubicBezTo>
                          <a:pt x="318" y="135"/>
                          <a:pt x="318" y="135"/>
                          <a:pt x="318" y="135"/>
                        </a:cubicBezTo>
                        <a:cubicBezTo>
                          <a:pt x="333" y="150"/>
                          <a:pt x="333" y="176"/>
                          <a:pt x="318" y="191"/>
                        </a:cubicBezTo>
                        <a:cubicBezTo>
                          <a:pt x="302" y="207"/>
                          <a:pt x="277" y="207"/>
                          <a:pt x="261" y="191"/>
                        </a:cubicBezTo>
                        <a:cubicBezTo>
                          <a:pt x="167" y="97"/>
                          <a:pt x="167" y="97"/>
                          <a:pt x="167" y="97"/>
                        </a:cubicBezTo>
                        <a:cubicBezTo>
                          <a:pt x="72" y="191"/>
                          <a:pt x="72" y="191"/>
                          <a:pt x="72" y="191"/>
                        </a:cubicBezTo>
                        <a:cubicBezTo>
                          <a:pt x="57" y="207"/>
                          <a:pt x="32" y="207"/>
                          <a:pt x="16" y="191"/>
                        </a:cubicBezTo>
                        <a:cubicBezTo>
                          <a:pt x="0" y="176"/>
                          <a:pt x="0" y="150"/>
                          <a:pt x="16" y="135"/>
                        </a:cubicBezTo>
                        <a:cubicBezTo>
                          <a:pt x="139" y="12"/>
                          <a:pt x="139" y="12"/>
                          <a:pt x="139" y="12"/>
                        </a:cubicBezTo>
                        <a:cubicBezTo>
                          <a:pt x="146" y="4"/>
                          <a:pt x="157" y="0"/>
                          <a:pt x="167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57B271D-AC9A-0908-7471-39187F6A4119}"/>
                    </a:ext>
                  </a:extLst>
                </p:cNvPr>
                <p:cNvSpPr txBox="1"/>
                <p:nvPr/>
              </p:nvSpPr>
              <p:spPr>
                <a:xfrm>
                  <a:off x="2406802" y="3295975"/>
                  <a:ext cx="485124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With the ability to link and embed immersive, emergent content</a:t>
                  </a: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820A4ABC-ADE5-EC23-138D-533F47BED281}"/>
                  </a:ext>
                </a:extLst>
              </p:cNvPr>
              <p:cNvGrpSpPr/>
              <p:nvPr/>
            </p:nvGrpSpPr>
            <p:grpSpPr>
              <a:xfrm>
                <a:off x="845008" y="4448439"/>
                <a:ext cx="6023006" cy="716460"/>
                <a:chOff x="1454608" y="4431760"/>
                <a:chExt cx="6023006" cy="716460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5E4F64CF-B13B-9C26-773C-73CABCF6A3F4}"/>
                    </a:ext>
                  </a:extLst>
                </p:cNvPr>
                <p:cNvGrpSpPr/>
                <p:nvPr/>
              </p:nvGrpSpPr>
              <p:grpSpPr>
                <a:xfrm>
                  <a:off x="1454608" y="4431760"/>
                  <a:ext cx="716466" cy="716460"/>
                  <a:chOff x="5857448" y="5537808"/>
                  <a:chExt cx="477102" cy="477102"/>
                </a:xfrm>
              </p:grpSpPr>
              <p:sp>
                <p:nvSpPr>
                  <p:cNvPr id="20" name="Oval 19">
                    <a:extLst>
                      <a:ext uri="{FF2B5EF4-FFF2-40B4-BE49-F238E27FC236}">
                        <a16:creationId xmlns:a16="http://schemas.microsoft.com/office/drawing/2014/main" id="{687C4ED9-8964-B6B6-8D81-A1D6001E74F9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857448" y="5537808"/>
                    <a:ext cx="477102" cy="477102"/>
                  </a:xfrm>
                  <a:prstGeom prst="ellipse">
                    <a:avLst/>
                  </a:prstGeom>
                  <a:solidFill>
                    <a:srgbClr val="E54747"/>
                  </a:solidFill>
                  <a:ln>
                    <a:noFill/>
                  </a:ln>
                  <a:effectLst>
                    <a:outerShdw blurRad="177800" dist="63500" dir="5400000" algn="ctr" rotWithShape="0">
                      <a:srgbClr val="000000">
                        <a:alpha val="25000"/>
                      </a:srgb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21" name="Freeform 5">
                    <a:extLst>
                      <a:ext uri="{FF2B5EF4-FFF2-40B4-BE49-F238E27FC236}">
                        <a16:creationId xmlns:a16="http://schemas.microsoft.com/office/drawing/2014/main" id="{B5D1EE0E-B800-1699-A2D8-CBD9F219B59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>
                    <a:off x="5965249" y="5700323"/>
                    <a:ext cx="261501" cy="163155"/>
                  </a:xfrm>
                  <a:custGeom>
                    <a:avLst/>
                    <a:gdLst>
                      <a:gd name="T0" fmla="*/ 167 w 333"/>
                      <a:gd name="T1" fmla="*/ 0 h 207"/>
                      <a:gd name="T2" fmla="*/ 195 w 333"/>
                      <a:gd name="T3" fmla="*/ 12 h 207"/>
                      <a:gd name="T4" fmla="*/ 318 w 333"/>
                      <a:gd name="T5" fmla="*/ 135 h 207"/>
                      <a:gd name="T6" fmla="*/ 318 w 333"/>
                      <a:gd name="T7" fmla="*/ 191 h 207"/>
                      <a:gd name="T8" fmla="*/ 261 w 333"/>
                      <a:gd name="T9" fmla="*/ 191 h 207"/>
                      <a:gd name="T10" fmla="*/ 167 w 333"/>
                      <a:gd name="T11" fmla="*/ 97 h 207"/>
                      <a:gd name="T12" fmla="*/ 72 w 333"/>
                      <a:gd name="T13" fmla="*/ 191 h 207"/>
                      <a:gd name="T14" fmla="*/ 16 w 333"/>
                      <a:gd name="T15" fmla="*/ 191 h 207"/>
                      <a:gd name="T16" fmla="*/ 16 w 333"/>
                      <a:gd name="T17" fmla="*/ 135 h 207"/>
                      <a:gd name="T18" fmla="*/ 139 w 333"/>
                      <a:gd name="T19" fmla="*/ 12 h 207"/>
                      <a:gd name="T20" fmla="*/ 167 w 333"/>
                      <a:gd name="T21" fmla="*/ 0 h 2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33" h="207">
                        <a:moveTo>
                          <a:pt x="167" y="0"/>
                        </a:moveTo>
                        <a:cubicBezTo>
                          <a:pt x="177" y="0"/>
                          <a:pt x="187" y="4"/>
                          <a:pt x="195" y="12"/>
                        </a:cubicBezTo>
                        <a:cubicBezTo>
                          <a:pt x="318" y="135"/>
                          <a:pt x="318" y="135"/>
                          <a:pt x="318" y="135"/>
                        </a:cubicBezTo>
                        <a:cubicBezTo>
                          <a:pt x="333" y="150"/>
                          <a:pt x="333" y="176"/>
                          <a:pt x="318" y="191"/>
                        </a:cubicBezTo>
                        <a:cubicBezTo>
                          <a:pt x="302" y="207"/>
                          <a:pt x="277" y="207"/>
                          <a:pt x="261" y="191"/>
                        </a:cubicBezTo>
                        <a:cubicBezTo>
                          <a:pt x="167" y="97"/>
                          <a:pt x="167" y="97"/>
                          <a:pt x="167" y="97"/>
                        </a:cubicBezTo>
                        <a:cubicBezTo>
                          <a:pt x="72" y="191"/>
                          <a:pt x="72" y="191"/>
                          <a:pt x="72" y="191"/>
                        </a:cubicBezTo>
                        <a:cubicBezTo>
                          <a:pt x="57" y="207"/>
                          <a:pt x="32" y="207"/>
                          <a:pt x="16" y="191"/>
                        </a:cubicBezTo>
                        <a:cubicBezTo>
                          <a:pt x="0" y="176"/>
                          <a:pt x="0" y="150"/>
                          <a:pt x="16" y="135"/>
                        </a:cubicBezTo>
                        <a:cubicBezTo>
                          <a:pt x="139" y="12"/>
                          <a:pt x="139" y="12"/>
                          <a:pt x="139" y="12"/>
                        </a:cubicBezTo>
                        <a:cubicBezTo>
                          <a:pt x="146" y="4"/>
                          <a:pt x="157" y="0"/>
                          <a:pt x="167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A00DDCA-538E-897D-6B98-CEC432234C73}"/>
                    </a:ext>
                  </a:extLst>
                </p:cNvPr>
                <p:cNvSpPr txBox="1"/>
                <p:nvPr/>
              </p:nvSpPr>
              <p:spPr>
                <a:xfrm>
                  <a:off x="2406801" y="4466825"/>
                  <a:ext cx="507081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In immersive places in which the self is present</a:t>
                  </a: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4B1121F5-FABA-F520-0F6C-C88748EB4C7C}"/>
                  </a:ext>
                </a:extLst>
              </p:cNvPr>
              <p:cNvGrpSpPr/>
              <p:nvPr/>
            </p:nvGrpSpPr>
            <p:grpSpPr>
              <a:xfrm>
                <a:off x="845008" y="5602609"/>
                <a:ext cx="6023006" cy="716460"/>
                <a:chOff x="1454608" y="5602609"/>
                <a:chExt cx="6023006" cy="71646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043767E0-5B7C-5323-A2C4-E4A2335532A7}"/>
                    </a:ext>
                  </a:extLst>
                </p:cNvPr>
                <p:cNvGrpSpPr/>
                <p:nvPr/>
              </p:nvGrpSpPr>
              <p:grpSpPr>
                <a:xfrm>
                  <a:off x="1454608" y="5602609"/>
                  <a:ext cx="716466" cy="716460"/>
                  <a:chOff x="5857448" y="5537808"/>
                  <a:chExt cx="477102" cy="477102"/>
                </a:xfrm>
              </p:grpSpPr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1F2DBDF9-8AAE-96DD-38F6-EE2DE0A362F1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857448" y="5537808"/>
                    <a:ext cx="477102" cy="477102"/>
                  </a:xfrm>
                  <a:prstGeom prst="ellipse">
                    <a:avLst/>
                  </a:prstGeom>
                  <a:solidFill>
                    <a:srgbClr val="E54747"/>
                  </a:solidFill>
                  <a:ln>
                    <a:noFill/>
                  </a:ln>
                  <a:effectLst>
                    <a:outerShdw blurRad="177800" dist="63500" dir="5400000" algn="ctr" rotWithShape="0">
                      <a:srgbClr val="000000">
                        <a:alpha val="25000"/>
                      </a:srgb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24" name="Freeform 5">
                    <a:extLst>
                      <a:ext uri="{FF2B5EF4-FFF2-40B4-BE49-F238E27FC236}">
                        <a16:creationId xmlns:a16="http://schemas.microsoft.com/office/drawing/2014/main" id="{172508A6-2C2C-D11B-DD3F-677E5AA50CF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>
                    <a:off x="5965249" y="5700323"/>
                    <a:ext cx="261501" cy="163155"/>
                  </a:xfrm>
                  <a:custGeom>
                    <a:avLst/>
                    <a:gdLst>
                      <a:gd name="T0" fmla="*/ 167 w 333"/>
                      <a:gd name="T1" fmla="*/ 0 h 207"/>
                      <a:gd name="T2" fmla="*/ 195 w 333"/>
                      <a:gd name="T3" fmla="*/ 12 h 207"/>
                      <a:gd name="T4" fmla="*/ 318 w 333"/>
                      <a:gd name="T5" fmla="*/ 135 h 207"/>
                      <a:gd name="T6" fmla="*/ 318 w 333"/>
                      <a:gd name="T7" fmla="*/ 191 h 207"/>
                      <a:gd name="T8" fmla="*/ 261 w 333"/>
                      <a:gd name="T9" fmla="*/ 191 h 207"/>
                      <a:gd name="T10" fmla="*/ 167 w 333"/>
                      <a:gd name="T11" fmla="*/ 97 h 207"/>
                      <a:gd name="T12" fmla="*/ 72 w 333"/>
                      <a:gd name="T13" fmla="*/ 191 h 207"/>
                      <a:gd name="T14" fmla="*/ 16 w 333"/>
                      <a:gd name="T15" fmla="*/ 191 h 207"/>
                      <a:gd name="T16" fmla="*/ 16 w 333"/>
                      <a:gd name="T17" fmla="*/ 135 h 207"/>
                      <a:gd name="T18" fmla="*/ 139 w 333"/>
                      <a:gd name="T19" fmla="*/ 12 h 207"/>
                      <a:gd name="T20" fmla="*/ 167 w 333"/>
                      <a:gd name="T21" fmla="*/ 0 h 2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33" h="207">
                        <a:moveTo>
                          <a:pt x="167" y="0"/>
                        </a:moveTo>
                        <a:cubicBezTo>
                          <a:pt x="177" y="0"/>
                          <a:pt x="187" y="4"/>
                          <a:pt x="195" y="12"/>
                        </a:cubicBezTo>
                        <a:cubicBezTo>
                          <a:pt x="318" y="135"/>
                          <a:pt x="318" y="135"/>
                          <a:pt x="318" y="135"/>
                        </a:cubicBezTo>
                        <a:cubicBezTo>
                          <a:pt x="333" y="150"/>
                          <a:pt x="333" y="176"/>
                          <a:pt x="318" y="191"/>
                        </a:cubicBezTo>
                        <a:cubicBezTo>
                          <a:pt x="302" y="207"/>
                          <a:pt x="277" y="207"/>
                          <a:pt x="261" y="191"/>
                        </a:cubicBezTo>
                        <a:cubicBezTo>
                          <a:pt x="167" y="97"/>
                          <a:pt x="167" y="97"/>
                          <a:pt x="167" y="97"/>
                        </a:cubicBezTo>
                        <a:cubicBezTo>
                          <a:pt x="72" y="191"/>
                          <a:pt x="72" y="191"/>
                          <a:pt x="72" y="191"/>
                        </a:cubicBezTo>
                        <a:cubicBezTo>
                          <a:pt x="57" y="207"/>
                          <a:pt x="32" y="207"/>
                          <a:pt x="16" y="191"/>
                        </a:cubicBezTo>
                        <a:cubicBezTo>
                          <a:pt x="0" y="176"/>
                          <a:pt x="0" y="150"/>
                          <a:pt x="16" y="135"/>
                        </a:cubicBezTo>
                        <a:cubicBezTo>
                          <a:pt x="139" y="12"/>
                          <a:pt x="139" y="12"/>
                          <a:pt x="139" y="12"/>
                        </a:cubicBezTo>
                        <a:cubicBezTo>
                          <a:pt x="146" y="4"/>
                          <a:pt x="157" y="0"/>
                          <a:pt x="167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020B0CBE-DF92-77C5-C532-8DA9A89C88CA}"/>
                    </a:ext>
                  </a:extLst>
                </p:cNvPr>
                <p:cNvSpPr txBox="1"/>
                <p:nvPr/>
              </p:nvSpPr>
              <p:spPr>
                <a:xfrm>
                  <a:off x="2406801" y="5776173"/>
                  <a:ext cx="507081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Emphasis on activities</a:t>
                  </a:r>
                </a:p>
              </p:txBody>
            </p:sp>
          </p:grpSp>
        </p:grpSp>
      </p:grpSp>
      <p:grpSp>
        <p:nvGrpSpPr>
          <p:cNvPr id="35" name="Google Shape;1586;p24">
            <a:extLst>
              <a:ext uri="{FF2B5EF4-FFF2-40B4-BE49-F238E27FC236}">
                <a16:creationId xmlns:a16="http://schemas.microsoft.com/office/drawing/2014/main" id="{09260734-2B2D-6664-A260-5B6B9B3C595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36" name="Google Shape;1588;p24">
              <a:extLst>
                <a:ext uri="{FF2B5EF4-FFF2-40B4-BE49-F238E27FC236}">
                  <a16:creationId xmlns:a16="http://schemas.microsoft.com/office/drawing/2014/main" id="{228F888E-3632-4DCD-3555-F6A1B39A8C7E}"/>
                </a:ext>
              </a:extLst>
            </p:cNvPr>
            <p:cNvSpPr/>
            <p:nvPr/>
          </p:nvSpPr>
          <p:spPr>
            <a:xfrm>
              <a:off x="7458039" y="3674867"/>
              <a:ext cx="1685992" cy="1468687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587;p24">
              <a:extLst>
                <a:ext uri="{FF2B5EF4-FFF2-40B4-BE49-F238E27FC236}">
                  <a16:creationId xmlns:a16="http://schemas.microsoft.com/office/drawing/2014/main" id="{2C73E22D-330F-7F84-03D5-D3F5D41C0B71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590;p24">
              <a:extLst>
                <a:ext uri="{FF2B5EF4-FFF2-40B4-BE49-F238E27FC236}">
                  <a16:creationId xmlns:a16="http://schemas.microsoft.com/office/drawing/2014/main" id="{107844A4-EB05-DF20-BF4C-18347E97F1A8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591;p24">
              <a:extLst>
                <a:ext uri="{FF2B5EF4-FFF2-40B4-BE49-F238E27FC236}">
                  <a16:creationId xmlns:a16="http://schemas.microsoft.com/office/drawing/2014/main" id="{B7BC6E4C-EBCA-CF6B-1CC8-ADF43694CA40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784735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44C999-37AA-B61F-9C42-2E098A89573C}"/>
              </a:ext>
            </a:extLst>
          </p:cNvPr>
          <p:cNvSpPr txBox="1"/>
          <p:nvPr/>
        </p:nvSpPr>
        <p:spPr>
          <a:xfrm>
            <a:off x="0" y="692937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What Can You Do In Metaverse?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510B7FB-1222-303B-5ED1-90B9B7DE151A}"/>
              </a:ext>
            </a:extLst>
          </p:cNvPr>
          <p:cNvGrpSpPr/>
          <p:nvPr/>
        </p:nvGrpSpPr>
        <p:grpSpPr>
          <a:xfrm>
            <a:off x="740733" y="2158234"/>
            <a:ext cx="10853283" cy="4182511"/>
            <a:chOff x="740733" y="2317892"/>
            <a:chExt cx="10853283" cy="4182511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0386448-DB15-8019-C9A6-BB7D2C0571E3}"/>
                </a:ext>
              </a:extLst>
            </p:cNvPr>
            <p:cNvGrpSpPr/>
            <p:nvPr/>
          </p:nvGrpSpPr>
          <p:grpSpPr>
            <a:xfrm>
              <a:off x="740733" y="2317892"/>
              <a:ext cx="10853283" cy="1651552"/>
              <a:chOff x="740733" y="2317892"/>
              <a:chExt cx="10853283" cy="1651552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389B8E2B-0C3C-7B98-551D-A59875023B79}"/>
                  </a:ext>
                </a:extLst>
              </p:cNvPr>
              <p:cNvGrpSpPr/>
              <p:nvPr/>
            </p:nvGrpSpPr>
            <p:grpSpPr>
              <a:xfrm>
                <a:off x="740733" y="2317892"/>
                <a:ext cx="2897062" cy="1651552"/>
                <a:chOff x="740733" y="2317892"/>
                <a:chExt cx="2897062" cy="1651552"/>
              </a:xfrm>
            </p:grpSpPr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FE90F4E5-30CC-7EFE-422A-AFC1C7103F70}"/>
                    </a:ext>
                  </a:extLst>
                </p:cNvPr>
                <p:cNvGrpSpPr/>
                <p:nvPr/>
              </p:nvGrpSpPr>
              <p:grpSpPr>
                <a:xfrm>
                  <a:off x="1601124" y="2317892"/>
                  <a:ext cx="1176281" cy="1176280"/>
                  <a:chOff x="7923461" y="936252"/>
                  <a:chExt cx="1394156" cy="1394156"/>
                </a:xfrm>
              </p:grpSpPr>
              <p:sp>
                <p:nvSpPr>
                  <p:cNvPr id="6" name="Oval 5">
                    <a:extLst>
                      <a:ext uri="{FF2B5EF4-FFF2-40B4-BE49-F238E27FC236}">
                        <a16:creationId xmlns:a16="http://schemas.microsoft.com/office/drawing/2014/main" id="{25136AAB-9889-472C-33B3-98585CF69026}"/>
                      </a:ext>
                    </a:extLst>
                  </p:cNvPr>
                  <p:cNvSpPr/>
                  <p:nvPr/>
                </p:nvSpPr>
                <p:spPr>
                  <a:xfrm>
                    <a:off x="8016896" y="1029687"/>
                    <a:ext cx="1207287" cy="1207287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800" b="1" dirty="0">
                        <a:latin typeface="Montserrat" panose="00000500000000000000" pitchFamily="2" charset="0"/>
                      </a:rPr>
                      <a:t>01</a:t>
                    </a:r>
                  </a:p>
                </p:txBody>
              </p:sp>
              <p:sp>
                <p:nvSpPr>
                  <p:cNvPr id="7" name="Circle: Hollow 6">
                    <a:extLst>
                      <a:ext uri="{FF2B5EF4-FFF2-40B4-BE49-F238E27FC236}">
                        <a16:creationId xmlns:a16="http://schemas.microsoft.com/office/drawing/2014/main" id="{E53CA16C-ACDD-83C9-A552-7D989534CF71}"/>
                      </a:ext>
                    </a:extLst>
                  </p:cNvPr>
                  <p:cNvSpPr/>
                  <p:nvPr/>
                </p:nvSpPr>
                <p:spPr>
                  <a:xfrm>
                    <a:off x="7923461" y="936252"/>
                    <a:ext cx="1394156" cy="1394156"/>
                  </a:xfrm>
                  <a:prstGeom prst="donut">
                    <a:avLst>
                      <a:gd name="adj" fmla="val 7609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762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D885EE1-2526-EED3-3342-45EFA2B6D979}"/>
                    </a:ext>
                  </a:extLst>
                </p:cNvPr>
                <p:cNvSpPr txBox="1"/>
                <p:nvPr/>
              </p:nvSpPr>
              <p:spPr>
                <a:xfrm>
                  <a:off x="740733" y="3630890"/>
                  <a:ext cx="289706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Make a virtual property</a:t>
                  </a: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48A3593C-E6A6-9800-533B-C55EA2E18B12}"/>
                  </a:ext>
                </a:extLst>
              </p:cNvPr>
              <p:cNvGrpSpPr/>
              <p:nvPr/>
            </p:nvGrpSpPr>
            <p:grpSpPr>
              <a:xfrm>
                <a:off x="4718843" y="2317892"/>
                <a:ext cx="2897062" cy="1651552"/>
                <a:chOff x="4647469" y="2317892"/>
                <a:chExt cx="2897062" cy="1651552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6570561-4844-A191-A7C8-69CAD77A0861}"/>
                    </a:ext>
                  </a:extLst>
                </p:cNvPr>
                <p:cNvGrpSpPr/>
                <p:nvPr/>
              </p:nvGrpSpPr>
              <p:grpSpPr>
                <a:xfrm>
                  <a:off x="5507860" y="2317892"/>
                  <a:ext cx="1176281" cy="1176280"/>
                  <a:chOff x="7923461" y="936252"/>
                  <a:chExt cx="1394156" cy="1394156"/>
                </a:xfrm>
              </p:grpSpPr>
              <p:sp>
                <p:nvSpPr>
                  <p:cNvPr id="9" name="Oval 8">
                    <a:extLst>
                      <a:ext uri="{FF2B5EF4-FFF2-40B4-BE49-F238E27FC236}">
                        <a16:creationId xmlns:a16="http://schemas.microsoft.com/office/drawing/2014/main" id="{44651BA3-2A02-4516-B311-37B8A2EB53A4}"/>
                      </a:ext>
                    </a:extLst>
                  </p:cNvPr>
                  <p:cNvSpPr/>
                  <p:nvPr/>
                </p:nvSpPr>
                <p:spPr>
                  <a:xfrm>
                    <a:off x="8016896" y="1029687"/>
                    <a:ext cx="1207287" cy="1207287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800" b="1" dirty="0">
                        <a:latin typeface="Montserrat" panose="00000500000000000000" pitchFamily="2" charset="0"/>
                      </a:rPr>
                      <a:t>02</a:t>
                    </a:r>
                  </a:p>
                </p:txBody>
              </p:sp>
              <p:sp>
                <p:nvSpPr>
                  <p:cNvPr id="10" name="Circle: Hollow 9">
                    <a:extLst>
                      <a:ext uri="{FF2B5EF4-FFF2-40B4-BE49-F238E27FC236}">
                        <a16:creationId xmlns:a16="http://schemas.microsoft.com/office/drawing/2014/main" id="{BA6BEC6E-5B95-1BE8-CD8E-3D1D7CAA76E7}"/>
                      </a:ext>
                    </a:extLst>
                  </p:cNvPr>
                  <p:cNvSpPr/>
                  <p:nvPr/>
                </p:nvSpPr>
                <p:spPr>
                  <a:xfrm>
                    <a:off x="7923461" y="936252"/>
                    <a:ext cx="1394156" cy="1394156"/>
                  </a:xfrm>
                  <a:prstGeom prst="donut">
                    <a:avLst>
                      <a:gd name="adj" fmla="val 7609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762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66046AD4-F6AB-BD2E-A09F-ECAB30447FDE}"/>
                    </a:ext>
                  </a:extLst>
                </p:cNvPr>
                <p:cNvSpPr txBox="1"/>
                <p:nvPr/>
              </p:nvSpPr>
              <p:spPr>
                <a:xfrm>
                  <a:off x="4647469" y="3630890"/>
                  <a:ext cx="289706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Advertise Anything</a:t>
                  </a:r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0EFD98B8-9AA1-43BB-1904-DB0046C72664}"/>
                  </a:ext>
                </a:extLst>
              </p:cNvPr>
              <p:cNvGrpSpPr/>
              <p:nvPr/>
            </p:nvGrpSpPr>
            <p:grpSpPr>
              <a:xfrm>
                <a:off x="8696954" y="2317892"/>
                <a:ext cx="2897062" cy="1651552"/>
                <a:chOff x="8696954" y="2317892"/>
                <a:chExt cx="2897062" cy="1651552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A936F5C2-F138-9940-968D-BCD2901F081F}"/>
                    </a:ext>
                  </a:extLst>
                </p:cNvPr>
                <p:cNvGrpSpPr/>
                <p:nvPr/>
              </p:nvGrpSpPr>
              <p:grpSpPr>
                <a:xfrm>
                  <a:off x="9557345" y="2317892"/>
                  <a:ext cx="1176281" cy="1176280"/>
                  <a:chOff x="7923461" y="936252"/>
                  <a:chExt cx="1394156" cy="1394156"/>
                </a:xfrm>
              </p:grpSpPr>
              <p:sp>
                <p:nvSpPr>
                  <p:cNvPr id="12" name="Oval 11">
                    <a:extLst>
                      <a:ext uri="{FF2B5EF4-FFF2-40B4-BE49-F238E27FC236}">
                        <a16:creationId xmlns:a16="http://schemas.microsoft.com/office/drawing/2014/main" id="{40F1B014-443B-BC99-C5DF-FCB5CBFA80B1}"/>
                      </a:ext>
                    </a:extLst>
                  </p:cNvPr>
                  <p:cNvSpPr/>
                  <p:nvPr/>
                </p:nvSpPr>
                <p:spPr>
                  <a:xfrm>
                    <a:off x="8016896" y="1029687"/>
                    <a:ext cx="1207287" cy="1207287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800" b="1" dirty="0">
                        <a:latin typeface="Montserrat" panose="00000500000000000000" pitchFamily="2" charset="0"/>
                      </a:rPr>
                      <a:t>03</a:t>
                    </a:r>
                  </a:p>
                </p:txBody>
              </p:sp>
              <p:sp>
                <p:nvSpPr>
                  <p:cNvPr id="13" name="Circle: Hollow 12">
                    <a:extLst>
                      <a:ext uri="{FF2B5EF4-FFF2-40B4-BE49-F238E27FC236}">
                        <a16:creationId xmlns:a16="http://schemas.microsoft.com/office/drawing/2014/main" id="{4874A607-063B-BF52-B082-7A5D48E384C8}"/>
                      </a:ext>
                    </a:extLst>
                  </p:cNvPr>
                  <p:cNvSpPr/>
                  <p:nvPr/>
                </p:nvSpPr>
                <p:spPr>
                  <a:xfrm>
                    <a:off x="7923461" y="936252"/>
                    <a:ext cx="1394156" cy="1394156"/>
                  </a:xfrm>
                  <a:prstGeom prst="donut">
                    <a:avLst>
                      <a:gd name="adj" fmla="val 7609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762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27117262-4EB0-46F1-CB19-A58FB1366BE1}"/>
                    </a:ext>
                  </a:extLst>
                </p:cNvPr>
                <p:cNvSpPr txBox="1"/>
                <p:nvPr/>
              </p:nvSpPr>
              <p:spPr>
                <a:xfrm>
                  <a:off x="8696954" y="3630890"/>
                  <a:ext cx="289706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Own digital properties</a:t>
                  </a:r>
                </a:p>
              </p:txBody>
            </p:sp>
          </p:grp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5DE995FE-95A3-5C21-61EB-0D16743E9ED5}"/>
                </a:ext>
              </a:extLst>
            </p:cNvPr>
            <p:cNvGrpSpPr/>
            <p:nvPr/>
          </p:nvGrpSpPr>
          <p:grpSpPr>
            <a:xfrm>
              <a:off x="740733" y="4596635"/>
              <a:ext cx="10853283" cy="1903768"/>
              <a:chOff x="740733" y="4596635"/>
              <a:chExt cx="10853283" cy="1903768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07F5F09E-4E0A-C120-AF97-8A6A53C74807}"/>
                  </a:ext>
                </a:extLst>
              </p:cNvPr>
              <p:cNvGrpSpPr/>
              <p:nvPr/>
            </p:nvGrpSpPr>
            <p:grpSpPr>
              <a:xfrm>
                <a:off x="740733" y="4596635"/>
                <a:ext cx="2897062" cy="1903768"/>
                <a:chOff x="740733" y="4596635"/>
                <a:chExt cx="2897062" cy="1903768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CA5F8024-FDF3-B4CA-ED9C-18AB32E97DA2}"/>
                    </a:ext>
                  </a:extLst>
                </p:cNvPr>
                <p:cNvGrpSpPr/>
                <p:nvPr/>
              </p:nvGrpSpPr>
              <p:grpSpPr>
                <a:xfrm>
                  <a:off x="1601124" y="4596635"/>
                  <a:ext cx="1176281" cy="1176280"/>
                  <a:chOff x="7923461" y="936252"/>
                  <a:chExt cx="1394156" cy="1394156"/>
                </a:xfrm>
              </p:grpSpPr>
              <p:sp>
                <p:nvSpPr>
                  <p:cNvPr id="15" name="Oval 14">
                    <a:extLst>
                      <a:ext uri="{FF2B5EF4-FFF2-40B4-BE49-F238E27FC236}">
                        <a16:creationId xmlns:a16="http://schemas.microsoft.com/office/drawing/2014/main" id="{6888AF02-C952-870D-9737-4347EF6113EF}"/>
                      </a:ext>
                    </a:extLst>
                  </p:cNvPr>
                  <p:cNvSpPr/>
                  <p:nvPr/>
                </p:nvSpPr>
                <p:spPr>
                  <a:xfrm>
                    <a:off x="8016896" y="1029687"/>
                    <a:ext cx="1207287" cy="1207287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800" b="1" dirty="0">
                        <a:latin typeface="Montserrat" panose="00000500000000000000" pitchFamily="2" charset="0"/>
                      </a:rPr>
                      <a:t>04</a:t>
                    </a:r>
                  </a:p>
                </p:txBody>
              </p:sp>
              <p:sp>
                <p:nvSpPr>
                  <p:cNvPr id="16" name="Circle: Hollow 15">
                    <a:extLst>
                      <a:ext uri="{FF2B5EF4-FFF2-40B4-BE49-F238E27FC236}">
                        <a16:creationId xmlns:a16="http://schemas.microsoft.com/office/drawing/2014/main" id="{C111D6F8-136A-3E3D-9631-5AF6E80B885F}"/>
                      </a:ext>
                    </a:extLst>
                  </p:cNvPr>
                  <p:cNvSpPr/>
                  <p:nvPr/>
                </p:nvSpPr>
                <p:spPr>
                  <a:xfrm>
                    <a:off x="7923461" y="936252"/>
                    <a:ext cx="1394156" cy="1394156"/>
                  </a:xfrm>
                  <a:prstGeom prst="donut">
                    <a:avLst>
                      <a:gd name="adj" fmla="val 7609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762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2EA7822D-2E8B-DBBD-2BCC-0C2B97CC672E}"/>
                    </a:ext>
                  </a:extLst>
                </p:cNvPr>
                <p:cNvSpPr txBox="1"/>
                <p:nvPr/>
              </p:nvSpPr>
              <p:spPr>
                <a:xfrm>
                  <a:off x="740733" y="5915628"/>
                  <a:ext cx="2897062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Earn money by investing in NFTs</a:t>
                  </a:r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3AAA4E30-DE78-54F3-3B97-91902E96ED97}"/>
                  </a:ext>
                </a:extLst>
              </p:cNvPr>
              <p:cNvGrpSpPr/>
              <p:nvPr/>
            </p:nvGrpSpPr>
            <p:grpSpPr>
              <a:xfrm>
                <a:off x="4718843" y="4596635"/>
                <a:ext cx="2897062" cy="1657547"/>
                <a:chOff x="4647469" y="4596635"/>
                <a:chExt cx="2897062" cy="1657547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8D84B5E7-34CA-4687-8FC2-EE8EB1C6D3D0}"/>
                    </a:ext>
                  </a:extLst>
                </p:cNvPr>
                <p:cNvGrpSpPr/>
                <p:nvPr/>
              </p:nvGrpSpPr>
              <p:grpSpPr>
                <a:xfrm>
                  <a:off x="5507860" y="4596635"/>
                  <a:ext cx="1176281" cy="1176280"/>
                  <a:chOff x="7923461" y="936252"/>
                  <a:chExt cx="1394156" cy="1394156"/>
                </a:xfrm>
              </p:grpSpPr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85ABCC97-D506-2F64-274D-EDB5CDEA186C}"/>
                      </a:ext>
                    </a:extLst>
                  </p:cNvPr>
                  <p:cNvSpPr/>
                  <p:nvPr/>
                </p:nvSpPr>
                <p:spPr>
                  <a:xfrm>
                    <a:off x="8016896" y="1029687"/>
                    <a:ext cx="1207287" cy="1207287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800" b="1" dirty="0">
                        <a:latin typeface="Montserrat" panose="00000500000000000000" pitchFamily="2" charset="0"/>
                      </a:rPr>
                      <a:t>05</a:t>
                    </a:r>
                  </a:p>
                </p:txBody>
              </p:sp>
              <p:sp>
                <p:nvSpPr>
                  <p:cNvPr id="19" name="Circle: Hollow 18">
                    <a:extLst>
                      <a:ext uri="{FF2B5EF4-FFF2-40B4-BE49-F238E27FC236}">
                        <a16:creationId xmlns:a16="http://schemas.microsoft.com/office/drawing/2014/main" id="{16B55F23-6A2E-02FF-DABE-280461D2C820}"/>
                      </a:ext>
                    </a:extLst>
                  </p:cNvPr>
                  <p:cNvSpPr/>
                  <p:nvPr/>
                </p:nvSpPr>
                <p:spPr>
                  <a:xfrm>
                    <a:off x="7923461" y="936252"/>
                    <a:ext cx="1394156" cy="1394156"/>
                  </a:xfrm>
                  <a:prstGeom prst="donut">
                    <a:avLst>
                      <a:gd name="adj" fmla="val 7609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762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13ABB43A-C1E8-919C-1C91-66335B7157F2}"/>
                    </a:ext>
                  </a:extLst>
                </p:cNvPr>
                <p:cNvSpPr txBox="1"/>
                <p:nvPr/>
              </p:nvSpPr>
              <p:spPr>
                <a:xfrm>
                  <a:off x="4647469" y="5915628"/>
                  <a:ext cx="289706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Get a job in the metaverse</a:t>
                  </a: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6F85E3F4-40FE-739B-FBAD-98682F0F81A3}"/>
                  </a:ext>
                </a:extLst>
              </p:cNvPr>
              <p:cNvGrpSpPr/>
              <p:nvPr/>
            </p:nvGrpSpPr>
            <p:grpSpPr>
              <a:xfrm>
                <a:off x="8696954" y="4596635"/>
                <a:ext cx="2897062" cy="1903768"/>
                <a:chOff x="8696954" y="4596635"/>
                <a:chExt cx="2897062" cy="1903768"/>
              </a:xfrm>
            </p:grpSpPr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85264235-9E09-E18E-FB1B-F85D522CA82D}"/>
                    </a:ext>
                  </a:extLst>
                </p:cNvPr>
                <p:cNvGrpSpPr/>
                <p:nvPr/>
              </p:nvGrpSpPr>
              <p:grpSpPr>
                <a:xfrm>
                  <a:off x="9557345" y="4596635"/>
                  <a:ext cx="1176281" cy="1176280"/>
                  <a:chOff x="7923461" y="936252"/>
                  <a:chExt cx="1394156" cy="1394156"/>
                </a:xfrm>
              </p:grpSpPr>
              <p:sp>
                <p:nvSpPr>
                  <p:cNvPr id="21" name="Oval 20">
                    <a:extLst>
                      <a:ext uri="{FF2B5EF4-FFF2-40B4-BE49-F238E27FC236}">
                        <a16:creationId xmlns:a16="http://schemas.microsoft.com/office/drawing/2014/main" id="{32773ECD-867F-6E58-A2BE-E78D73C1D36A}"/>
                      </a:ext>
                    </a:extLst>
                  </p:cNvPr>
                  <p:cNvSpPr/>
                  <p:nvPr/>
                </p:nvSpPr>
                <p:spPr>
                  <a:xfrm>
                    <a:off x="8016896" y="1029687"/>
                    <a:ext cx="1207287" cy="1207287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800" b="1" dirty="0">
                        <a:latin typeface="Montserrat" panose="00000500000000000000" pitchFamily="2" charset="0"/>
                      </a:rPr>
                      <a:t>06</a:t>
                    </a:r>
                  </a:p>
                </p:txBody>
              </p:sp>
              <p:sp>
                <p:nvSpPr>
                  <p:cNvPr id="22" name="Circle: Hollow 21">
                    <a:extLst>
                      <a:ext uri="{FF2B5EF4-FFF2-40B4-BE49-F238E27FC236}">
                        <a16:creationId xmlns:a16="http://schemas.microsoft.com/office/drawing/2014/main" id="{0BAEF1AD-5823-95AF-41B4-3248B61AEF4B}"/>
                      </a:ext>
                    </a:extLst>
                  </p:cNvPr>
                  <p:cNvSpPr/>
                  <p:nvPr/>
                </p:nvSpPr>
                <p:spPr>
                  <a:xfrm>
                    <a:off x="7923461" y="936252"/>
                    <a:ext cx="1394156" cy="1394156"/>
                  </a:xfrm>
                  <a:prstGeom prst="donut">
                    <a:avLst>
                      <a:gd name="adj" fmla="val 7609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762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A61D029D-BDE2-64C4-7590-15AB5C4EF87F}"/>
                    </a:ext>
                  </a:extLst>
                </p:cNvPr>
                <p:cNvSpPr txBox="1"/>
                <p:nvPr/>
              </p:nvSpPr>
              <p:spPr>
                <a:xfrm>
                  <a:off x="8696954" y="5915628"/>
                  <a:ext cx="2897062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bg1"/>
                      </a:solidFill>
                      <a:latin typeface="Montserrat" panose="00000500000000000000" pitchFamily="2" charset="0"/>
                    </a:rPr>
                    <a:t>Socialize &amp; make new friends</a:t>
                  </a:r>
                </a:p>
              </p:txBody>
            </p:sp>
          </p:grpSp>
        </p:grpSp>
      </p:grpSp>
      <p:grpSp>
        <p:nvGrpSpPr>
          <p:cNvPr id="42" name="Google Shape;1586;p24">
            <a:extLst>
              <a:ext uri="{FF2B5EF4-FFF2-40B4-BE49-F238E27FC236}">
                <a16:creationId xmlns:a16="http://schemas.microsoft.com/office/drawing/2014/main" id="{54AD6866-2928-8DD2-086E-6E7C999073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43" name="Google Shape;1588;p24">
              <a:extLst>
                <a:ext uri="{FF2B5EF4-FFF2-40B4-BE49-F238E27FC236}">
                  <a16:creationId xmlns:a16="http://schemas.microsoft.com/office/drawing/2014/main" id="{B708C7AD-2A73-4912-F1A2-C901205EC567}"/>
                </a:ext>
              </a:extLst>
            </p:cNvPr>
            <p:cNvSpPr/>
            <p:nvPr/>
          </p:nvSpPr>
          <p:spPr>
            <a:xfrm>
              <a:off x="7458039" y="3674867"/>
              <a:ext cx="1685992" cy="1468687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587;p24">
              <a:extLst>
                <a:ext uri="{FF2B5EF4-FFF2-40B4-BE49-F238E27FC236}">
                  <a16:creationId xmlns:a16="http://schemas.microsoft.com/office/drawing/2014/main" id="{D657B04C-CE76-5F12-7E95-D5F128C179C5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590;p24">
              <a:extLst>
                <a:ext uri="{FF2B5EF4-FFF2-40B4-BE49-F238E27FC236}">
                  <a16:creationId xmlns:a16="http://schemas.microsoft.com/office/drawing/2014/main" id="{C7CD6494-D886-3F27-2E7B-E30BADF554F6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591;p24">
              <a:extLst>
                <a:ext uri="{FF2B5EF4-FFF2-40B4-BE49-F238E27FC236}">
                  <a16:creationId xmlns:a16="http://schemas.microsoft.com/office/drawing/2014/main" id="{247E2226-B7F3-B9C1-25CB-67F7ABB3741E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944489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784C632-49DA-7B08-799D-320B32AD49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" b="15"/>
          <a:stretch>
            <a:fillRect/>
          </a:stretch>
        </p:blipFill>
        <p:spPr>
          <a:xfrm>
            <a:off x="0" y="2280492"/>
            <a:ext cx="4180114" cy="4577508"/>
          </a:xfrm>
          <a:custGeom>
            <a:avLst/>
            <a:gdLst>
              <a:gd name="connsiteX0" fmla="*/ 0 w 4180114"/>
              <a:gd name="connsiteY0" fmla="*/ 0 h 4577508"/>
              <a:gd name="connsiteX1" fmla="*/ 2237828 w 4180114"/>
              <a:gd name="connsiteY1" fmla="*/ 0 h 4577508"/>
              <a:gd name="connsiteX2" fmla="*/ 4180114 w 4180114"/>
              <a:gd name="connsiteY2" fmla="*/ 3884571 h 4577508"/>
              <a:gd name="connsiteX3" fmla="*/ 3833646 w 4180114"/>
              <a:gd name="connsiteY3" fmla="*/ 4577508 h 4577508"/>
              <a:gd name="connsiteX4" fmla="*/ 0 w 4180114"/>
              <a:gd name="connsiteY4" fmla="*/ 4577508 h 4577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0114" h="4577508">
                <a:moveTo>
                  <a:pt x="0" y="0"/>
                </a:moveTo>
                <a:lnTo>
                  <a:pt x="2237828" y="0"/>
                </a:lnTo>
                <a:lnTo>
                  <a:pt x="4180114" y="3884571"/>
                </a:lnTo>
                <a:lnTo>
                  <a:pt x="3833646" y="4577508"/>
                </a:lnTo>
                <a:lnTo>
                  <a:pt x="0" y="4577508"/>
                </a:ln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8ED28F-6912-26BA-577B-72B14146D9AC}"/>
              </a:ext>
            </a:extLst>
          </p:cNvPr>
          <p:cNvSpPr txBox="1"/>
          <p:nvPr/>
        </p:nvSpPr>
        <p:spPr>
          <a:xfrm>
            <a:off x="0" y="692937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Possible Perils Of The Metaverse</a:t>
            </a:r>
          </a:p>
        </p:txBody>
      </p:sp>
      <p:grpSp>
        <p:nvGrpSpPr>
          <p:cNvPr id="23562" name="Group 23561">
            <a:extLst>
              <a:ext uri="{FF2B5EF4-FFF2-40B4-BE49-F238E27FC236}">
                <a16:creationId xmlns:a16="http://schemas.microsoft.com/office/drawing/2014/main" id="{A7236286-53DE-9AEC-6CFB-A34C8D7E369E}"/>
              </a:ext>
            </a:extLst>
          </p:cNvPr>
          <p:cNvGrpSpPr/>
          <p:nvPr/>
        </p:nvGrpSpPr>
        <p:grpSpPr>
          <a:xfrm>
            <a:off x="5322253" y="2164378"/>
            <a:ext cx="5868261" cy="3750337"/>
            <a:chOff x="4378825" y="2331588"/>
            <a:chExt cx="5868261" cy="3750337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E417621-F0F8-9EB5-C334-9D3DBA2E8EBF}"/>
                </a:ext>
              </a:extLst>
            </p:cNvPr>
            <p:cNvGrpSpPr/>
            <p:nvPr/>
          </p:nvGrpSpPr>
          <p:grpSpPr>
            <a:xfrm>
              <a:off x="4378825" y="2331588"/>
              <a:ext cx="5868261" cy="916388"/>
              <a:chOff x="4378825" y="2331588"/>
              <a:chExt cx="5868261" cy="916388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4C50CFF9-993A-8B48-EE57-A623F2D67AD6}"/>
                  </a:ext>
                </a:extLst>
              </p:cNvPr>
              <p:cNvSpPr/>
              <p:nvPr/>
            </p:nvSpPr>
            <p:spPr>
              <a:xfrm>
                <a:off x="4641166" y="2331588"/>
                <a:ext cx="5605920" cy="916388"/>
              </a:xfrm>
              <a:prstGeom prst="roundRect">
                <a:avLst>
                  <a:gd name="adj" fmla="val 22904"/>
                </a:avLst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26B6419-8F73-AAF1-9FDF-3F4F475E3CC7}"/>
                  </a:ext>
                </a:extLst>
              </p:cNvPr>
              <p:cNvSpPr txBox="1"/>
              <p:nvPr/>
            </p:nvSpPr>
            <p:spPr>
              <a:xfrm>
                <a:off x="5395983" y="2616864"/>
                <a:ext cx="4662418" cy="3458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Montserrat" panose="00000500000000000000" pitchFamily="2" charset="0"/>
                  </a:rPr>
                  <a:t>Tech addiction &amp; losing touch with reality</a:t>
                </a: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34D40735-E64D-0D04-8BDF-7BF4E0C8E52D}"/>
                  </a:ext>
                </a:extLst>
              </p:cNvPr>
              <p:cNvSpPr/>
              <p:nvPr/>
            </p:nvSpPr>
            <p:spPr>
              <a:xfrm>
                <a:off x="4378825" y="2331588"/>
                <a:ext cx="916396" cy="9163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77800" dist="63500" dir="5400000" algn="ctr" rotWithShape="0">
                  <a:srgbClr val="000000">
                    <a:alpha val="2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accent1"/>
                    </a:solidFill>
                    <a:latin typeface="Montserrat" panose="00000500000000000000" pitchFamily="2" charset="0"/>
                  </a:rPr>
                  <a:t>47%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0F0E80D-B629-2487-5320-39E96F2E2572}"/>
                </a:ext>
              </a:extLst>
            </p:cNvPr>
            <p:cNvGrpSpPr/>
            <p:nvPr/>
          </p:nvGrpSpPr>
          <p:grpSpPr>
            <a:xfrm>
              <a:off x="4378825" y="3748562"/>
              <a:ext cx="5868261" cy="916388"/>
              <a:chOff x="4378825" y="2331588"/>
              <a:chExt cx="5868261" cy="916388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BA344D49-6C3E-0A1C-5CB3-C5DED72CD5E0}"/>
                  </a:ext>
                </a:extLst>
              </p:cNvPr>
              <p:cNvSpPr/>
              <p:nvPr/>
            </p:nvSpPr>
            <p:spPr>
              <a:xfrm>
                <a:off x="4641166" y="2331588"/>
                <a:ext cx="5605920" cy="916388"/>
              </a:xfrm>
              <a:prstGeom prst="roundRect">
                <a:avLst>
                  <a:gd name="adj" fmla="val 22904"/>
                </a:avLst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AA64606-94CF-FA8A-953E-3AB24E24FA8F}"/>
                  </a:ext>
                </a:extLst>
              </p:cNvPr>
              <p:cNvSpPr txBox="1"/>
              <p:nvPr/>
            </p:nvSpPr>
            <p:spPr>
              <a:xfrm>
                <a:off x="5395983" y="2605116"/>
                <a:ext cx="46624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Montserrat" panose="00000500000000000000" pitchFamily="2" charset="0"/>
                  </a:rPr>
                  <a:t>Mental health issues (depression, anxiety</a:t>
                </a:r>
                <a:r>
                  <a:rPr lang="en-US" dirty="0">
                    <a:solidFill>
                      <a:schemeClr val="bg1"/>
                    </a:solidFill>
                    <a:latin typeface="Montserrat" panose="00000500000000000000" pitchFamily="2" charset="0"/>
                  </a:rPr>
                  <a:t>)</a:t>
                </a:r>
                <a:endParaRPr lang="en-US" sz="1600" dirty="0">
                  <a:solidFill>
                    <a:schemeClr val="bg1"/>
                  </a:solidFill>
                  <a:latin typeface="Montserrat" panose="00000500000000000000" pitchFamily="2" charset="0"/>
                </a:endParaRPr>
              </a:p>
            </p:txBody>
          </p:sp>
          <p:sp>
            <p:nvSpPr>
              <p:cNvPr id="23553" name="Oval 23552">
                <a:extLst>
                  <a:ext uri="{FF2B5EF4-FFF2-40B4-BE49-F238E27FC236}">
                    <a16:creationId xmlns:a16="http://schemas.microsoft.com/office/drawing/2014/main" id="{37D7538A-1BA5-E639-914B-5CB1C53BBA55}"/>
                  </a:ext>
                </a:extLst>
              </p:cNvPr>
              <p:cNvSpPr/>
              <p:nvPr/>
            </p:nvSpPr>
            <p:spPr>
              <a:xfrm>
                <a:off x="4378825" y="2331588"/>
                <a:ext cx="916396" cy="9163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77800" dist="63500" dir="5400000" algn="ctr" rotWithShape="0">
                  <a:srgbClr val="000000">
                    <a:alpha val="2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accent1"/>
                    </a:solidFill>
                    <a:latin typeface="Montserrat" panose="00000500000000000000" pitchFamily="2" charset="0"/>
                  </a:rPr>
                  <a:t>41%</a:t>
                </a:r>
              </a:p>
            </p:txBody>
          </p:sp>
        </p:grpSp>
        <p:grpSp>
          <p:nvGrpSpPr>
            <p:cNvPr id="23556" name="Group 23555">
              <a:extLst>
                <a:ext uri="{FF2B5EF4-FFF2-40B4-BE49-F238E27FC236}">
                  <a16:creationId xmlns:a16="http://schemas.microsoft.com/office/drawing/2014/main" id="{288B8BB3-E8EB-95EB-8841-681F023165CB}"/>
                </a:ext>
              </a:extLst>
            </p:cNvPr>
            <p:cNvGrpSpPr/>
            <p:nvPr/>
          </p:nvGrpSpPr>
          <p:grpSpPr>
            <a:xfrm>
              <a:off x="4378825" y="5165537"/>
              <a:ext cx="5868261" cy="916388"/>
              <a:chOff x="4378825" y="2331588"/>
              <a:chExt cx="5868261" cy="916388"/>
            </a:xfrm>
          </p:grpSpPr>
          <p:sp>
            <p:nvSpPr>
              <p:cNvPr id="23557" name="Rectangle: Rounded Corners 23556">
                <a:extLst>
                  <a:ext uri="{FF2B5EF4-FFF2-40B4-BE49-F238E27FC236}">
                    <a16:creationId xmlns:a16="http://schemas.microsoft.com/office/drawing/2014/main" id="{60160E4B-3205-E84C-8BA7-887D368D9CF9}"/>
                  </a:ext>
                </a:extLst>
              </p:cNvPr>
              <p:cNvSpPr/>
              <p:nvPr/>
            </p:nvSpPr>
            <p:spPr>
              <a:xfrm>
                <a:off x="4641166" y="2331588"/>
                <a:ext cx="5605920" cy="916388"/>
              </a:xfrm>
              <a:prstGeom prst="roundRect">
                <a:avLst>
                  <a:gd name="adj" fmla="val 22904"/>
                </a:avLst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558" name="TextBox 23557">
                <a:extLst>
                  <a:ext uri="{FF2B5EF4-FFF2-40B4-BE49-F238E27FC236}">
                    <a16:creationId xmlns:a16="http://schemas.microsoft.com/office/drawing/2014/main" id="{E9B0F9C7-4E68-E0D5-B70E-0C3BCE3ADA68}"/>
                  </a:ext>
                </a:extLst>
              </p:cNvPr>
              <p:cNvSpPr txBox="1"/>
              <p:nvPr/>
            </p:nvSpPr>
            <p:spPr>
              <a:xfrm>
                <a:off x="5395983" y="2616864"/>
                <a:ext cx="4662418" cy="3458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Montserrat" panose="00000500000000000000" pitchFamily="2" charset="0"/>
                  </a:rPr>
                  <a:t>Obesity</a:t>
                </a:r>
              </a:p>
            </p:txBody>
          </p:sp>
          <p:sp>
            <p:nvSpPr>
              <p:cNvPr id="23560" name="Oval 23559">
                <a:extLst>
                  <a:ext uri="{FF2B5EF4-FFF2-40B4-BE49-F238E27FC236}">
                    <a16:creationId xmlns:a16="http://schemas.microsoft.com/office/drawing/2014/main" id="{4B1411AC-11A9-9AB3-31DA-D07C9671A13D}"/>
                  </a:ext>
                </a:extLst>
              </p:cNvPr>
              <p:cNvSpPr/>
              <p:nvPr/>
            </p:nvSpPr>
            <p:spPr>
              <a:xfrm>
                <a:off x="4378825" y="2331588"/>
                <a:ext cx="916396" cy="9163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77800" dist="63500" dir="5400000" algn="ctr" rotWithShape="0">
                  <a:srgbClr val="000000">
                    <a:alpha val="2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accent1"/>
                    </a:solidFill>
                    <a:latin typeface="Montserrat" panose="00000500000000000000" pitchFamily="2" charset="0"/>
                  </a:rPr>
                  <a:t>35%</a:t>
                </a:r>
              </a:p>
            </p:txBody>
          </p:sp>
        </p:grpSp>
      </p:grpSp>
      <p:grpSp>
        <p:nvGrpSpPr>
          <p:cNvPr id="23563" name="Google Shape;1586;p24">
            <a:extLst>
              <a:ext uri="{FF2B5EF4-FFF2-40B4-BE49-F238E27FC236}">
                <a16:creationId xmlns:a16="http://schemas.microsoft.com/office/drawing/2014/main" id="{856D9A6F-6E00-FDDC-4E76-CEA82796A24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23564" name="Google Shape;1588;p24">
              <a:extLst>
                <a:ext uri="{FF2B5EF4-FFF2-40B4-BE49-F238E27FC236}">
                  <a16:creationId xmlns:a16="http://schemas.microsoft.com/office/drawing/2014/main" id="{7BD38982-24B5-AB24-1CA4-CF4EDE4AC91D}"/>
                </a:ext>
              </a:extLst>
            </p:cNvPr>
            <p:cNvSpPr/>
            <p:nvPr/>
          </p:nvSpPr>
          <p:spPr>
            <a:xfrm>
              <a:off x="7458039" y="3674867"/>
              <a:ext cx="1685992" cy="1468687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5" name="Google Shape;1587;p24">
              <a:extLst>
                <a:ext uri="{FF2B5EF4-FFF2-40B4-BE49-F238E27FC236}">
                  <a16:creationId xmlns:a16="http://schemas.microsoft.com/office/drawing/2014/main" id="{3D4A58BE-9720-FE5A-ADB0-9C922EA4026D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6" name="Google Shape;1590;p24">
              <a:extLst>
                <a:ext uri="{FF2B5EF4-FFF2-40B4-BE49-F238E27FC236}">
                  <a16:creationId xmlns:a16="http://schemas.microsoft.com/office/drawing/2014/main" id="{2CE683A5-04BE-65C9-D23F-9EA6CB192D72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7" name="Google Shape;1591;p24">
              <a:extLst>
                <a:ext uri="{FF2B5EF4-FFF2-40B4-BE49-F238E27FC236}">
                  <a16:creationId xmlns:a16="http://schemas.microsoft.com/office/drawing/2014/main" id="{066D4827-0A77-CE0B-F750-1A2A0A44CE3F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025298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861DF1-9B02-A824-86E3-24DA3A152E9A}"/>
              </a:ext>
            </a:extLst>
          </p:cNvPr>
          <p:cNvSpPr txBox="1"/>
          <p:nvPr/>
        </p:nvSpPr>
        <p:spPr>
          <a:xfrm>
            <a:off x="0" y="70841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Interested In Participating In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A Metaverse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4B95837-2119-9DA5-2A73-641BB85F8E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032378"/>
              </p:ext>
            </p:extLst>
          </p:nvPr>
        </p:nvGraphicFramePr>
        <p:xfrm>
          <a:off x="5092700" y="2194807"/>
          <a:ext cx="6553200" cy="436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2532" name="Picture 4" descr="Metaverse Development | Exults Digital Marketing Agency">
            <a:extLst>
              <a:ext uri="{FF2B5EF4-FFF2-40B4-BE49-F238E27FC236}">
                <a16:creationId xmlns:a16="http://schemas.microsoft.com/office/drawing/2014/main" id="{ED868128-969A-FAB1-D1DE-96159DBC4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735" y="2768111"/>
            <a:ext cx="4440356" cy="395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oogle Shape;1586;p24">
            <a:extLst>
              <a:ext uri="{FF2B5EF4-FFF2-40B4-BE49-F238E27FC236}">
                <a16:creationId xmlns:a16="http://schemas.microsoft.com/office/drawing/2014/main" id="{4BDEE37F-954B-26DD-72D5-79D2235BEBD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8" name="Google Shape;1588;p24">
              <a:extLst>
                <a:ext uri="{FF2B5EF4-FFF2-40B4-BE49-F238E27FC236}">
                  <a16:creationId xmlns:a16="http://schemas.microsoft.com/office/drawing/2014/main" id="{A6CA4459-0837-B96C-1E28-528BB24B7150}"/>
                </a:ext>
              </a:extLst>
            </p:cNvPr>
            <p:cNvSpPr/>
            <p:nvPr/>
          </p:nvSpPr>
          <p:spPr>
            <a:xfrm>
              <a:off x="7458039" y="3674867"/>
              <a:ext cx="1685992" cy="1468687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587;p24">
              <a:extLst>
                <a:ext uri="{FF2B5EF4-FFF2-40B4-BE49-F238E27FC236}">
                  <a16:creationId xmlns:a16="http://schemas.microsoft.com/office/drawing/2014/main" id="{6F6C74D9-2CA9-B03F-F410-C2FA9EC3E336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90;p24">
              <a:extLst>
                <a:ext uri="{FF2B5EF4-FFF2-40B4-BE49-F238E27FC236}">
                  <a16:creationId xmlns:a16="http://schemas.microsoft.com/office/drawing/2014/main" id="{5D018C5C-62E9-A566-0440-45F5E61E7BD5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91;p24">
              <a:extLst>
                <a:ext uri="{FF2B5EF4-FFF2-40B4-BE49-F238E27FC236}">
                  <a16:creationId xmlns:a16="http://schemas.microsoft.com/office/drawing/2014/main" id="{DB6BEE81-5C09-519C-7CE9-BF8E2F7D13BD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241994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083EC0B-C630-6BFD-6AA1-A33DD977E6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5567586"/>
              </p:ext>
            </p:extLst>
          </p:nvPr>
        </p:nvGraphicFramePr>
        <p:xfrm>
          <a:off x="668565" y="2006148"/>
          <a:ext cx="5863770" cy="4316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0A9AC1-417F-C948-17EB-E709947278BE}"/>
              </a:ext>
            </a:extLst>
          </p:cNvPr>
          <p:cNvSpPr txBox="1"/>
          <p:nvPr/>
        </p:nvSpPr>
        <p:spPr>
          <a:xfrm>
            <a:off x="0" y="70841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Metaverse Popularity Breakdown</a:t>
            </a:r>
            <a:endParaRPr lang="en-US" sz="4000" b="1" dirty="0">
              <a:solidFill>
                <a:schemeClr val="bg1"/>
              </a:solidFill>
              <a:effectLst/>
              <a:latin typeface="Montserrat" panose="00000500000000000000" pitchFamily="2" charset="0"/>
            </a:endParaRPr>
          </a:p>
        </p:txBody>
      </p:sp>
      <p:pic>
        <p:nvPicPr>
          <p:cNvPr id="21508" name="Picture 4" descr="Virtual &amp; Augmented Certification Course in India | TechXR">
            <a:extLst>
              <a:ext uri="{FF2B5EF4-FFF2-40B4-BE49-F238E27FC236}">
                <a16:creationId xmlns:a16="http://schemas.microsoft.com/office/drawing/2014/main" id="{6A93D28E-7B2A-D818-61FF-6B3452F92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0900" y="1416296"/>
            <a:ext cx="4991100" cy="549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oogle Shape;1586;p24">
            <a:extLst>
              <a:ext uri="{FF2B5EF4-FFF2-40B4-BE49-F238E27FC236}">
                <a16:creationId xmlns:a16="http://schemas.microsoft.com/office/drawing/2014/main" id="{5AF5DEBC-FA4C-EDAC-CC93-D290F7A515D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8" name="Google Shape;1588;p24">
              <a:extLst>
                <a:ext uri="{FF2B5EF4-FFF2-40B4-BE49-F238E27FC236}">
                  <a16:creationId xmlns:a16="http://schemas.microsoft.com/office/drawing/2014/main" id="{2420598F-B585-C312-625D-70ABD216A593}"/>
                </a:ext>
              </a:extLst>
            </p:cNvPr>
            <p:cNvSpPr/>
            <p:nvPr/>
          </p:nvSpPr>
          <p:spPr>
            <a:xfrm>
              <a:off x="7458039" y="3674867"/>
              <a:ext cx="1685992" cy="1468687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587;p24">
              <a:extLst>
                <a:ext uri="{FF2B5EF4-FFF2-40B4-BE49-F238E27FC236}">
                  <a16:creationId xmlns:a16="http://schemas.microsoft.com/office/drawing/2014/main" id="{465BB874-B3A9-1AD7-13BD-EDE29A2C27E5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90;p24">
              <a:extLst>
                <a:ext uri="{FF2B5EF4-FFF2-40B4-BE49-F238E27FC236}">
                  <a16:creationId xmlns:a16="http://schemas.microsoft.com/office/drawing/2014/main" id="{F4694CA1-039A-A32F-ECC7-CC8027B039DA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91;p24">
              <a:extLst>
                <a:ext uri="{FF2B5EF4-FFF2-40B4-BE49-F238E27FC236}">
                  <a16:creationId xmlns:a16="http://schemas.microsoft.com/office/drawing/2014/main" id="{9EB34E69-50C3-F1C4-6751-F36209A91EB3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708090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6900">
              <a:srgbClr val="3D78F2">
                <a:alpha val="85000"/>
              </a:srgbClr>
            </a:gs>
            <a:gs pos="0">
              <a:srgbClr val="D6BAFD"/>
            </a:gs>
            <a:gs pos="96000">
              <a:srgbClr val="A75DCB"/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67755D1-5D63-E95E-AA6A-83F5AC38FCC0}"/>
              </a:ext>
            </a:extLst>
          </p:cNvPr>
          <p:cNvGrpSpPr/>
          <p:nvPr/>
        </p:nvGrpSpPr>
        <p:grpSpPr>
          <a:xfrm>
            <a:off x="841375" y="638629"/>
            <a:ext cx="10509250" cy="2594813"/>
            <a:chOff x="1276350" y="1311414"/>
            <a:chExt cx="6242050" cy="259481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2DED246-CF14-A282-DC98-F708B033E14A}"/>
                </a:ext>
              </a:extLst>
            </p:cNvPr>
            <p:cNvSpPr txBox="1"/>
            <p:nvPr/>
          </p:nvSpPr>
          <p:spPr>
            <a:xfrm>
              <a:off x="1276350" y="2019300"/>
              <a:ext cx="6242050" cy="1886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0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The metaverse technology will bring with it particular challenges. Some of these issues can only be resolved by making slight or significant modifications to a company’s operations. As previously said, the Metaverse will usher in a new era of consumer behavior. But, for the time being, all is in its infancy.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862793-ACD2-D9DB-0F2C-220AEFC054CB}"/>
                </a:ext>
              </a:extLst>
            </p:cNvPr>
            <p:cNvSpPr txBox="1"/>
            <p:nvPr/>
          </p:nvSpPr>
          <p:spPr>
            <a:xfrm>
              <a:off x="1568451" y="1311414"/>
              <a:ext cx="565784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Conclusion</a:t>
              </a:r>
            </a:p>
          </p:txBody>
        </p:sp>
      </p:grpSp>
      <p:pic>
        <p:nvPicPr>
          <p:cNvPr id="26626" name="Picture 2" descr="Metaverse - XR+">
            <a:extLst>
              <a:ext uri="{FF2B5EF4-FFF2-40B4-BE49-F238E27FC236}">
                <a16:creationId xmlns:a16="http://schemas.microsoft.com/office/drawing/2014/main" id="{7DA79852-F6C5-BEDF-B139-8B394DD7A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429" y="2775857"/>
            <a:ext cx="7257143" cy="408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oogle Shape;1586;p24">
            <a:extLst>
              <a:ext uri="{FF2B5EF4-FFF2-40B4-BE49-F238E27FC236}">
                <a16:creationId xmlns:a16="http://schemas.microsoft.com/office/drawing/2014/main" id="{5F64DACE-E7C9-F08B-2ACC-4A8DB67D74A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8" name="Google Shape;1588;p24">
              <a:extLst>
                <a:ext uri="{FF2B5EF4-FFF2-40B4-BE49-F238E27FC236}">
                  <a16:creationId xmlns:a16="http://schemas.microsoft.com/office/drawing/2014/main" id="{5BCC3CD1-0E2A-41FB-0EFE-5F83EDB6F0E0}"/>
                </a:ext>
              </a:extLst>
            </p:cNvPr>
            <p:cNvSpPr/>
            <p:nvPr/>
          </p:nvSpPr>
          <p:spPr>
            <a:xfrm>
              <a:off x="7458039" y="3674867"/>
              <a:ext cx="1685992" cy="1468687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587;p24">
              <a:extLst>
                <a:ext uri="{FF2B5EF4-FFF2-40B4-BE49-F238E27FC236}">
                  <a16:creationId xmlns:a16="http://schemas.microsoft.com/office/drawing/2014/main" id="{3C9A5378-AB75-C13F-2FF2-232A5B52BCA0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90;p24">
              <a:extLst>
                <a:ext uri="{FF2B5EF4-FFF2-40B4-BE49-F238E27FC236}">
                  <a16:creationId xmlns:a16="http://schemas.microsoft.com/office/drawing/2014/main" id="{67B58684-BE2C-AB09-ED43-5CB498A9B1B6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91;p24">
              <a:extLst>
                <a:ext uri="{FF2B5EF4-FFF2-40B4-BE49-F238E27FC236}">
                  <a16:creationId xmlns:a16="http://schemas.microsoft.com/office/drawing/2014/main" id="{F026C3DB-CF87-647C-02A9-F404B14AF1D3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940534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6D5FED-F122-BCFC-BFAD-E21158DA2B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6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grpSp>
        <p:nvGrpSpPr>
          <p:cNvPr id="5" name="Google Shape;1586;p24">
            <a:extLst>
              <a:ext uri="{FF2B5EF4-FFF2-40B4-BE49-F238E27FC236}">
                <a16:creationId xmlns:a16="http://schemas.microsoft.com/office/drawing/2014/main" id="{24F24B23-06CA-6864-295B-991D1C6AEE0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331" y="11"/>
            <a:chExt cx="9144362" cy="5143543"/>
          </a:xfrm>
          <a:gradFill>
            <a:gsLst>
              <a:gs pos="42220">
                <a:schemeClr val="accent1"/>
              </a:gs>
              <a:gs pos="72000">
                <a:schemeClr val="accent2"/>
              </a:gs>
              <a:gs pos="0">
                <a:schemeClr val="accent3"/>
              </a:gs>
              <a:gs pos="96000">
                <a:schemeClr val="accent4"/>
              </a:gs>
            </a:gsLst>
            <a:path path="circle">
              <a:fillToRect l="100000" t="100000"/>
            </a:path>
          </a:gradFill>
        </p:grpSpPr>
        <p:sp>
          <p:nvSpPr>
            <p:cNvPr id="6" name="Google Shape;1588;p24">
              <a:extLst>
                <a:ext uri="{FF2B5EF4-FFF2-40B4-BE49-F238E27FC236}">
                  <a16:creationId xmlns:a16="http://schemas.microsoft.com/office/drawing/2014/main" id="{58B22302-9E34-26C4-A4CC-121880530D11}"/>
                </a:ext>
              </a:extLst>
            </p:cNvPr>
            <p:cNvSpPr/>
            <p:nvPr/>
          </p:nvSpPr>
          <p:spPr>
            <a:xfrm>
              <a:off x="7458039" y="3674867"/>
              <a:ext cx="1685992" cy="1468687"/>
            </a:xfrm>
            <a:custGeom>
              <a:avLst/>
              <a:gdLst/>
              <a:ahLst/>
              <a:cxnLst/>
              <a:rect l="l" t="t" r="r" b="b"/>
              <a:pathLst>
                <a:path w="29966" h="30167" extrusionOk="0">
                  <a:moveTo>
                    <a:pt x="29966" y="1"/>
                  </a:moveTo>
                  <a:cubicBezTo>
                    <a:pt x="27505" y="698"/>
                    <a:pt x="25178" y="2146"/>
                    <a:pt x="23438" y="4225"/>
                  </a:cubicBezTo>
                  <a:cubicBezTo>
                    <a:pt x="22205" y="5706"/>
                    <a:pt x="21245" y="7528"/>
                    <a:pt x="21080" y="9425"/>
                  </a:cubicBezTo>
                  <a:cubicBezTo>
                    <a:pt x="20812" y="12488"/>
                    <a:pt x="22623" y="15236"/>
                    <a:pt x="22277" y="18302"/>
                  </a:cubicBezTo>
                  <a:cubicBezTo>
                    <a:pt x="21856" y="22085"/>
                    <a:pt x="18581" y="24450"/>
                    <a:pt x="15247" y="24615"/>
                  </a:cubicBezTo>
                  <a:cubicBezTo>
                    <a:pt x="15164" y="24619"/>
                    <a:pt x="15082" y="24621"/>
                    <a:pt x="15001" y="24621"/>
                  </a:cubicBezTo>
                  <a:cubicBezTo>
                    <a:pt x="12714" y="24621"/>
                    <a:pt x="11243" y="23106"/>
                    <a:pt x="9109" y="22782"/>
                  </a:cubicBezTo>
                  <a:cubicBezTo>
                    <a:pt x="8848" y="22743"/>
                    <a:pt x="8583" y="22724"/>
                    <a:pt x="8317" y="22724"/>
                  </a:cubicBezTo>
                  <a:cubicBezTo>
                    <a:pt x="7503" y="22724"/>
                    <a:pt x="6676" y="22904"/>
                    <a:pt x="5890" y="23243"/>
                  </a:cubicBezTo>
                  <a:cubicBezTo>
                    <a:pt x="3192" y="24400"/>
                    <a:pt x="994" y="27198"/>
                    <a:pt x="1" y="30167"/>
                  </a:cubicBezTo>
                  <a:lnTo>
                    <a:pt x="29966" y="30167"/>
                  </a:lnTo>
                  <a:lnTo>
                    <a:pt x="29966" y="1"/>
                  </a:ln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4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587;p24">
              <a:extLst>
                <a:ext uri="{FF2B5EF4-FFF2-40B4-BE49-F238E27FC236}">
                  <a16:creationId xmlns:a16="http://schemas.microsoft.com/office/drawing/2014/main" id="{52536480-6635-4A14-09E6-2ECF11F0D1C9}"/>
                </a:ext>
              </a:extLst>
            </p:cNvPr>
            <p:cNvSpPr/>
            <p:nvPr/>
          </p:nvSpPr>
          <p:spPr>
            <a:xfrm>
              <a:off x="-314" y="11"/>
              <a:ext cx="995962" cy="2153967"/>
            </a:xfrm>
            <a:custGeom>
              <a:avLst/>
              <a:gdLst/>
              <a:ahLst/>
              <a:cxnLst/>
              <a:rect l="l" t="t" r="r" b="b"/>
              <a:pathLst>
                <a:path w="21254" h="45966" extrusionOk="0">
                  <a:moveTo>
                    <a:pt x="0" y="1"/>
                  </a:moveTo>
                  <a:lnTo>
                    <a:pt x="0" y="45926"/>
                  </a:lnTo>
                  <a:cubicBezTo>
                    <a:pt x="289" y="45953"/>
                    <a:pt x="579" y="45966"/>
                    <a:pt x="868" y="45966"/>
                  </a:cubicBezTo>
                  <a:cubicBezTo>
                    <a:pt x="1124" y="45966"/>
                    <a:pt x="1380" y="45956"/>
                    <a:pt x="1638" y="45937"/>
                  </a:cubicBezTo>
                  <a:cubicBezTo>
                    <a:pt x="6556" y="45555"/>
                    <a:pt x="11059" y="41292"/>
                    <a:pt x="12161" y="35903"/>
                  </a:cubicBezTo>
                  <a:cubicBezTo>
                    <a:pt x="12549" y="34006"/>
                    <a:pt x="12527" y="31947"/>
                    <a:pt x="11771" y="30203"/>
                  </a:cubicBezTo>
                  <a:cubicBezTo>
                    <a:pt x="10554" y="27380"/>
                    <a:pt x="7664" y="25806"/>
                    <a:pt x="6512" y="22952"/>
                  </a:cubicBezTo>
                  <a:cubicBezTo>
                    <a:pt x="5097" y="19432"/>
                    <a:pt x="6869" y="15791"/>
                    <a:pt x="9720" y="14067"/>
                  </a:cubicBezTo>
                  <a:cubicBezTo>
                    <a:pt x="11798" y="12825"/>
                    <a:pt x="13888" y="13534"/>
                    <a:pt x="15994" y="12778"/>
                  </a:cubicBezTo>
                  <a:cubicBezTo>
                    <a:pt x="17010" y="12415"/>
                    <a:pt x="17903" y="11746"/>
                    <a:pt x="18608" y="10853"/>
                  </a:cubicBezTo>
                  <a:cubicBezTo>
                    <a:pt x="20851" y="8047"/>
                    <a:pt x="21253" y="3449"/>
                    <a:pt x="20009" y="1"/>
                  </a:cubicBezTo>
                  <a:close/>
                </a:path>
              </a:pathLst>
            </a:custGeom>
            <a:gradFill>
              <a:gsLst>
                <a:gs pos="42220">
                  <a:schemeClr val="accent1"/>
                </a:gs>
                <a:gs pos="72000">
                  <a:schemeClr val="accent2"/>
                </a:gs>
                <a:gs pos="0">
                  <a:schemeClr val="accent3"/>
                </a:gs>
                <a:gs pos="96000">
                  <a:schemeClr val="accent4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590;p24">
              <a:extLst>
                <a:ext uri="{FF2B5EF4-FFF2-40B4-BE49-F238E27FC236}">
                  <a16:creationId xmlns:a16="http://schemas.microsoft.com/office/drawing/2014/main" id="{ED23E3F4-9CE0-AA67-EFC1-088CDC730A9C}"/>
                </a:ext>
              </a:extLst>
            </p:cNvPr>
            <p:cNvSpPr/>
            <p:nvPr/>
          </p:nvSpPr>
          <p:spPr>
            <a:xfrm>
              <a:off x="4304348" y="4694173"/>
              <a:ext cx="953340" cy="449381"/>
            </a:xfrm>
            <a:custGeom>
              <a:avLst/>
              <a:gdLst/>
              <a:ahLst/>
              <a:cxnLst/>
              <a:rect l="l" t="t" r="r" b="b"/>
              <a:pathLst>
                <a:path w="13607" h="6414" extrusionOk="0">
                  <a:moveTo>
                    <a:pt x="7796" y="1"/>
                  </a:moveTo>
                  <a:cubicBezTo>
                    <a:pt x="6858" y="1"/>
                    <a:pt x="5914" y="170"/>
                    <a:pt x="5028" y="480"/>
                  </a:cubicBezTo>
                  <a:cubicBezTo>
                    <a:pt x="3044" y="1166"/>
                    <a:pt x="1262" y="2597"/>
                    <a:pt x="439" y="4528"/>
                  </a:cubicBezTo>
                  <a:cubicBezTo>
                    <a:pt x="182" y="5125"/>
                    <a:pt x="37" y="5764"/>
                    <a:pt x="1" y="6414"/>
                  </a:cubicBezTo>
                  <a:lnTo>
                    <a:pt x="13300" y="6414"/>
                  </a:lnTo>
                  <a:cubicBezTo>
                    <a:pt x="13551" y="5515"/>
                    <a:pt x="13606" y="4559"/>
                    <a:pt x="13397" y="3705"/>
                  </a:cubicBezTo>
                  <a:cubicBezTo>
                    <a:pt x="12948" y="1984"/>
                    <a:pt x="11723" y="1099"/>
                    <a:pt x="10803" y="661"/>
                  </a:cubicBezTo>
                  <a:cubicBezTo>
                    <a:pt x="9866" y="208"/>
                    <a:pt x="8835" y="1"/>
                    <a:pt x="7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591;p24">
              <a:extLst>
                <a:ext uri="{FF2B5EF4-FFF2-40B4-BE49-F238E27FC236}">
                  <a16:creationId xmlns:a16="http://schemas.microsoft.com/office/drawing/2014/main" id="{30EFB528-8BB8-C968-3B5E-96F1A6FEDA28}"/>
                </a:ext>
              </a:extLst>
            </p:cNvPr>
            <p:cNvSpPr/>
            <p:nvPr/>
          </p:nvSpPr>
          <p:spPr>
            <a:xfrm rot="5400000">
              <a:off x="-256861" y="3609126"/>
              <a:ext cx="886487" cy="373428"/>
            </a:xfrm>
            <a:custGeom>
              <a:avLst/>
              <a:gdLst/>
              <a:ahLst/>
              <a:cxnLst/>
              <a:rect l="l" t="t" r="r" b="b"/>
              <a:pathLst>
                <a:path w="13180" h="5552" extrusionOk="0">
                  <a:moveTo>
                    <a:pt x="7225" y="1"/>
                  </a:moveTo>
                  <a:cubicBezTo>
                    <a:pt x="5978" y="1"/>
                    <a:pt x="4667" y="276"/>
                    <a:pt x="3466" y="876"/>
                  </a:cubicBezTo>
                  <a:cubicBezTo>
                    <a:pt x="1602" y="1816"/>
                    <a:pt x="87" y="3627"/>
                    <a:pt x="1" y="5351"/>
                  </a:cubicBezTo>
                  <a:lnTo>
                    <a:pt x="1" y="5552"/>
                  </a:lnTo>
                  <a:lnTo>
                    <a:pt x="12839" y="5552"/>
                  </a:lnTo>
                  <a:cubicBezTo>
                    <a:pt x="12850" y="5543"/>
                    <a:pt x="12862" y="5524"/>
                    <a:pt x="12862" y="5515"/>
                  </a:cubicBezTo>
                  <a:cubicBezTo>
                    <a:pt x="13180" y="4673"/>
                    <a:pt x="13129" y="3819"/>
                    <a:pt x="12834" y="3091"/>
                  </a:cubicBezTo>
                  <a:cubicBezTo>
                    <a:pt x="12287" y="1660"/>
                    <a:pt x="10898" y="686"/>
                    <a:pt x="9240" y="254"/>
                  </a:cubicBezTo>
                  <a:cubicBezTo>
                    <a:pt x="8609" y="88"/>
                    <a:pt x="7927" y="1"/>
                    <a:pt x="7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E8B9378-C268-B46A-60F3-086E36519705}"/>
              </a:ext>
            </a:extLst>
          </p:cNvPr>
          <p:cNvSpPr txBox="1"/>
          <p:nvPr/>
        </p:nvSpPr>
        <p:spPr>
          <a:xfrm>
            <a:off x="1266020" y="1767680"/>
            <a:ext cx="9659961" cy="3322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“There’s not an agreement on what the metaverse is, even though one company has changed its name in anticipation of defining it.”</a:t>
            </a:r>
            <a:endParaRPr lang="en-US" sz="36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8868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51069A1-FDEC-0DBD-2CD4-5451E07F799D}"/>
              </a:ext>
            </a:extLst>
          </p:cNvPr>
          <p:cNvGrpSpPr/>
          <p:nvPr/>
        </p:nvGrpSpPr>
        <p:grpSpPr>
          <a:xfrm>
            <a:off x="402162" y="1482969"/>
            <a:ext cx="11387676" cy="4481103"/>
            <a:chOff x="763919" y="1376091"/>
            <a:chExt cx="10664162" cy="4196397"/>
          </a:xfrm>
          <a:solidFill>
            <a:schemeClr val="bg1"/>
          </a:solidFill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AA5E8D8-3BAA-C497-A70B-8C653B1BECFB}"/>
                </a:ext>
              </a:extLst>
            </p:cNvPr>
            <p:cNvGrpSpPr/>
            <p:nvPr/>
          </p:nvGrpSpPr>
          <p:grpSpPr>
            <a:xfrm>
              <a:off x="763919" y="1376091"/>
              <a:ext cx="10664162" cy="1739342"/>
              <a:chOff x="763919" y="1687222"/>
              <a:chExt cx="10664162" cy="1739342"/>
            </a:xfrm>
            <a:grpFill/>
          </p:grpSpPr>
          <p:grpSp>
            <p:nvGrpSpPr>
              <p:cNvPr id="306" name="Google Shape;9147;p73">
                <a:extLst>
                  <a:ext uri="{FF2B5EF4-FFF2-40B4-BE49-F238E27FC236}">
                    <a16:creationId xmlns:a16="http://schemas.microsoft.com/office/drawing/2014/main" id="{FD305906-E07C-73C7-3314-01143256D7D2}"/>
                  </a:ext>
                </a:extLst>
              </p:cNvPr>
              <p:cNvGrpSpPr/>
              <p:nvPr/>
            </p:nvGrpSpPr>
            <p:grpSpPr>
              <a:xfrm>
                <a:off x="763919" y="1689207"/>
                <a:ext cx="505937" cy="497951"/>
                <a:chOff x="683125" y="1955275"/>
                <a:chExt cx="299325" cy="294600"/>
              </a:xfrm>
              <a:grpFill/>
            </p:grpSpPr>
            <p:sp>
              <p:nvSpPr>
                <p:cNvPr id="467" name="Google Shape;9148;p73">
                  <a:extLst>
                    <a:ext uri="{FF2B5EF4-FFF2-40B4-BE49-F238E27FC236}">
                      <a16:creationId xmlns:a16="http://schemas.microsoft.com/office/drawing/2014/main" id="{7F0CB17E-57C8-BC1A-B774-249D9609BB6C}"/>
                    </a:ext>
                  </a:extLst>
                </p:cNvPr>
                <p:cNvSpPr/>
                <p:nvPr/>
              </p:nvSpPr>
              <p:spPr>
                <a:xfrm>
                  <a:off x="876875" y="1989925"/>
                  <a:ext cx="52800" cy="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553" extrusionOk="0">
                      <a:moveTo>
                        <a:pt x="1072" y="0"/>
                      </a:moveTo>
                      <a:cubicBezTo>
                        <a:pt x="473" y="0"/>
                        <a:pt x="64" y="473"/>
                        <a:pt x="64" y="1009"/>
                      </a:cubicBezTo>
                      <a:cubicBezTo>
                        <a:pt x="1" y="1229"/>
                        <a:pt x="158" y="1324"/>
                        <a:pt x="379" y="1324"/>
                      </a:cubicBezTo>
                      <a:cubicBezTo>
                        <a:pt x="568" y="1324"/>
                        <a:pt x="725" y="1166"/>
                        <a:pt x="725" y="977"/>
                      </a:cubicBezTo>
                      <a:cubicBezTo>
                        <a:pt x="725" y="788"/>
                        <a:pt x="883" y="631"/>
                        <a:pt x="1072" y="631"/>
                      </a:cubicBezTo>
                      <a:cubicBezTo>
                        <a:pt x="1261" y="631"/>
                        <a:pt x="1418" y="788"/>
                        <a:pt x="1418" y="977"/>
                      </a:cubicBezTo>
                      <a:cubicBezTo>
                        <a:pt x="1418" y="1103"/>
                        <a:pt x="1355" y="1198"/>
                        <a:pt x="1229" y="1292"/>
                      </a:cubicBezTo>
                      <a:cubicBezTo>
                        <a:pt x="914" y="1450"/>
                        <a:pt x="725" y="1796"/>
                        <a:pt x="725" y="2206"/>
                      </a:cubicBezTo>
                      <a:cubicBezTo>
                        <a:pt x="725" y="2395"/>
                        <a:pt x="883" y="2552"/>
                        <a:pt x="1072" y="2552"/>
                      </a:cubicBezTo>
                      <a:cubicBezTo>
                        <a:pt x="1261" y="2552"/>
                        <a:pt x="1418" y="2395"/>
                        <a:pt x="1418" y="2206"/>
                      </a:cubicBezTo>
                      <a:cubicBezTo>
                        <a:pt x="1418" y="2080"/>
                        <a:pt x="1481" y="1954"/>
                        <a:pt x="1544" y="1922"/>
                      </a:cubicBezTo>
                      <a:cubicBezTo>
                        <a:pt x="1891" y="1733"/>
                        <a:pt x="2111" y="1355"/>
                        <a:pt x="2111" y="1009"/>
                      </a:cubicBezTo>
                      <a:cubicBezTo>
                        <a:pt x="2111" y="410"/>
                        <a:pt x="1639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68" name="Google Shape;9149;p73">
                  <a:extLst>
                    <a:ext uri="{FF2B5EF4-FFF2-40B4-BE49-F238E27FC236}">
                      <a16:creationId xmlns:a16="http://schemas.microsoft.com/office/drawing/2014/main" id="{9AAA713A-50CF-498C-7828-00BB9692C52F}"/>
                    </a:ext>
                  </a:extLst>
                </p:cNvPr>
                <p:cNvSpPr/>
                <p:nvPr/>
              </p:nvSpPr>
              <p:spPr>
                <a:xfrm>
                  <a:off x="683125" y="2058450"/>
                  <a:ext cx="159900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96" h="7657" extrusionOk="0">
                      <a:moveTo>
                        <a:pt x="3245" y="693"/>
                      </a:moveTo>
                      <a:cubicBezTo>
                        <a:pt x="3812" y="693"/>
                        <a:pt x="4285" y="1166"/>
                        <a:pt x="4285" y="1702"/>
                      </a:cubicBezTo>
                      <a:cubicBezTo>
                        <a:pt x="4285" y="2269"/>
                        <a:pt x="3812" y="2710"/>
                        <a:pt x="3245" y="2710"/>
                      </a:cubicBezTo>
                      <a:cubicBezTo>
                        <a:pt x="2647" y="2710"/>
                        <a:pt x="2174" y="2269"/>
                        <a:pt x="2174" y="1702"/>
                      </a:cubicBezTo>
                      <a:cubicBezTo>
                        <a:pt x="2174" y="1166"/>
                        <a:pt x="2678" y="693"/>
                        <a:pt x="3245" y="693"/>
                      </a:cubicBezTo>
                      <a:close/>
                      <a:moveTo>
                        <a:pt x="3245" y="3434"/>
                      </a:moveTo>
                      <a:cubicBezTo>
                        <a:pt x="4569" y="3434"/>
                        <a:pt x="5671" y="4537"/>
                        <a:pt x="5671" y="5892"/>
                      </a:cubicBezTo>
                      <a:lnTo>
                        <a:pt x="5671" y="6994"/>
                      </a:lnTo>
                      <a:lnTo>
                        <a:pt x="788" y="6994"/>
                      </a:lnTo>
                      <a:lnTo>
                        <a:pt x="788" y="5892"/>
                      </a:lnTo>
                      <a:cubicBezTo>
                        <a:pt x="788" y="4537"/>
                        <a:pt x="1891" y="3434"/>
                        <a:pt x="3245" y="3434"/>
                      </a:cubicBezTo>
                      <a:close/>
                      <a:moveTo>
                        <a:pt x="3182" y="0"/>
                      </a:moveTo>
                      <a:cubicBezTo>
                        <a:pt x="2237" y="0"/>
                        <a:pt x="1418" y="788"/>
                        <a:pt x="1418" y="1733"/>
                      </a:cubicBezTo>
                      <a:cubicBezTo>
                        <a:pt x="1418" y="2206"/>
                        <a:pt x="1607" y="2678"/>
                        <a:pt x="1985" y="2993"/>
                      </a:cubicBezTo>
                      <a:cubicBezTo>
                        <a:pt x="819" y="3466"/>
                        <a:pt x="0" y="4569"/>
                        <a:pt x="0" y="5892"/>
                      </a:cubicBezTo>
                      <a:lnTo>
                        <a:pt x="0" y="7309"/>
                      </a:lnTo>
                      <a:cubicBezTo>
                        <a:pt x="126" y="7499"/>
                        <a:pt x="284" y="7656"/>
                        <a:pt x="441" y="7656"/>
                      </a:cubicBezTo>
                      <a:lnTo>
                        <a:pt x="6018" y="7656"/>
                      </a:lnTo>
                      <a:cubicBezTo>
                        <a:pt x="6238" y="7656"/>
                        <a:pt x="6396" y="7499"/>
                        <a:pt x="6396" y="7309"/>
                      </a:cubicBezTo>
                      <a:lnTo>
                        <a:pt x="6396" y="5892"/>
                      </a:lnTo>
                      <a:cubicBezTo>
                        <a:pt x="6396" y="4569"/>
                        <a:pt x="5545" y="3466"/>
                        <a:pt x="4411" y="2993"/>
                      </a:cubicBezTo>
                      <a:cubicBezTo>
                        <a:pt x="4758" y="2647"/>
                        <a:pt x="4978" y="2206"/>
                        <a:pt x="4978" y="1733"/>
                      </a:cubicBezTo>
                      <a:cubicBezTo>
                        <a:pt x="4978" y="788"/>
                        <a:pt x="4190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69" name="Google Shape;9150;p73">
                  <a:extLst>
                    <a:ext uri="{FF2B5EF4-FFF2-40B4-BE49-F238E27FC236}">
                      <a16:creationId xmlns:a16="http://schemas.microsoft.com/office/drawing/2014/main" id="{97A83AAE-2394-D85D-D922-1235D6EA25AA}"/>
                    </a:ext>
                  </a:extLst>
                </p:cNvPr>
                <p:cNvSpPr/>
                <p:nvPr/>
              </p:nvSpPr>
              <p:spPr>
                <a:xfrm>
                  <a:off x="824900" y="195527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662"/>
                      </a:moveTo>
                      <a:cubicBezTo>
                        <a:pt x="4505" y="662"/>
                        <a:pt x="5608" y="1765"/>
                        <a:pt x="5608" y="3119"/>
                      </a:cubicBezTo>
                      <a:cubicBezTo>
                        <a:pt x="5608" y="4442"/>
                        <a:pt x="4505" y="5545"/>
                        <a:pt x="3151" y="5545"/>
                      </a:cubicBezTo>
                      <a:cubicBezTo>
                        <a:pt x="2710" y="5545"/>
                        <a:pt x="2332" y="5451"/>
                        <a:pt x="1954" y="5230"/>
                      </a:cubicBezTo>
                      <a:cubicBezTo>
                        <a:pt x="1890" y="5199"/>
                        <a:pt x="1796" y="5199"/>
                        <a:pt x="1733" y="5199"/>
                      </a:cubicBezTo>
                      <a:lnTo>
                        <a:pt x="945" y="5388"/>
                      </a:lnTo>
                      <a:lnTo>
                        <a:pt x="1166" y="4694"/>
                      </a:lnTo>
                      <a:cubicBezTo>
                        <a:pt x="1229" y="4568"/>
                        <a:pt x="1166" y="4505"/>
                        <a:pt x="1134" y="4411"/>
                      </a:cubicBezTo>
                      <a:cubicBezTo>
                        <a:pt x="914" y="4033"/>
                        <a:pt x="756" y="3592"/>
                        <a:pt x="756" y="3119"/>
                      </a:cubicBezTo>
                      <a:cubicBezTo>
                        <a:pt x="725" y="1733"/>
                        <a:pt x="1827" y="662"/>
                        <a:pt x="3151" y="662"/>
                      </a:cubicBezTo>
                      <a:close/>
                      <a:moveTo>
                        <a:pt x="3182" y="0"/>
                      </a:moveTo>
                      <a:cubicBezTo>
                        <a:pt x="1449" y="0"/>
                        <a:pt x="95" y="1418"/>
                        <a:pt x="95" y="3119"/>
                      </a:cubicBezTo>
                      <a:cubicBezTo>
                        <a:pt x="95" y="3655"/>
                        <a:pt x="189" y="4190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15" y="6238"/>
                        <a:pt x="473" y="6238"/>
                      </a:cubicBezTo>
                      <a:lnTo>
                        <a:pt x="1764" y="5923"/>
                      </a:lnTo>
                      <a:cubicBezTo>
                        <a:pt x="2206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70" name="Google Shape;9151;p73">
                  <a:extLst>
                    <a:ext uri="{FF2B5EF4-FFF2-40B4-BE49-F238E27FC236}">
                      <a16:creationId xmlns:a16="http://schemas.microsoft.com/office/drawing/2014/main" id="{56AC322E-5CF5-346E-9DD8-535A02B2E1CD}"/>
                    </a:ext>
                  </a:extLst>
                </p:cNvPr>
                <p:cNvSpPr/>
                <p:nvPr/>
              </p:nvSpPr>
              <p:spPr>
                <a:xfrm>
                  <a:off x="895000" y="2058450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cubicBezTo>
                        <a:pt x="536" y="725"/>
                        <a:pt x="693" y="567"/>
                        <a:pt x="693" y="378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07" name="Google Shape;9152;p73">
                <a:extLst>
                  <a:ext uri="{FF2B5EF4-FFF2-40B4-BE49-F238E27FC236}">
                    <a16:creationId xmlns:a16="http://schemas.microsoft.com/office/drawing/2014/main" id="{BA718ED4-B3C0-37EF-A799-EFC206CD3C9B}"/>
                  </a:ext>
                </a:extLst>
              </p:cNvPr>
              <p:cNvGrpSpPr/>
              <p:nvPr/>
            </p:nvGrpSpPr>
            <p:grpSpPr>
              <a:xfrm>
                <a:off x="765251" y="2280947"/>
                <a:ext cx="503276" cy="500655"/>
                <a:chOff x="685475" y="2318350"/>
                <a:chExt cx="297750" cy="296200"/>
              </a:xfrm>
              <a:grpFill/>
            </p:grpSpPr>
            <p:sp>
              <p:nvSpPr>
                <p:cNvPr id="464" name="Google Shape;9153;p73">
                  <a:extLst>
                    <a:ext uri="{FF2B5EF4-FFF2-40B4-BE49-F238E27FC236}">
                      <a16:creationId xmlns:a16="http://schemas.microsoft.com/office/drawing/2014/main" id="{93877F92-ACCC-8CDF-B65D-E94D6AD5FAA4}"/>
                    </a:ext>
                  </a:extLst>
                </p:cNvPr>
                <p:cNvSpPr/>
                <p:nvPr/>
              </p:nvSpPr>
              <p:spPr>
                <a:xfrm>
                  <a:off x="685475" y="2371925"/>
                  <a:ext cx="142600" cy="24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04" h="9679" extrusionOk="0">
                      <a:moveTo>
                        <a:pt x="2080" y="662"/>
                      </a:moveTo>
                      <a:cubicBezTo>
                        <a:pt x="2458" y="662"/>
                        <a:pt x="2773" y="977"/>
                        <a:pt x="2773" y="1387"/>
                      </a:cubicBezTo>
                      <a:cubicBezTo>
                        <a:pt x="2773" y="1765"/>
                        <a:pt x="2458" y="2080"/>
                        <a:pt x="2080" y="2080"/>
                      </a:cubicBezTo>
                      <a:cubicBezTo>
                        <a:pt x="1671" y="2080"/>
                        <a:pt x="1356" y="1765"/>
                        <a:pt x="1356" y="1387"/>
                      </a:cubicBezTo>
                      <a:cubicBezTo>
                        <a:pt x="1356" y="977"/>
                        <a:pt x="1734" y="662"/>
                        <a:pt x="2080" y="662"/>
                      </a:cubicBezTo>
                      <a:close/>
                      <a:moveTo>
                        <a:pt x="2962" y="6900"/>
                      </a:moveTo>
                      <a:lnTo>
                        <a:pt x="3120" y="7593"/>
                      </a:lnTo>
                      <a:lnTo>
                        <a:pt x="1135" y="7593"/>
                      </a:lnTo>
                      <a:lnTo>
                        <a:pt x="1293" y="6900"/>
                      </a:lnTo>
                      <a:close/>
                      <a:moveTo>
                        <a:pt x="1742" y="2767"/>
                      </a:moveTo>
                      <a:cubicBezTo>
                        <a:pt x="1866" y="2767"/>
                        <a:pt x="1991" y="2831"/>
                        <a:pt x="2049" y="2962"/>
                      </a:cubicBezTo>
                      <a:lnTo>
                        <a:pt x="2553" y="3938"/>
                      </a:lnTo>
                      <a:cubicBezTo>
                        <a:pt x="2584" y="4064"/>
                        <a:pt x="2742" y="4127"/>
                        <a:pt x="2868" y="4127"/>
                      </a:cubicBezTo>
                      <a:lnTo>
                        <a:pt x="3813" y="4127"/>
                      </a:lnTo>
                      <a:cubicBezTo>
                        <a:pt x="4002" y="4127"/>
                        <a:pt x="4159" y="4285"/>
                        <a:pt x="4159" y="4474"/>
                      </a:cubicBezTo>
                      <a:cubicBezTo>
                        <a:pt x="4159" y="4695"/>
                        <a:pt x="4002" y="4852"/>
                        <a:pt x="3813" y="4852"/>
                      </a:cubicBezTo>
                      <a:lnTo>
                        <a:pt x="2427" y="4852"/>
                      </a:lnTo>
                      <a:cubicBezTo>
                        <a:pt x="2301" y="4852"/>
                        <a:pt x="2175" y="4758"/>
                        <a:pt x="2112" y="4631"/>
                      </a:cubicBezTo>
                      <a:cubicBezTo>
                        <a:pt x="2042" y="4515"/>
                        <a:pt x="1919" y="4450"/>
                        <a:pt x="1784" y="4450"/>
                      </a:cubicBezTo>
                      <a:cubicBezTo>
                        <a:pt x="1737" y="4450"/>
                        <a:pt x="1688" y="4458"/>
                        <a:pt x="1639" y="4474"/>
                      </a:cubicBezTo>
                      <a:cubicBezTo>
                        <a:pt x="1482" y="4568"/>
                        <a:pt x="1387" y="4758"/>
                        <a:pt x="1482" y="4947"/>
                      </a:cubicBezTo>
                      <a:cubicBezTo>
                        <a:pt x="1671" y="5325"/>
                        <a:pt x="2017" y="5545"/>
                        <a:pt x="2427" y="5545"/>
                      </a:cubicBezTo>
                      <a:lnTo>
                        <a:pt x="3813" y="5545"/>
                      </a:lnTo>
                      <a:cubicBezTo>
                        <a:pt x="3970" y="5545"/>
                        <a:pt x="4128" y="5671"/>
                        <a:pt x="4159" y="5829"/>
                      </a:cubicBezTo>
                      <a:lnTo>
                        <a:pt x="4853" y="8570"/>
                      </a:lnTo>
                      <a:cubicBezTo>
                        <a:pt x="4916" y="8790"/>
                        <a:pt x="4790" y="8979"/>
                        <a:pt x="4632" y="9011"/>
                      </a:cubicBezTo>
                      <a:cubicBezTo>
                        <a:pt x="4608" y="9015"/>
                        <a:pt x="4584" y="9017"/>
                        <a:pt x="4560" y="9017"/>
                      </a:cubicBezTo>
                      <a:cubicBezTo>
                        <a:pt x="4403" y="9017"/>
                        <a:pt x="4273" y="8927"/>
                        <a:pt x="4191" y="8790"/>
                      </a:cubicBezTo>
                      <a:lnTo>
                        <a:pt x="3655" y="6522"/>
                      </a:lnTo>
                      <a:cubicBezTo>
                        <a:pt x="3592" y="6364"/>
                        <a:pt x="3498" y="6270"/>
                        <a:pt x="3277" y="6270"/>
                      </a:cubicBezTo>
                      <a:lnTo>
                        <a:pt x="1040" y="6270"/>
                      </a:lnTo>
                      <a:cubicBezTo>
                        <a:pt x="914" y="6270"/>
                        <a:pt x="851" y="6207"/>
                        <a:pt x="757" y="6144"/>
                      </a:cubicBezTo>
                      <a:cubicBezTo>
                        <a:pt x="694" y="5986"/>
                        <a:pt x="694" y="5892"/>
                        <a:pt x="694" y="5797"/>
                      </a:cubicBezTo>
                      <a:lnTo>
                        <a:pt x="1419" y="3025"/>
                      </a:lnTo>
                      <a:cubicBezTo>
                        <a:pt x="1453" y="2855"/>
                        <a:pt x="1597" y="2767"/>
                        <a:pt x="1742" y="2767"/>
                      </a:cubicBezTo>
                      <a:close/>
                      <a:moveTo>
                        <a:pt x="2143" y="0"/>
                      </a:moveTo>
                      <a:cubicBezTo>
                        <a:pt x="1419" y="0"/>
                        <a:pt x="788" y="630"/>
                        <a:pt x="788" y="1387"/>
                      </a:cubicBezTo>
                      <a:cubicBezTo>
                        <a:pt x="788" y="1733"/>
                        <a:pt x="946" y="2080"/>
                        <a:pt x="1135" y="2332"/>
                      </a:cubicBezTo>
                      <a:cubicBezTo>
                        <a:pt x="977" y="2426"/>
                        <a:pt x="851" y="2647"/>
                        <a:pt x="788" y="2867"/>
                      </a:cubicBezTo>
                      <a:lnTo>
                        <a:pt x="64" y="5640"/>
                      </a:lnTo>
                      <a:cubicBezTo>
                        <a:pt x="1" y="5955"/>
                        <a:pt x="64" y="6270"/>
                        <a:pt x="253" y="6522"/>
                      </a:cubicBezTo>
                      <a:cubicBezTo>
                        <a:pt x="347" y="6648"/>
                        <a:pt x="473" y="6774"/>
                        <a:pt x="631" y="6805"/>
                      </a:cubicBezTo>
                      <a:lnTo>
                        <a:pt x="32" y="9263"/>
                      </a:lnTo>
                      <a:cubicBezTo>
                        <a:pt x="1" y="9452"/>
                        <a:pt x="95" y="9609"/>
                        <a:pt x="253" y="9672"/>
                      </a:cubicBezTo>
                      <a:cubicBezTo>
                        <a:pt x="281" y="9676"/>
                        <a:pt x="309" y="9678"/>
                        <a:pt x="335" y="9678"/>
                      </a:cubicBezTo>
                      <a:cubicBezTo>
                        <a:pt x="513" y="9678"/>
                        <a:pt x="639" y="9589"/>
                        <a:pt x="694" y="9452"/>
                      </a:cubicBezTo>
                      <a:lnTo>
                        <a:pt x="977" y="8318"/>
                      </a:lnTo>
                      <a:lnTo>
                        <a:pt x="3372" y="8318"/>
                      </a:lnTo>
                      <a:lnTo>
                        <a:pt x="3529" y="8885"/>
                      </a:lnTo>
                      <a:cubicBezTo>
                        <a:pt x="3661" y="9359"/>
                        <a:pt x="4079" y="9679"/>
                        <a:pt x="4526" y="9679"/>
                      </a:cubicBezTo>
                      <a:cubicBezTo>
                        <a:pt x="4613" y="9679"/>
                        <a:pt x="4702" y="9667"/>
                        <a:pt x="4790" y="9641"/>
                      </a:cubicBezTo>
                      <a:cubicBezTo>
                        <a:pt x="5357" y="9483"/>
                        <a:pt x="5703" y="8916"/>
                        <a:pt x="5546" y="8381"/>
                      </a:cubicBezTo>
                      <a:lnTo>
                        <a:pt x="4821" y="5640"/>
                      </a:lnTo>
                      <a:cubicBezTo>
                        <a:pt x="4790" y="5482"/>
                        <a:pt x="4727" y="5325"/>
                        <a:pt x="4601" y="5199"/>
                      </a:cubicBezTo>
                      <a:cubicBezTo>
                        <a:pt x="4758" y="5010"/>
                        <a:pt x="4884" y="4758"/>
                        <a:pt x="4884" y="4474"/>
                      </a:cubicBezTo>
                      <a:cubicBezTo>
                        <a:pt x="4884" y="3907"/>
                        <a:pt x="4412" y="3466"/>
                        <a:pt x="3844" y="3466"/>
                      </a:cubicBezTo>
                      <a:lnTo>
                        <a:pt x="3088" y="3466"/>
                      </a:lnTo>
                      <a:lnTo>
                        <a:pt x="2710" y="2647"/>
                      </a:lnTo>
                      <a:cubicBezTo>
                        <a:pt x="3183" y="2395"/>
                        <a:pt x="3529" y="1922"/>
                        <a:pt x="3529" y="1387"/>
                      </a:cubicBezTo>
                      <a:cubicBezTo>
                        <a:pt x="3529" y="630"/>
                        <a:pt x="2899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65" name="Google Shape;9154;p73">
                  <a:extLst>
                    <a:ext uri="{FF2B5EF4-FFF2-40B4-BE49-F238E27FC236}">
                      <a16:creationId xmlns:a16="http://schemas.microsoft.com/office/drawing/2014/main" id="{F986E194-8930-5ADC-0E0E-299B1412CA5D}"/>
                    </a:ext>
                  </a:extLst>
                </p:cNvPr>
                <p:cNvSpPr/>
                <p:nvPr/>
              </p:nvSpPr>
              <p:spPr>
                <a:xfrm>
                  <a:off x="839850" y="2371925"/>
                  <a:ext cx="143375" cy="24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9705" extrusionOk="0">
                      <a:moveTo>
                        <a:pt x="3624" y="662"/>
                      </a:moveTo>
                      <a:cubicBezTo>
                        <a:pt x="4002" y="662"/>
                        <a:pt x="4317" y="977"/>
                        <a:pt x="4317" y="1355"/>
                      </a:cubicBezTo>
                      <a:cubicBezTo>
                        <a:pt x="4317" y="1765"/>
                        <a:pt x="4002" y="2080"/>
                        <a:pt x="3624" y="2080"/>
                      </a:cubicBezTo>
                      <a:cubicBezTo>
                        <a:pt x="3214" y="2080"/>
                        <a:pt x="2899" y="1765"/>
                        <a:pt x="2899" y="1355"/>
                      </a:cubicBezTo>
                      <a:cubicBezTo>
                        <a:pt x="2899" y="977"/>
                        <a:pt x="3214" y="662"/>
                        <a:pt x="3624" y="662"/>
                      </a:cubicBezTo>
                      <a:close/>
                      <a:moveTo>
                        <a:pt x="4317" y="6900"/>
                      </a:moveTo>
                      <a:lnTo>
                        <a:pt x="4474" y="7593"/>
                      </a:lnTo>
                      <a:lnTo>
                        <a:pt x="2490" y="7593"/>
                      </a:lnTo>
                      <a:lnTo>
                        <a:pt x="2647" y="6900"/>
                      </a:lnTo>
                      <a:close/>
                      <a:moveTo>
                        <a:pt x="3962" y="2731"/>
                      </a:moveTo>
                      <a:cubicBezTo>
                        <a:pt x="4108" y="2731"/>
                        <a:pt x="4250" y="2818"/>
                        <a:pt x="4285" y="2993"/>
                      </a:cubicBezTo>
                      <a:lnTo>
                        <a:pt x="4979" y="5734"/>
                      </a:lnTo>
                      <a:cubicBezTo>
                        <a:pt x="5010" y="6018"/>
                        <a:pt x="4853" y="6207"/>
                        <a:pt x="4632" y="6207"/>
                      </a:cubicBezTo>
                      <a:lnTo>
                        <a:pt x="2395" y="6207"/>
                      </a:lnTo>
                      <a:cubicBezTo>
                        <a:pt x="2238" y="6207"/>
                        <a:pt x="2080" y="6333"/>
                        <a:pt x="2049" y="6490"/>
                      </a:cubicBezTo>
                      <a:lnTo>
                        <a:pt x="1482" y="8727"/>
                      </a:lnTo>
                      <a:cubicBezTo>
                        <a:pt x="1456" y="8883"/>
                        <a:pt x="1323" y="8996"/>
                        <a:pt x="1154" y="8996"/>
                      </a:cubicBezTo>
                      <a:cubicBezTo>
                        <a:pt x="1118" y="8996"/>
                        <a:pt x="1080" y="8990"/>
                        <a:pt x="1040" y="8979"/>
                      </a:cubicBezTo>
                      <a:cubicBezTo>
                        <a:pt x="851" y="8916"/>
                        <a:pt x="725" y="8727"/>
                        <a:pt x="820" y="8538"/>
                      </a:cubicBezTo>
                      <a:lnTo>
                        <a:pt x="1513" y="5766"/>
                      </a:lnTo>
                      <a:cubicBezTo>
                        <a:pt x="1576" y="5608"/>
                        <a:pt x="1671" y="5514"/>
                        <a:pt x="1891" y="5514"/>
                      </a:cubicBezTo>
                      <a:lnTo>
                        <a:pt x="3246" y="5514"/>
                      </a:lnTo>
                      <a:cubicBezTo>
                        <a:pt x="3655" y="5514"/>
                        <a:pt x="4002" y="5262"/>
                        <a:pt x="4222" y="4915"/>
                      </a:cubicBezTo>
                      <a:cubicBezTo>
                        <a:pt x="4285" y="4758"/>
                        <a:pt x="4222" y="4537"/>
                        <a:pt x="4033" y="4442"/>
                      </a:cubicBezTo>
                      <a:cubicBezTo>
                        <a:pt x="3993" y="4426"/>
                        <a:pt x="3948" y="4418"/>
                        <a:pt x="3902" y="4418"/>
                      </a:cubicBezTo>
                      <a:cubicBezTo>
                        <a:pt x="3770" y="4418"/>
                        <a:pt x="3631" y="4483"/>
                        <a:pt x="3561" y="4600"/>
                      </a:cubicBezTo>
                      <a:cubicBezTo>
                        <a:pt x="3529" y="4726"/>
                        <a:pt x="3372" y="4789"/>
                        <a:pt x="3246" y="4789"/>
                      </a:cubicBezTo>
                      <a:lnTo>
                        <a:pt x="1891" y="4789"/>
                      </a:lnTo>
                      <a:cubicBezTo>
                        <a:pt x="1671" y="4789"/>
                        <a:pt x="1513" y="4631"/>
                        <a:pt x="1513" y="4442"/>
                      </a:cubicBezTo>
                      <a:cubicBezTo>
                        <a:pt x="1513" y="4253"/>
                        <a:pt x="1671" y="4096"/>
                        <a:pt x="1891" y="4096"/>
                      </a:cubicBezTo>
                      <a:lnTo>
                        <a:pt x="2836" y="4096"/>
                      </a:lnTo>
                      <a:cubicBezTo>
                        <a:pt x="2931" y="4096"/>
                        <a:pt x="3057" y="4001"/>
                        <a:pt x="3151" y="3907"/>
                      </a:cubicBezTo>
                      <a:cubicBezTo>
                        <a:pt x="3151" y="3844"/>
                        <a:pt x="3655" y="2899"/>
                        <a:pt x="3655" y="2899"/>
                      </a:cubicBezTo>
                      <a:cubicBezTo>
                        <a:pt x="3725" y="2787"/>
                        <a:pt x="3845" y="2731"/>
                        <a:pt x="3962" y="2731"/>
                      </a:cubicBezTo>
                      <a:close/>
                      <a:moveTo>
                        <a:pt x="3529" y="0"/>
                      </a:moveTo>
                      <a:cubicBezTo>
                        <a:pt x="2805" y="0"/>
                        <a:pt x="2175" y="630"/>
                        <a:pt x="2175" y="1355"/>
                      </a:cubicBezTo>
                      <a:cubicBezTo>
                        <a:pt x="2175" y="1922"/>
                        <a:pt x="2490" y="2395"/>
                        <a:pt x="2994" y="2615"/>
                      </a:cubicBezTo>
                      <a:lnTo>
                        <a:pt x="2584" y="3466"/>
                      </a:lnTo>
                      <a:lnTo>
                        <a:pt x="1860" y="3466"/>
                      </a:lnTo>
                      <a:cubicBezTo>
                        <a:pt x="1261" y="3466"/>
                        <a:pt x="820" y="3938"/>
                        <a:pt x="820" y="4474"/>
                      </a:cubicBezTo>
                      <a:cubicBezTo>
                        <a:pt x="820" y="4758"/>
                        <a:pt x="946" y="4978"/>
                        <a:pt x="1103" y="5199"/>
                      </a:cubicBezTo>
                      <a:cubicBezTo>
                        <a:pt x="977" y="5325"/>
                        <a:pt x="914" y="5451"/>
                        <a:pt x="851" y="5608"/>
                      </a:cubicBezTo>
                      <a:lnTo>
                        <a:pt x="158" y="8381"/>
                      </a:lnTo>
                      <a:cubicBezTo>
                        <a:pt x="1" y="8916"/>
                        <a:pt x="347" y="9483"/>
                        <a:pt x="914" y="9641"/>
                      </a:cubicBezTo>
                      <a:cubicBezTo>
                        <a:pt x="1002" y="9667"/>
                        <a:pt x="1091" y="9679"/>
                        <a:pt x="1178" y="9679"/>
                      </a:cubicBezTo>
                      <a:cubicBezTo>
                        <a:pt x="1624" y="9679"/>
                        <a:pt x="2038" y="9359"/>
                        <a:pt x="2143" y="8885"/>
                      </a:cubicBezTo>
                      <a:lnTo>
                        <a:pt x="2332" y="8286"/>
                      </a:lnTo>
                      <a:lnTo>
                        <a:pt x="4695" y="8286"/>
                      </a:lnTo>
                      <a:lnTo>
                        <a:pt x="4947" y="9452"/>
                      </a:lnTo>
                      <a:cubicBezTo>
                        <a:pt x="4995" y="9597"/>
                        <a:pt x="5118" y="9704"/>
                        <a:pt x="5257" y="9704"/>
                      </a:cubicBezTo>
                      <a:cubicBezTo>
                        <a:pt x="5300" y="9704"/>
                        <a:pt x="5344" y="9694"/>
                        <a:pt x="5388" y="9672"/>
                      </a:cubicBezTo>
                      <a:cubicBezTo>
                        <a:pt x="5577" y="9641"/>
                        <a:pt x="5703" y="9452"/>
                        <a:pt x="5609" y="9231"/>
                      </a:cubicBezTo>
                      <a:lnTo>
                        <a:pt x="5042" y="6805"/>
                      </a:lnTo>
                      <a:cubicBezTo>
                        <a:pt x="5514" y="6616"/>
                        <a:pt x="5735" y="6144"/>
                        <a:pt x="5640" y="5640"/>
                      </a:cubicBezTo>
                      <a:lnTo>
                        <a:pt x="4916" y="2867"/>
                      </a:lnTo>
                      <a:cubicBezTo>
                        <a:pt x="4884" y="2647"/>
                        <a:pt x="4758" y="2489"/>
                        <a:pt x="4569" y="2332"/>
                      </a:cubicBezTo>
                      <a:cubicBezTo>
                        <a:pt x="4790" y="2080"/>
                        <a:pt x="4916" y="1733"/>
                        <a:pt x="4916" y="1355"/>
                      </a:cubicBezTo>
                      <a:cubicBezTo>
                        <a:pt x="4916" y="630"/>
                        <a:pt x="4285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66" name="Google Shape;9155;p73">
                  <a:extLst>
                    <a:ext uri="{FF2B5EF4-FFF2-40B4-BE49-F238E27FC236}">
                      <a16:creationId xmlns:a16="http://schemas.microsoft.com/office/drawing/2014/main" id="{5753E6CA-0B1D-247C-BC07-8E8CC0158CAB}"/>
                    </a:ext>
                  </a:extLst>
                </p:cNvPr>
                <p:cNvSpPr/>
                <p:nvPr/>
              </p:nvSpPr>
              <p:spPr>
                <a:xfrm>
                  <a:off x="772900" y="2318350"/>
                  <a:ext cx="122125" cy="10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203" extrusionOk="0">
                      <a:moveTo>
                        <a:pt x="3844" y="631"/>
                      </a:moveTo>
                      <a:cubicBezTo>
                        <a:pt x="4034" y="631"/>
                        <a:pt x="4223" y="789"/>
                        <a:pt x="4223" y="978"/>
                      </a:cubicBezTo>
                      <a:lnTo>
                        <a:pt x="4223" y="1734"/>
                      </a:lnTo>
                      <a:cubicBezTo>
                        <a:pt x="4223" y="1923"/>
                        <a:pt x="4034" y="2112"/>
                        <a:pt x="3844" y="2112"/>
                      </a:cubicBezTo>
                      <a:cubicBezTo>
                        <a:pt x="3655" y="2143"/>
                        <a:pt x="3498" y="2301"/>
                        <a:pt x="3498" y="2458"/>
                      </a:cubicBezTo>
                      <a:lnTo>
                        <a:pt x="3498" y="2994"/>
                      </a:lnTo>
                      <a:lnTo>
                        <a:pt x="2679" y="2206"/>
                      </a:lnTo>
                      <a:cubicBezTo>
                        <a:pt x="2584" y="2143"/>
                        <a:pt x="2521" y="2112"/>
                        <a:pt x="2427" y="2112"/>
                      </a:cubicBezTo>
                      <a:lnTo>
                        <a:pt x="1009" y="2112"/>
                      </a:lnTo>
                      <a:cubicBezTo>
                        <a:pt x="820" y="2112"/>
                        <a:pt x="662" y="1923"/>
                        <a:pt x="662" y="1734"/>
                      </a:cubicBezTo>
                      <a:lnTo>
                        <a:pt x="662" y="978"/>
                      </a:lnTo>
                      <a:cubicBezTo>
                        <a:pt x="662" y="789"/>
                        <a:pt x="820" y="631"/>
                        <a:pt x="1009" y="631"/>
                      </a:cubicBezTo>
                      <a:close/>
                      <a:moveTo>
                        <a:pt x="1009" y="1"/>
                      </a:moveTo>
                      <a:cubicBezTo>
                        <a:pt x="442" y="1"/>
                        <a:pt x="1" y="474"/>
                        <a:pt x="1" y="1041"/>
                      </a:cubicBezTo>
                      <a:lnTo>
                        <a:pt x="1" y="1765"/>
                      </a:lnTo>
                      <a:cubicBezTo>
                        <a:pt x="1" y="2364"/>
                        <a:pt x="473" y="2805"/>
                        <a:pt x="1009" y="2805"/>
                      </a:cubicBezTo>
                      <a:lnTo>
                        <a:pt x="2269" y="2805"/>
                      </a:lnTo>
                      <a:lnTo>
                        <a:pt x="3592" y="4097"/>
                      </a:lnTo>
                      <a:cubicBezTo>
                        <a:pt x="3663" y="4167"/>
                        <a:pt x="3770" y="4203"/>
                        <a:pt x="3872" y="4203"/>
                      </a:cubicBezTo>
                      <a:cubicBezTo>
                        <a:pt x="3906" y="4203"/>
                        <a:pt x="3939" y="4199"/>
                        <a:pt x="3970" y="4191"/>
                      </a:cubicBezTo>
                      <a:cubicBezTo>
                        <a:pt x="4097" y="4160"/>
                        <a:pt x="4160" y="4002"/>
                        <a:pt x="4160" y="3876"/>
                      </a:cubicBezTo>
                      <a:lnTo>
                        <a:pt x="4160" y="2773"/>
                      </a:lnTo>
                      <a:cubicBezTo>
                        <a:pt x="4569" y="2616"/>
                        <a:pt x="4884" y="2238"/>
                        <a:pt x="4884" y="1765"/>
                      </a:cubicBezTo>
                      <a:lnTo>
                        <a:pt x="4884" y="1041"/>
                      </a:lnTo>
                      <a:cubicBezTo>
                        <a:pt x="4884" y="442"/>
                        <a:pt x="4412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08" name="Google Shape;9156;p73">
                <a:extLst>
                  <a:ext uri="{FF2B5EF4-FFF2-40B4-BE49-F238E27FC236}">
                    <a16:creationId xmlns:a16="http://schemas.microsoft.com/office/drawing/2014/main" id="{261B79D1-322E-BBD3-01A7-77FDD76BDCE1}"/>
                  </a:ext>
                </a:extLst>
              </p:cNvPr>
              <p:cNvSpPr/>
              <p:nvPr/>
            </p:nvSpPr>
            <p:spPr>
              <a:xfrm>
                <a:off x="767248" y="2924655"/>
                <a:ext cx="499261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846" extrusionOk="0">
                    <a:moveTo>
                      <a:pt x="5829" y="693"/>
                    </a:moveTo>
                    <a:cubicBezTo>
                      <a:pt x="6238" y="693"/>
                      <a:pt x="6553" y="1008"/>
                      <a:pt x="6553" y="1418"/>
                    </a:cubicBezTo>
                    <a:cubicBezTo>
                      <a:pt x="6553" y="1796"/>
                      <a:pt x="6238" y="2111"/>
                      <a:pt x="5829" y="2111"/>
                    </a:cubicBezTo>
                    <a:cubicBezTo>
                      <a:pt x="5451" y="2111"/>
                      <a:pt x="5136" y="1796"/>
                      <a:pt x="5136" y="1418"/>
                    </a:cubicBezTo>
                    <a:cubicBezTo>
                      <a:pt x="5136" y="1008"/>
                      <a:pt x="5482" y="693"/>
                      <a:pt x="5829" y="693"/>
                    </a:cubicBezTo>
                    <a:close/>
                    <a:moveTo>
                      <a:pt x="5829" y="2773"/>
                    </a:moveTo>
                    <a:cubicBezTo>
                      <a:pt x="6774" y="2773"/>
                      <a:pt x="7562" y="3560"/>
                      <a:pt x="7562" y="4568"/>
                    </a:cubicBezTo>
                    <a:lnTo>
                      <a:pt x="7562" y="4915"/>
                    </a:lnTo>
                    <a:lnTo>
                      <a:pt x="4096" y="4915"/>
                    </a:lnTo>
                    <a:lnTo>
                      <a:pt x="4096" y="4568"/>
                    </a:lnTo>
                    <a:cubicBezTo>
                      <a:pt x="4096" y="3560"/>
                      <a:pt x="4884" y="2773"/>
                      <a:pt x="5829" y="2773"/>
                    </a:cubicBezTo>
                    <a:close/>
                    <a:moveTo>
                      <a:pt x="2363" y="6963"/>
                    </a:moveTo>
                    <a:cubicBezTo>
                      <a:pt x="2773" y="6963"/>
                      <a:pt x="3088" y="7278"/>
                      <a:pt x="3088" y="7656"/>
                    </a:cubicBezTo>
                    <a:cubicBezTo>
                      <a:pt x="3088" y="8065"/>
                      <a:pt x="2773" y="8380"/>
                      <a:pt x="2363" y="8380"/>
                    </a:cubicBezTo>
                    <a:cubicBezTo>
                      <a:pt x="1985" y="8380"/>
                      <a:pt x="1670" y="8065"/>
                      <a:pt x="1670" y="7656"/>
                    </a:cubicBezTo>
                    <a:cubicBezTo>
                      <a:pt x="1670" y="7278"/>
                      <a:pt x="1985" y="6963"/>
                      <a:pt x="2363" y="6963"/>
                    </a:cubicBezTo>
                    <a:close/>
                    <a:moveTo>
                      <a:pt x="9357" y="6963"/>
                    </a:moveTo>
                    <a:cubicBezTo>
                      <a:pt x="9735" y="6963"/>
                      <a:pt x="10050" y="7278"/>
                      <a:pt x="10050" y="7656"/>
                    </a:cubicBezTo>
                    <a:cubicBezTo>
                      <a:pt x="10050" y="8065"/>
                      <a:pt x="9735" y="8380"/>
                      <a:pt x="9357" y="8380"/>
                    </a:cubicBezTo>
                    <a:cubicBezTo>
                      <a:pt x="8948" y="8380"/>
                      <a:pt x="8633" y="8065"/>
                      <a:pt x="8633" y="7656"/>
                    </a:cubicBezTo>
                    <a:cubicBezTo>
                      <a:pt x="8633" y="7278"/>
                      <a:pt x="8948" y="6963"/>
                      <a:pt x="9357" y="6963"/>
                    </a:cubicBezTo>
                    <a:close/>
                    <a:moveTo>
                      <a:pt x="2363" y="9042"/>
                    </a:moveTo>
                    <a:cubicBezTo>
                      <a:pt x="3308" y="9042"/>
                      <a:pt x="4096" y="9830"/>
                      <a:pt x="4096" y="10806"/>
                    </a:cubicBezTo>
                    <a:lnTo>
                      <a:pt x="4096" y="11184"/>
                    </a:lnTo>
                    <a:lnTo>
                      <a:pt x="630" y="11184"/>
                    </a:lnTo>
                    <a:lnTo>
                      <a:pt x="630" y="10806"/>
                    </a:lnTo>
                    <a:cubicBezTo>
                      <a:pt x="630" y="9830"/>
                      <a:pt x="1418" y="9042"/>
                      <a:pt x="2363" y="9042"/>
                    </a:cubicBezTo>
                    <a:close/>
                    <a:moveTo>
                      <a:pt x="9357" y="9042"/>
                    </a:moveTo>
                    <a:cubicBezTo>
                      <a:pt x="10302" y="9042"/>
                      <a:pt x="11090" y="9830"/>
                      <a:pt x="11090" y="10806"/>
                    </a:cubicBezTo>
                    <a:lnTo>
                      <a:pt x="11090" y="11184"/>
                    </a:lnTo>
                    <a:lnTo>
                      <a:pt x="7625" y="11184"/>
                    </a:lnTo>
                    <a:lnTo>
                      <a:pt x="7625" y="10806"/>
                    </a:lnTo>
                    <a:cubicBezTo>
                      <a:pt x="7625" y="9830"/>
                      <a:pt x="8412" y="9042"/>
                      <a:pt x="9357" y="9042"/>
                    </a:cubicBezTo>
                    <a:close/>
                    <a:moveTo>
                      <a:pt x="5892" y="0"/>
                    </a:moveTo>
                    <a:cubicBezTo>
                      <a:pt x="5136" y="0"/>
                      <a:pt x="4506" y="630"/>
                      <a:pt x="4506" y="1355"/>
                    </a:cubicBezTo>
                    <a:cubicBezTo>
                      <a:pt x="4506" y="1733"/>
                      <a:pt x="4632" y="2016"/>
                      <a:pt x="4852" y="2300"/>
                    </a:cubicBezTo>
                    <a:cubicBezTo>
                      <a:pt x="4033" y="2710"/>
                      <a:pt x="3466" y="3529"/>
                      <a:pt x="3466" y="4505"/>
                    </a:cubicBezTo>
                    <a:lnTo>
                      <a:pt x="3466" y="5230"/>
                    </a:lnTo>
                    <a:cubicBezTo>
                      <a:pt x="3466" y="5419"/>
                      <a:pt x="3623" y="5577"/>
                      <a:pt x="3844" y="5577"/>
                    </a:cubicBezTo>
                    <a:lnTo>
                      <a:pt x="5577" y="5577"/>
                    </a:lnTo>
                    <a:lnTo>
                      <a:pt x="5577" y="7152"/>
                    </a:lnTo>
                    <a:lnTo>
                      <a:pt x="3875" y="8822"/>
                    </a:lnTo>
                    <a:cubicBezTo>
                      <a:pt x="3749" y="8696"/>
                      <a:pt x="3592" y="8601"/>
                      <a:pt x="3434" y="8569"/>
                    </a:cubicBezTo>
                    <a:cubicBezTo>
                      <a:pt x="3686" y="8349"/>
                      <a:pt x="3781" y="8034"/>
                      <a:pt x="3781" y="7624"/>
                    </a:cubicBezTo>
                    <a:cubicBezTo>
                      <a:pt x="3781" y="6868"/>
                      <a:pt x="3151" y="6238"/>
                      <a:pt x="2426" y="6238"/>
                    </a:cubicBezTo>
                    <a:cubicBezTo>
                      <a:pt x="1670" y="6238"/>
                      <a:pt x="1040" y="6868"/>
                      <a:pt x="1040" y="7624"/>
                    </a:cubicBezTo>
                    <a:cubicBezTo>
                      <a:pt x="1040" y="7971"/>
                      <a:pt x="1166" y="8286"/>
                      <a:pt x="1387" y="8569"/>
                    </a:cubicBezTo>
                    <a:cubicBezTo>
                      <a:pt x="567" y="8979"/>
                      <a:pt x="0" y="9798"/>
                      <a:pt x="0" y="10775"/>
                    </a:cubicBezTo>
                    <a:lnTo>
                      <a:pt x="0" y="11499"/>
                    </a:lnTo>
                    <a:cubicBezTo>
                      <a:pt x="0" y="11688"/>
                      <a:pt x="158" y="11846"/>
                      <a:pt x="378" y="11846"/>
                    </a:cubicBezTo>
                    <a:lnTo>
                      <a:pt x="4474" y="11846"/>
                    </a:lnTo>
                    <a:cubicBezTo>
                      <a:pt x="4663" y="11846"/>
                      <a:pt x="4821" y="11688"/>
                      <a:pt x="4821" y="11499"/>
                    </a:cubicBezTo>
                    <a:lnTo>
                      <a:pt x="4821" y="10775"/>
                    </a:lnTo>
                    <a:cubicBezTo>
                      <a:pt x="4821" y="10239"/>
                      <a:pt x="4632" y="9704"/>
                      <a:pt x="4348" y="9326"/>
                    </a:cubicBezTo>
                    <a:lnTo>
                      <a:pt x="5860" y="7782"/>
                    </a:lnTo>
                    <a:lnTo>
                      <a:pt x="7404" y="9326"/>
                    </a:lnTo>
                    <a:cubicBezTo>
                      <a:pt x="7089" y="9704"/>
                      <a:pt x="6931" y="10239"/>
                      <a:pt x="6931" y="10775"/>
                    </a:cubicBezTo>
                    <a:lnTo>
                      <a:pt x="6931" y="11499"/>
                    </a:lnTo>
                    <a:cubicBezTo>
                      <a:pt x="6931" y="11688"/>
                      <a:pt x="7089" y="11846"/>
                      <a:pt x="7309" y="11846"/>
                    </a:cubicBezTo>
                    <a:lnTo>
                      <a:pt x="11468" y="11846"/>
                    </a:lnTo>
                    <a:cubicBezTo>
                      <a:pt x="11657" y="11846"/>
                      <a:pt x="11815" y="11688"/>
                      <a:pt x="11815" y="11499"/>
                    </a:cubicBezTo>
                    <a:lnTo>
                      <a:pt x="11815" y="10775"/>
                    </a:lnTo>
                    <a:cubicBezTo>
                      <a:pt x="11783" y="9830"/>
                      <a:pt x="11185" y="8979"/>
                      <a:pt x="10365" y="8569"/>
                    </a:cubicBezTo>
                    <a:cubicBezTo>
                      <a:pt x="10586" y="8349"/>
                      <a:pt x="10712" y="8034"/>
                      <a:pt x="10712" y="7624"/>
                    </a:cubicBezTo>
                    <a:cubicBezTo>
                      <a:pt x="10712" y="6868"/>
                      <a:pt x="10082" y="6238"/>
                      <a:pt x="9357" y="6238"/>
                    </a:cubicBezTo>
                    <a:cubicBezTo>
                      <a:pt x="8601" y="6238"/>
                      <a:pt x="7971" y="6868"/>
                      <a:pt x="7971" y="7624"/>
                    </a:cubicBezTo>
                    <a:cubicBezTo>
                      <a:pt x="7971" y="7971"/>
                      <a:pt x="8097" y="8286"/>
                      <a:pt x="8318" y="8569"/>
                    </a:cubicBezTo>
                    <a:cubicBezTo>
                      <a:pt x="8160" y="8664"/>
                      <a:pt x="8034" y="8727"/>
                      <a:pt x="7877" y="8822"/>
                    </a:cubicBezTo>
                    <a:lnTo>
                      <a:pt x="6207" y="7152"/>
                    </a:lnTo>
                    <a:lnTo>
                      <a:pt x="6207" y="5577"/>
                    </a:lnTo>
                    <a:lnTo>
                      <a:pt x="7940" y="5577"/>
                    </a:lnTo>
                    <a:cubicBezTo>
                      <a:pt x="8129" y="5577"/>
                      <a:pt x="8286" y="5419"/>
                      <a:pt x="8286" y="5230"/>
                    </a:cubicBezTo>
                    <a:lnTo>
                      <a:pt x="8286" y="4505"/>
                    </a:lnTo>
                    <a:cubicBezTo>
                      <a:pt x="8286" y="3529"/>
                      <a:pt x="7688" y="2710"/>
                      <a:pt x="6900" y="2300"/>
                    </a:cubicBezTo>
                    <a:cubicBezTo>
                      <a:pt x="7152" y="2080"/>
                      <a:pt x="7246" y="1764"/>
                      <a:pt x="7246" y="1355"/>
                    </a:cubicBezTo>
                    <a:cubicBezTo>
                      <a:pt x="7246" y="630"/>
                      <a:pt x="6616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09" name="Google Shape;9157;p73">
                <a:extLst>
                  <a:ext uri="{FF2B5EF4-FFF2-40B4-BE49-F238E27FC236}">
                    <a16:creationId xmlns:a16="http://schemas.microsoft.com/office/drawing/2014/main" id="{28C7D07E-5718-2AC6-F266-0633EA7F2693}"/>
                  </a:ext>
                </a:extLst>
              </p:cNvPr>
              <p:cNvGrpSpPr/>
              <p:nvPr/>
            </p:nvGrpSpPr>
            <p:grpSpPr>
              <a:xfrm>
                <a:off x="3957191" y="1688870"/>
                <a:ext cx="443398" cy="498627"/>
                <a:chOff x="2523000" y="1954875"/>
                <a:chExt cx="262325" cy="295000"/>
              </a:xfrm>
              <a:grpFill/>
            </p:grpSpPr>
            <p:sp>
              <p:nvSpPr>
                <p:cNvPr id="462" name="Google Shape;9158;p73">
                  <a:extLst>
                    <a:ext uri="{FF2B5EF4-FFF2-40B4-BE49-F238E27FC236}">
                      <a16:creationId xmlns:a16="http://schemas.microsoft.com/office/drawing/2014/main" id="{B5C7A42F-E70D-BF76-A3C5-8ABE4961BE9E}"/>
                    </a:ext>
                  </a:extLst>
                </p:cNvPr>
                <p:cNvSpPr/>
                <p:nvPr/>
              </p:nvSpPr>
              <p:spPr>
                <a:xfrm>
                  <a:off x="2523000" y="1954875"/>
                  <a:ext cx="2623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3" h="11800" extrusionOk="0">
                      <a:moveTo>
                        <a:pt x="5294" y="709"/>
                      </a:moveTo>
                      <a:cubicBezTo>
                        <a:pt x="6350" y="1316"/>
                        <a:pt x="7422" y="1602"/>
                        <a:pt x="8487" y="1602"/>
                      </a:cubicBezTo>
                      <a:cubicBezTo>
                        <a:pt x="8915" y="1602"/>
                        <a:pt x="9343" y="1556"/>
                        <a:pt x="9767" y="1465"/>
                      </a:cubicBezTo>
                      <a:lnTo>
                        <a:pt x="9767" y="5026"/>
                      </a:lnTo>
                      <a:cubicBezTo>
                        <a:pt x="9767" y="7798"/>
                        <a:pt x="7940" y="10287"/>
                        <a:pt x="5294" y="11137"/>
                      </a:cubicBezTo>
                      <a:cubicBezTo>
                        <a:pt x="2647" y="10350"/>
                        <a:pt x="789" y="7798"/>
                        <a:pt x="789" y="5026"/>
                      </a:cubicBezTo>
                      <a:lnTo>
                        <a:pt x="789" y="1465"/>
                      </a:lnTo>
                      <a:cubicBezTo>
                        <a:pt x="1222" y="1556"/>
                        <a:pt x="1654" y="1602"/>
                        <a:pt x="2084" y="1602"/>
                      </a:cubicBezTo>
                      <a:cubicBezTo>
                        <a:pt x="3153" y="1602"/>
                        <a:pt x="4215" y="1316"/>
                        <a:pt x="5294" y="709"/>
                      </a:cubicBezTo>
                      <a:close/>
                      <a:moveTo>
                        <a:pt x="5266" y="0"/>
                      </a:moveTo>
                      <a:cubicBezTo>
                        <a:pt x="5207" y="0"/>
                        <a:pt x="5152" y="16"/>
                        <a:pt x="5105" y="48"/>
                      </a:cubicBezTo>
                      <a:cubicBezTo>
                        <a:pt x="4065" y="646"/>
                        <a:pt x="3057" y="930"/>
                        <a:pt x="2017" y="930"/>
                      </a:cubicBezTo>
                      <a:cubicBezTo>
                        <a:pt x="1513" y="930"/>
                        <a:pt x="1009" y="835"/>
                        <a:pt x="473" y="678"/>
                      </a:cubicBezTo>
                      <a:cubicBezTo>
                        <a:pt x="440" y="669"/>
                        <a:pt x="408" y="665"/>
                        <a:pt x="378" y="665"/>
                      </a:cubicBezTo>
                      <a:cubicBezTo>
                        <a:pt x="297" y="665"/>
                        <a:pt x="228" y="695"/>
                        <a:pt x="158" y="741"/>
                      </a:cubicBezTo>
                      <a:cubicBezTo>
                        <a:pt x="95" y="804"/>
                        <a:pt x="1" y="898"/>
                        <a:pt x="1" y="993"/>
                      </a:cubicBezTo>
                      <a:lnTo>
                        <a:pt x="1" y="4994"/>
                      </a:lnTo>
                      <a:cubicBezTo>
                        <a:pt x="127" y="8176"/>
                        <a:pt x="2206" y="10917"/>
                        <a:pt x="5199" y="11799"/>
                      </a:cubicBezTo>
                      <a:lnTo>
                        <a:pt x="5357" y="11799"/>
                      </a:lnTo>
                      <a:cubicBezTo>
                        <a:pt x="8350" y="10917"/>
                        <a:pt x="10492" y="8176"/>
                        <a:pt x="10492" y="5026"/>
                      </a:cubicBezTo>
                      <a:lnTo>
                        <a:pt x="10492" y="1056"/>
                      </a:lnTo>
                      <a:cubicBezTo>
                        <a:pt x="10492" y="930"/>
                        <a:pt x="10429" y="835"/>
                        <a:pt x="10335" y="772"/>
                      </a:cubicBezTo>
                      <a:cubicBezTo>
                        <a:pt x="10282" y="720"/>
                        <a:pt x="10230" y="697"/>
                        <a:pt x="10173" y="697"/>
                      </a:cubicBezTo>
                      <a:cubicBezTo>
                        <a:pt x="10126" y="697"/>
                        <a:pt x="10076" y="713"/>
                        <a:pt x="10019" y="741"/>
                      </a:cubicBezTo>
                      <a:cubicBezTo>
                        <a:pt x="9509" y="876"/>
                        <a:pt x="9006" y="946"/>
                        <a:pt x="8504" y="946"/>
                      </a:cubicBezTo>
                      <a:cubicBezTo>
                        <a:pt x="7490" y="946"/>
                        <a:pt x="6485" y="659"/>
                        <a:pt x="5451" y="48"/>
                      </a:cubicBezTo>
                      <a:cubicBezTo>
                        <a:pt x="5388" y="16"/>
                        <a:pt x="5325" y="0"/>
                        <a:pt x="52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63" name="Google Shape;9159;p73">
                  <a:extLst>
                    <a:ext uri="{FF2B5EF4-FFF2-40B4-BE49-F238E27FC236}">
                      <a16:creationId xmlns:a16="http://schemas.microsoft.com/office/drawing/2014/main" id="{73A0D31C-5706-6102-FC24-C974E59C7940}"/>
                    </a:ext>
                  </a:extLst>
                </p:cNvPr>
                <p:cNvSpPr/>
                <p:nvPr/>
              </p:nvSpPr>
              <p:spPr>
                <a:xfrm>
                  <a:off x="2595475" y="202457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94"/>
                      </a:moveTo>
                      <a:cubicBezTo>
                        <a:pt x="2836" y="694"/>
                        <a:pt x="3151" y="1009"/>
                        <a:pt x="3151" y="1418"/>
                      </a:cubicBezTo>
                      <a:cubicBezTo>
                        <a:pt x="3151" y="1796"/>
                        <a:pt x="2836" y="2111"/>
                        <a:pt x="2426" y="2111"/>
                      </a:cubicBezTo>
                      <a:cubicBezTo>
                        <a:pt x="2048" y="2111"/>
                        <a:pt x="1733" y="1796"/>
                        <a:pt x="1733" y="1418"/>
                      </a:cubicBezTo>
                      <a:cubicBezTo>
                        <a:pt x="1733" y="1009"/>
                        <a:pt x="2048" y="694"/>
                        <a:pt x="2426" y="694"/>
                      </a:cubicBezTo>
                      <a:close/>
                      <a:moveTo>
                        <a:pt x="2426" y="2742"/>
                      </a:moveTo>
                      <a:cubicBezTo>
                        <a:pt x="3371" y="2742"/>
                        <a:pt x="4159" y="3529"/>
                        <a:pt x="4159" y="4474"/>
                      </a:cubicBezTo>
                      <a:lnTo>
                        <a:pt x="4159" y="4821"/>
                      </a:lnTo>
                      <a:lnTo>
                        <a:pt x="693" y="4821"/>
                      </a:lnTo>
                      <a:lnTo>
                        <a:pt x="693" y="4474"/>
                      </a:lnTo>
                      <a:cubicBezTo>
                        <a:pt x="693" y="3529"/>
                        <a:pt x="1481" y="2742"/>
                        <a:pt x="2426" y="2742"/>
                      </a:cubicBezTo>
                      <a:close/>
                      <a:moveTo>
                        <a:pt x="2458" y="1"/>
                      </a:moveTo>
                      <a:cubicBezTo>
                        <a:pt x="1733" y="1"/>
                        <a:pt x="1103" y="599"/>
                        <a:pt x="1103" y="1355"/>
                      </a:cubicBezTo>
                      <a:cubicBezTo>
                        <a:pt x="1103" y="1733"/>
                        <a:pt x="1198" y="2048"/>
                        <a:pt x="1450" y="2269"/>
                      </a:cubicBezTo>
                      <a:cubicBezTo>
                        <a:pt x="630" y="2647"/>
                        <a:pt x="63" y="3498"/>
                        <a:pt x="63" y="4474"/>
                      </a:cubicBezTo>
                      <a:lnTo>
                        <a:pt x="63" y="5199"/>
                      </a:lnTo>
                      <a:cubicBezTo>
                        <a:pt x="0" y="5388"/>
                        <a:pt x="158" y="5546"/>
                        <a:pt x="347" y="5546"/>
                      </a:cubicBezTo>
                      <a:lnTo>
                        <a:pt x="4506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17" y="2647"/>
                        <a:pt x="3497" y="2269"/>
                      </a:cubicBezTo>
                      <a:cubicBezTo>
                        <a:pt x="3718" y="2048"/>
                        <a:pt x="3844" y="1702"/>
                        <a:pt x="3844" y="1355"/>
                      </a:cubicBezTo>
                      <a:cubicBezTo>
                        <a:pt x="3844" y="599"/>
                        <a:pt x="3214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10" name="Google Shape;9160;p73">
                <a:extLst>
                  <a:ext uri="{FF2B5EF4-FFF2-40B4-BE49-F238E27FC236}">
                    <a16:creationId xmlns:a16="http://schemas.microsoft.com/office/drawing/2014/main" id="{1A8B95C1-7320-07E0-61AE-A89631393F44}"/>
                  </a:ext>
                </a:extLst>
              </p:cNvPr>
              <p:cNvGrpSpPr/>
              <p:nvPr/>
            </p:nvGrpSpPr>
            <p:grpSpPr>
              <a:xfrm>
                <a:off x="3927252" y="2281623"/>
                <a:ext cx="503276" cy="499303"/>
                <a:chOff x="2508825" y="2318350"/>
                <a:chExt cx="297750" cy="295400"/>
              </a:xfrm>
              <a:grpFill/>
            </p:grpSpPr>
            <p:sp>
              <p:nvSpPr>
                <p:cNvPr id="460" name="Google Shape;9161;p73">
                  <a:extLst>
                    <a:ext uri="{FF2B5EF4-FFF2-40B4-BE49-F238E27FC236}">
                      <a16:creationId xmlns:a16="http://schemas.microsoft.com/office/drawing/2014/main" id="{922C051D-38A9-9D3F-693D-340362F4B9F8}"/>
                    </a:ext>
                  </a:extLst>
                </p:cNvPr>
                <p:cNvSpPr/>
                <p:nvPr/>
              </p:nvSpPr>
              <p:spPr>
                <a:xfrm>
                  <a:off x="2508825" y="2318350"/>
                  <a:ext cx="29775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16" extrusionOk="0">
                      <a:moveTo>
                        <a:pt x="5892" y="694"/>
                      </a:moveTo>
                      <a:cubicBezTo>
                        <a:pt x="7625" y="694"/>
                        <a:pt x="9043" y="2112"/>
                        <a:pt x="9043" y="3845"/>
                      </a:cubicBezTo>
                      <a:cubicBezTo>
                        <a:pt x="9043" y="5483"/>
                        <a:pt x="7751" y="6838"/>
                        <a:pt x="6081" y="6932"/>
                      </a:cubicBezTo>
                      <a:cubicBezTo>
                        <a:pt x="6018" y="6932"/>
                        <a:pt x="5987" y="6901"/>
                        <a:pt x="5924" y="6869"/>
                      </a:cubicBezTo>
                      <a:lnTo>
                        <a:pt x="5766" y="6711"/>
                      </a:lnTo>
                      <a:cubicBezTo>
                        <a:pt x="5297" y="6298"/>
                        <a:pt x="4683" y="6101"/>
                        <a:pt x="4072" y="6101"/>
                      </a:cubicBezTo>
                      <a:cubicBezTo>
                        <a:pt x="3985" y="6101"/>
                        <a:pt x="3899" y="6105"/>
                        <a:pt x="3813" y="6113"/>
                      </a:cubicBezTo>
                      <a:cubicBezTo>
                        <a:pt x="3151" y="5577"/>
                        <a:pt x="2773" y="4727"/>
                        <a:pt x="2773" y="3845"/>
                      </a:cubicBezTo>
                      <a:cubicBezTo>
                        <a:pt x="2773" y="2112"/>
                        <a:pt x="4191" y="694"/>
                        <a:pt x="5892" y="694"/>
                      </a:cubicBezTo>
                      <a:close/>
                      <a:moveTo>
                        <a:pt x="4171" y="6822"/>
                      </a:moveTo>
                      <a:cubicBezTo>
                        <a:pt x="4577" y="6822"/>
                        <a:pt x="4979" y="6964"/>
                        <a:pt x="5294" y="7247"/>
                      </a:cubicBezTo>
                      <a:cubicBezTo>
                        <a:pt x="5420" y="7373"/>
                        <a:pt x="5735" y="7657"/>
                        <a:pt x="5892" y="7657"/>
                      </a:cubicBezTo>
                      <a:lnTo>
                        <a:pt x="7972" y="7657"/>
                      </a:lnTo>
                      <a:cubicBezTo>
                        <a:pt x="8192" y="7657"/>
                        <a:pt x="8350" y="7814"/>
                        <a:pt x="8350" y="8003"/>
                      </a:cubicBezTo>
                      <a:cubicBezTo>
                        <a:pt x="8350" y="8192"/>
                        <a:pt x="8192" y="8350"/>
                        <a:pt x="7972" y="8350"/>
                      </a:cubicBezTo>
                      <a:lnTo>
                        <a:pt x="5514" y="8350"/>
                      </a:lnTo>
                      <a:cubicBezTo>
                        <a:pt x="5294" y="8350"/>
                        <a:pt x="5136" y="8507"/>
                        <a:pt x="5136" y="8728"/>
                      </a:cubicBezTo>
                      <a:cubicBezTo>
                        <a:pt x="5136" y="8917"/>
                        <a:pt x="5294" y="9074"/>
                        <a:pt x="5514" y="9074"/>
                      </a:cubicBezTo>
                      <a:lnTo>
                        <a:pt x="8224" y="9074"/>
                      </a:lnTo>
                      <a:cubicBezTo>
                        <a:pt x="8507" y="9074"/>
                        <a:pt x="8759" y="8948"/>
                        <a:pt x="8980" y="8759"/>
                      </a:cubicBezTo>
                      <a:lnTo>
                        <a:pt x="10492" y="7090"/>
                      </a:lnTo>
                      <a:cubicBezTo>
                        <a:pt x="10568" y="7033"/>
                        <a:pt x="10666" y="6987"/>
                        <a:pt x="10766" y="6987"/>
                      </a:cubicBezTo>
                      <a:cubicBezTo>
                        <a:pt x="10833" y="6987"/>
                        <a:pt x="10902" y="7008"/>
                        <a:pt x="10965" y="7058"/>
                      </a:cubicBezTo>
                      <a:cubicBezTo>
                        <a:pt x="11122" y="7184"/>
                        <a:pt x="11185" y="7373"/>
                        <a:pt x="11059" y="7531"/>
                      </a:cubicBezTo>
                      <a:lnTo>
                        <a:pt x="9389" y="9767"/>
                      </a:lnTo>
                      <a:cubicBezTo>
                        <a:pt x="9074" y="10209"/>
                        <a:pt x="8570" y="10492"/>
                        <a:pt x="8035" y="10492"/>
                      </a:cubicBezTo>
                      <a:lnTo>
                        <a:pt x="2773" y="10492"/>
                      </a:lnTo>
                      <a:lnTo>
                        <a:pt x="2773" y="7468"/>
                      </a:lnTo>
                      <a:lnTo>
                        <a:pt x="3025" y="7247"/>
                      </a:lnTo>
                      <a:cubicBezTo>
                        <a:pt x="3356" y="6964"/>
                        <a:pt x="3766" y="6822"/>
                        <a:pt x="4171" y="6822"/>
                      </a:cubicBezTo>
                      <a:close/>
                      <a:moveTo>
                        <a:pt x="1734" y="6932"/>
                      </a:moveTo>
                      <a:cubicBezTo>
                        <a:pt x="1923" y="6932"/>
                        <a:pt x="2080" y="7090"/>
                        <a:pt x="2080" y="7310"/>
                      </a:cubicBezTo>
                      <a:lnTo>
                        <a:pt x="2080" y="10807"/>
                      </a:lnTo>
                      <a:cubicBezTo>
                        <a:pt x="2080" y="10996"/>
                        <a:pt x="1923" y="11154"/>
                        <a:pt x="1734" y="11154"/>
                      </a:cubicBezTo>
                      <a:lnTo>
                        <a:pt x="662" y="11154"/>
                      </a:lnTo>
                      <a:lnTo>
                        <a:pt x="662" y="6932"/>
                      </a:lnTo>
                      <a:close/>
                      <a:moveTo>
                        <a:pt x="5924" y="1"/>
                      </a:moveTo>
                      <a:cubicBezTo>
                        <a:pt x="3844" y="1"/>
                        <a:pt x="2112" y="1734"/>
                        <a:pt x="2112" y="3845"/>
                      </a:cubicBezTo>
                      <a:cubicBezTo>
                        <a:pt x="2112" y="4790"/>
                        <a:pt x="2458" y="5672"/>
                        <a:pt x="3088" y="6396"/>
                      </a:cubicBezTo>
                      <a:cubicBezTo>
                        <a:pt x="2931" y="6459"/>
                        <a:pt x="2773" y="6585"/>
                        <a:pt x="2616" y="6711"/>
                      </a:cubicBezTo>
                      <a:cubicBezTo>
                        <a:pt x="2427" y="6428"/>
                        <a:pt x="2112" y="6270"/>
                        <a:pt x="1765" y="6270"/>
                      </a:cubicBezTo>
                      <a:lnTo>
                        <a:pt x="347" y="6270"/>
                      </a:lnTo>
                      <a:cubicBezTo>
                        <a:pt x="158" y="6270"/>
                        <a:pt x="1" y="6428"/>
                        <a:pt x="1" y="6585"/>
                      </a:cubicBezTo>
                      <a:lnTo>
                        <a:pt x="1" y="11469"/>
                      </a:lnTo>
                      <a:cubicBezTo>
                        <a:pt x="1" y="11658"/>
                        <a:pt x="158" y="11815"/>
                        <a:pt x="347" y="11815"/>
                      </a:cubicBezTo>
                      <a:lnTo>
                        <a:pt x="1765" y="11815"/>
                      </a:lnTo>
                      <a:cubicBezTo>
                        <a:pt x="2238" y="11815"/>
                        <a:pt x="2584" y="11563"/>
                        <a:pt x="2742" y="11122"/>
                      </a:cubicBezTo>
                      <a:lnTo>
                        <a:pt x="8035" y="11122"/>
                      </a:lnTo>
                      <a:cubicBezTo>
                        <a:pt x="8759" y="11122"/>
                        <a:pt x="9515" y="10776"/>
                        <a:pt x="9956" y="10146"/>
                      </a:cubicBezTo>
                      <a:lnTo>
                        <a:pt x="11595" y="7877"/>
                      </a:lnTo>
                      <a:cubicBezTo>
                        <a:pt x="11910" y="7468"/>
                        <a:pt x="11878" y="6838"/>
                        <a:pt x="11437" y="6459"/>
                      </a:cubicBezTo>
                      <a:cubicBezTo>
                        <a:pt x="11249" y="6301"/>
                        <a:pt x="11015" y="6221"/>
                        <a:pt x="10780" y="6221"/>
                      </a:cubicBezTo>
                      <a:cubicBezTo>
                        <a:pt x="10503" y="6221"/>
                        <a:pt x="10224" y="6332"/>
                        <a:pt x="10019" y="6554"/>
                      </a:cubicBezTo>
                      <a:lnTo>
                        <a:pt x="9011" y="7657"/>
                      </a:lnTo>
                      <a:cubicBezTo>
                        <a:pt x="8885" y="7247"/>
                        <a:pt x="8539" y="6932"/>
                        <a:pt x="8098" y="6932"/>
                      </a:cubicBezTo>
                      <a:cubicBezTo>
                        <a:pt x="8287" y="6838"/>
                        <a:pt x="8444" y="6680"/>
                        <a:pt x="8602" y="6522"/>
                      </a:cubicBezTo>
                      <a:cubicBezTo>
                        <a:pt x="9358" y="5798"/>
                        <a:pt x="9767" y="4821"/>
                        <a:pt x="9767" y="3845"/>
                      </a:cubicBezTo>
                      <a:cubicBezTo>
                        <a:pt x="9767" y="1734"/>
                        <a:pt x="8035" y="1"/>
                        <a:pt x="59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61" name="Google Shape;9162;p73">
                  <a:extLst>
                    <a:ext uri="{FF2B5EF4-FFF2-40B4-BE49-F238E27FC236}">
                      <a16:creationId xmlns:a16="http://schemas.microsoft.com/office/drawing/2014/main" id="{C2BB745D-96F5-A8AB-1FFE-01E9997BF9DD}"/>
                    </a:ext>
                  </a:extLst>
                </p:cNvPr>
                <p:cNvSpPr/>
                <p:nvPr/>
              </p:nvSpPr>
              <p:spPr>
                <a:xfrm>
                  <a:off x="2629350" y="2353025"/>
                  <a:ext cx="543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" h="4852" extrusionOk="0">
                      <a:moveTo>
                        <a:pt x="1071" y="0"/>
                      </a:moveTo>
                      <a:cubicBezTo>
                        <a:pt x="882" y="0"/>
                        <a:pt x="725" y="158"/>
                        <a:pt x="725" y="347"/>
                      </a:cubicBezTo>
                      <a:lnTo>
                        <a:pt x="725" y="756"/>
                      </a:lnTo>
                      <a:cubicBezTo>
                        <a:pt x="315" y="914"/>
                        <a:pt x="63" y="1292"/>
                        <a:pt x="63" y="1733"/>
                      </a:cubicBezTo>
                      <a:cubicBezTo>
                        <a:pt x="0" y="2332"/>
                        <a:pt x="473" y="2804"/>
                        <a:pt x="1071" y="2804"/>
                      </a:cubicBezTo>
                      <a:cubicBezTo>
                        <a:pt x="1260" y="2804"/>
                        <a:pt x="1418" y="2962"/>
                        <a:pt x="1418" y="3151"/>
                      </a:cubicBezTo>
                      <a:cubicBezTo>
                        <a:pt x="1418" y="3308"/>
                        <a:pt x="1355" y="3434"/>
                        <a:pt x="1229" y="3466"/>
                      </a:cubicBezTo>
                      <a:cubicBezTo>
                        <a:pt x="1185" y="3492"/>
                        <a:pt x="1140" y="3503"/>
                        <a:pt x="1093" y="3503"/>
                      </a:cubicBezTo>
                      <a:cubicBezTo>
                        <a:pt x="970" y="3503"/>
                        <a:pt x="839" y="3422"/>
                        <a:pt x="725" y="3308"/>
                      </a:cubicBezTo>
                      <a:cubicBezTo>
                        <a:pt x="662" y="3245"/>
                        <a:pt x="575" y="3214"/>
                        <a:pt x="488" y="3214"/>
                      </a:cubicBezTo>
                      <a:cubicBezTo>
                        <a:pt x="402" y="3214"/>
                        <a:pt x="315" y="3245"/>
                        <a:pt x="252" y="3308"/>
                      </a:cubicBezTo>
                      <a:cubicBezTo>
                        <a:pt x="126" y="3434"/>
                        <a:pt x="126" y="3655"/>
                        <a:pt x="252" y="3781"/>
                      </a:cubicBezTo>
                      <a:cubicBezTo>
                        <a:pt x="410" y="3938"/>
                        <a:pt x="567" y="4064"/>
                        <a:pt x="756" y="4096"/>
                      </a:cubicBezTo>
                      <a:lnTo>
                        <a:pt x="756" y="4505"/>
                      </a:lnTo>
                      <a:cubicBezTo>
                        <a:pt x="756" y="4694"/>
                        <a:pt x="914" y="4852"/>
                        <a:pt x="1103" y="4852"/>
                      </a:cubicBezTo>
                      <a:cubicBezTo>
                        <a:pt x="1323" y="4852"/>
                        <a:pt x="1481" y="4694"/>
                        <a:pt x="1481" y="4505"/>
                      </a:cubicBezTo>
                      <a:lnTo>
                        <a:pt x="1481" y="4096"/>
                      </a:lnTo>
                      <a:cubicBezTo>
                        <a:pt x="1481" y="4096"/>
                        <a:pt x="1512" y="4096"/>
                        <a:pt x="1512" y="4064"/>
                      </a:cubicBezTo>
                      <a:cubicBezTo>
                        <a:pt x="1890" y="3907"/>
                        <a:pt x="2142" y="3497"/>
                        <a:pt x="2142" y="3119"/>
                      </a:cubicBezTo>
                      <a:cubicBezTo>
                        <a:pt x="2142" y="2521"/>
                        <a:pt x="1670" y="2079"/>
                        <a:pt x="1103" y="2079"/>
                      </a:cubicBezTo>
                      <a:cubicBezTo>
                        <a:pt x="914" y="2079"/>
                        <a:pt x="756" y="1922"/>
                        <a:pt x="756" y="1733"/>
                      </a:cubicBezTo>
                      <a:cubicBezTo>
                        <a:pt x="756" y="1575"/>
                        <a:pt x="851" y="1449"/>
                        <a:pt x="1008" y="1418"/>
                      </a:cubicBezTo>
                      <a:cubicBezTo>
                        <a:pt x="1047" y="1405"/>
                        <a:pt x="1085" y="1399"/>
                        <a:pt x="1124" y="1399"/>
                      </a:cubicBezTo>
                      <a:cubicBezTo>
                        <a:pt x="1273" y="1399"/>
                        <a:pt x="1418" y="1494"/>
                        <a:pt x="1544" y="1670"/>
                      </a:cubicBezTo>
                      <a:cubicBezTo>
                        <a:pt x="1610" y="1753"/>
                        <a:pt x="1703" y="1792"/>
                        <a:pt x="1795" y="1792"/>
                      </a:cubicBezTo>
                      <a:cubicBezTo>
                        <a:pt x="1876" y="1792"/>
                        <a:pt x="1957" y="1761"/>
                        <a:pt x="2016" y="1701"/>
                      </a:cubicBezTo>
                      <a:cubicBezTo>
                        <a:pt x="2174" y="1575"/>
                        <a:pt x="2174" y="1323"/>
                        <a:pt x="2048" y="1229"/>
                      </a:cubicBezTo>
                      <a:cubicBezTo>
                        <a:pt x="1859" y="977"/>
                        <a:pt x="1670" y="819"/>
                        <a:pt x="1418" y="756"/>
                      </a:cubicBezTo>
                      <a:lnTo>
                        <a:pt x="1418" y="347"/>
                      </a:ln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11" name="Google Shape;9163;p73">
                <a:extLst>
                  <a:ext uri="{FF2B5EF4-FFF2-40B4-BE49-F238E27FC236}">
                    <a16:creationId xmlns:a16="http://schemas.microsoft.com/office/drawing/2014/main" id="{CC64708D-88EC-080F-D85C-8CEAFE2AE852}"/>
                  </a:ext>
                </a:extLst>
              </p:cNvPr>
              <p:cNvSpPr/>
              <p:nvPr/>
            </p:nvSpPr>
            <p:spPr>
              <a:xfrm>
                <a:off x="3928551" y="2924655"/>
                <a:ext cx="500612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46" extrusionOk="0">
                    <a:moveTo>
                      <a:pt x="10744" y="3718"/>
                    </a:moveTo>
                    <a:lnTo>
                      <a:pt x="10428" y="4348"/>
                    </a:lnTo>
                    <a:cubicBezTo>
                      <a:pt x="10397" y="4442"/>
                      <a:pt x="10397" y="4568"/>
                      <a:pt x="10428" y="4663"/>
                    </a:cubicBezTo>
                    <a:lnTo>
                      <a:pt x="10744" y="5293"/>
                    </a:lnTo>
                    <a:lnTo>
                      <a:pt x="9483" y="4915"/>
                    </a:lnTo>
                    <a:lnTo>
                      <a:pt x="9105" y="4505"/>
                    </a:lnTo>
                    <a:lnTo>
                      <a:pt x="9483" y="4127"/>
                    </a:lnTo>
                    <a:lnTo>
                      <a:pt x="10744" y="3718"/>
                    </a:lnTo>
                    <a:close/>
                    <a:moveTo>
                      <a:pt x="4443" y="3497"/>
                    </a:moveTo>
                    <a:cubicBezTo>
                      <a:pt x="4884" y="3497"/>
                      <a:pt x="5262" y="3781"/>
                      <a:pt x="5419" y="4190"/>
                    </a:cubicBezTo>
                    <a:lnTo>
                      <a:pt x="4443" y="4190"/>
                    </a:lnTo>
                    <a:cubicBezTo>
                      <a:pt x="4253" y="4190"/>
                      <a:pt x="4096" y="4348"/>
                      <a:pt x="4096" y="4568"/>
                    </a:cubicBezTo>
                    <a:cubicBezTo>
                      <a:pt x="4096" y="4663"/>
                      <a:pt x="4253" y="4820"/>
                      <a:pt x="4443" y="4820"/>
                    </a:cubicBezTo>
                    <a:lnTo>
                      <a:pt x="5419" y="4820"/>
                    </a:lnTo>
                    <a:cubicBezTo>
                      <a:pt x="5262" y="5230"/>
                      <a:pt x="4915" y="5545"/>
                      <a:pt x="4443" y="5545"/>
                    </a:cubicBezTo>
                    <a:cubicBezTo>
                      <a:pt x="3844" y="5545"/>
                      <a:pt x="3434" y="5072"/>
                      <a:pt x="3434" y="4505"/>
                    </a:cubicBezTo>
                    <a:cubicBezTo>
                      <a:pt x="3434" y="3970"/>
                      <a:pt x="3907" y="3497"/>
                      <a:pt x="4443" y="3497"/>
                    </a:cubicBezTo>
                    <a:close/>
                    <a:moveTo>
                      <a:pt x="4443" y="2080"/>
                    </a:moveTo>
                    <a:cubicBezTo>
                      <a:pt x="5671" y="2080"/>
                      <a:pt x="6679" y="2993"/>
                      <a:pt x="6837" y="4159"/>
                    </a:cubicBezTo>
                    <a:lnTo>
                      <a:pt x="6144" y="4159"/>
                    </a:lnTo>
                    <a:cubicBezTo>
                      <a:pt x="5986" y="3371"/>
                      <a:pt x="5262" y="2773"/>
                      <a:pt x="4443" y="2773"/>
                    </a:cubicBezTo>
                    <a:cubicBezTo>
                      <a:pt x="3497" y="2773"/>
                      <a:pt x="2710" y="3560"/>
                      <a:pt x="2710" y="4505"/>
                    </a:cubicBezTo>
                    <a:cubicBezTo>
                      <a:pt x="2710" y="5451"/>
                      <a:pt x="3497" y="6238"/>
                      <a:pt x="4443" y="6238"/>
                    </a:cubicBezTo>
                    <a:cubicBezTo>
                      <a:pt x="5262" y="6238"/>
                      <a:pt x="5986" y="5671"/>
                      <a:pt x="6144" y="4883"/>
                    </a:cubicBezTo>
                    <a:lnTo>
                      <a:pt x="6837" y="4883"/>
                    </a:lnTo>
                    <a:cubicBezTo>
                      <a:pt x="6679" y="6049"/>
                      <a:pt x="5671" y="6963"/>
                      <a:pt x="4443" y="6963"/>
                    </a:cubicBezTo>
                    <a:cubicBezTo>
                      <a:pt x="3119" y="6963"/>
                      <a:pt x="2017" y="5860"/>
                      <a:pt x="2017" y="4505"/>
                    </a:cubicBezTo>
                    <a:cubicBezTo>
                      <a:pt x="2017" y="3182"/>
                      <a:pt x="3119" y="2080"/>
                      <a:pt x="4443" y="2080"/>
                    </a:cubicBezTo>
                    <a:close/>
                    <a:moveTo>
                      <a:pt x="4474" y="662"/>
                    </a:moveTo>
                    <a:cubicBezTo>
                      <a:pt x="6459" y="662"/>
                      <a:pt x="8097" y="2206"/>
                      <a:pt x="8255" y="4127"/>
                    </a:cubicBezTo>
                    <a:lnTo>
                      <a:pt x="7562" y="4127"/>
                    </a:lnTo>
                    <a:cubicBezTo>
                      <a:pt x="7372" y="2584"/>
                      <a:pt x="6049" y="1355"/>
                      <a:pt x="4443" y="1355"/>
                    </a:cubicBezTo>
                    <a:cubicBezTo>
                      <a:pt x="2710" y="1355"/>
                      <a:pt x="1324" y="2773"/>
                      <a:pt x="1324" y="4474"/>
                    </a:cubicBezTo>
                    <a:cubicBezTo>
                      <a:pt x="1324" y="6175"/>
                      <a:pt x="2741" y="7593"/>
                      <a:pt x="4443" y="7593"/>
                    </a:cubicBezTo>
                    <a:cubicBezTo>
                      <a:pt x="6049" y="7593"/>
                      <a:pt x="7372" y="6364"/>
                      <a:pt x="7562" y="4820"/>
                    </a:cubicBezTo>
                    <a:lnTo>
                      <a:pt x="8255" y="4820"/>
                    </a:lnTo>
                    <a:cubicBezTo>
                      <a:pt x="8097" y="6774"/>
                      <a:pt x="6459" y="8286"/>
                      <a:pt x="4474" y="8286"/>
                    </a:cubicBezTo>
                    <a:cubicBezTo>
                      <a:pt x="2395" y="8286"/>
                      <a:pt x="662" y="6616"/>
                      <a:pt x="662" y="4474"/>
                    </a:cubicBezTo>
                    <a:cubicBezTo>
                      <a:pt x="662" y="2363"/>
                      <a:pt x="2363" y="662"/>
                      <a:pt x="4474" y="662"/>
                    </a:cubicBezTo>
                    <a:close/>
                    <a:moveTo>
                      <a:pt x="5734" y="8822"/>
                    </a:moveTo>
                    <a:lnTo>
                      <a:pt x="6049" y="9767"/>
                    </a:lnTo>
                    <a:lnTo>
                      <a:pt x="2836" y="9767"/>
                    </a:lnTo>
                    <a:lnTo>
                      <a:pt x="3151" y="8822"/>
                    </a:lnTo>
                    <a:cubicBezTo>
                      <a:pt x="3529" y="8916"/>
                      <a:pt x="4001" y="9011"/>
                      <a:pt x="4443" y="9011"/>
                    </a:cubicBezTo>
                    <a:cubicBezTo>
                      <a:pt x="4884" y="9011"/>
                      <a:pt x="5356" y="8916"/>
                      <a:pt x="5734" y="8822"/>
                    </a:cubicBezTo>
                    <a:close/>
                    <a:moveTo>
                      <a:pt x="6522" y="10428"/>
                    </a:moveTo>
                    <a:cubicBezTo>
                      <a:pt x="6963" y="10428"/>
                      <a:pt x="7372" y="10680"/>
                      <a:pt x="7530" y="11121"/>
                    </a:cubicBezTo>
                    <a:lnTo>
                      <a:pt x="1418" y="11121"/>
                    </a:lnTo>
                    <a:cubicBezTo>
                      <a:pt x="1576" y="10743"/>
                      <a:pt x="1922" y="10428"/>
                      <a:pt x="2395" y="10428"/>
                    </a:cubicBezTo>
                    <a:close/>
                    <a:moveTo>
                      <a:pt x="4474" y="0"/>
                    </a:moveTo>
                    <a:cubicBezTo>
                      <a:pt x="1985" y="0"/>
                      <a:pt x="0" y="1985"/>
                      <a:pt x="0" y="4474"/>
                    </a:cubicBezTo>
                    <a:cubicBezTo>
                      <a:pt x="0" y="6238"/>
                      <a:pt x="1040" y="7813"/>
                      <a:pt x="2552" y="8538"/>
                    </a:cubicBezTo>
                    <a:lnTo>
                      <a:pt x="2143" y="9767"/>
                    </a:lnTo>
                    <a:cubicBezTo>
                      <a:pt x="1324" y="9861"/>
                      <a:pt x="693" y="10586"/>
                      <a:pt x="693" y="11499"/>
                    </a:cubicBezTo>
                    <a:cubicBezTo>
                      <a:pt x="693" y="11688"/>
                      <a:pt x="851" y="11846"/>
                      <a:pt x="1040" y="11846"/>
                    </a:cubicBezTo>
                    <a:lnTo>
                      <a:pt x="7971" y="11846"/>
                    </a:lnTo>
                    <a:cubicBezTo>
                      <a:pt x="8192" y="11846"/>
                      <a:pt x="8349" y="11688"/>
                      <a:pt x="8349" y="11499"/>
                    </a:cubicBezTo>
                    <a:cubicBezTo>
                      <a:pt x="8349" y="10617"/>
                      <a:pt x="7719" y="9924"/>
                      <a:pt x="6900" y="9767"/>
                    </a:cubicBezTo>
                    <a:lnTo>
                      <a:pt x="6490" y="8538"/>
                    </a:lnTo>
                    <a:cubicBezTo>
                      <a:pt x="7782" y="7908"/>
                      <a:pt x="8727" y="6679"/>
                      <a:pt x="8979" y="5230"/>
                    </a:cubicBezTo>
                    <a:lnTo>
                      <a:pt x="9137" y="5388"/>
                    </a:lnTo>
                    <a:cubicBezTo>
                      <a:pt x="9168" y="5419"/>
                      <a:pt x="9200" y="5451"/>
                      <a:pt x="9263" y="5451"/>
                    </a:cubicBezTo>
                    <a:lnTo>
                      <a:pt x="11374" y="6175"/>
                    </a:lnTo>
                    <a:cubicBezTo>
                      <a:pt x="11403" y="6183"/>
                      <a:pt x="11435" y="6186"/>
                      <a:pt x="11466" y="6186"/>
                    </a:cubicBezTo>
                    <a:cubicBezTo>
                      <a:pt x="11569" y="6186"/>
                      <a:pt x="11672" y="6145"/>
                      <a:pt x="11720" y="6049"/>
                    </a:cubicBezTo>
                    <a:cubicBezTo>
                      <a:pt x="11815" y="5923"/>
                      <a:pt x="11846" y="5766"/>
                      <a:pt x="11783" y="5671"/>
                    </a:cubicBezTo>
                    <a:lnTo>
                      <a:pt x="11153" y="4442"/>
                    </a:lnTo>
                    <a:lnTo>
                      <a:pt x="11783" y="3214"/>
                    </a:lnTo>
                    <a:cubicBezTo>
                      <a:pt x="11815" y="3151"/>
                      <a:pt x="11783" y="2993"/>
                      <a:pt x="11689" y="2899"/>
                    </a:cubicBezTo>
                    <a:cubicBezTo>
                      <a:pt x="11641" y="2802"/>
                      <a:pt x="11519" y="2761"/>
                      <a:pt x="11422" y="2761"/>
                    </a:cubicBezTo>
                    <a:cubicBezTo>
                      <a:pt x="11392" y="2761"/>
                      <a:pt x="11364" y="2765"/>
                      <a:pt x="11342" y="2773"/>
                    </a:cubicBezTo>
                    <a:lnTo>
                      <a:pt x="9200" y="3497"/>
                    </a:lnTo>
                    <a:cubicBezTo>
                      <a:pt x="9168" y="3497"/>
                      <a:pt x="9105" y="3529"/>
                      <a:pt x="9105" y="3560"/>
                    </a:cubicBezTo>
                    <a:lnTo>
                      <a:pt x="8916" y="3718"/>
                    </a:lnTo>
                    <a:cubicBezTo>
                      <a:pt x="8570" y="1607"/>
                      <a:pt x="6742" y="0"/>
                      <a:pt x="44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12" name="Google Shape;9164;p73">
                <a:extLst>
                  <a:ext uri="{FF2B5EF4-FFF2-40B4-BE49-F238E27FC236}">
                    <a16:creationId xmlns:a16="http://schemas.microsoft.com/office/drawing/2014/main" id="{38C340A0-BAB2-F3F4-CAE7-11B256653B84}"/>
                  </a:ext>
                </a:extLst>
              </p:cNvPr>
              <p:cNvGrpSpPr/>
              <p:nvPr/>
            </p:nvGrpSpPr>
            <p:grpSpPr>
              <a:xfrm>
                <a:off x="7113533" y="1688554"/>
                <a:ext cx="497951" cy="499261"/>
                <a:chOff x="4321150" y="1946600"/>
                <a:chExt cx="294600" cy="295375"/>
              </a:xfrm>
              <a:grpFill/>
            </p:grpSpPr>
            <p:sp>
              <p:nvSpPr>
                <p:cNvPr id="457" name="Google Shape;9165;p73">
                  <a:extLst>
                    <a:ext uri="{FF2B5EF4-FFF2-40B4-BE49-F238E27FC236}">
                      <a16:creationId xmlns:a16="http://schemas.microsoft.com/office/drawing/2014/main" id="{C30DAC89-A6BB-720B-D9E9-43C25C3FBD20}"/>
                    </a:ext>
                  </a:extLst>
                </p:cNvPr>
                <p:cNvSpPr/>
                <p:nvPr/>
              </p:nvSpPr>
              <p:spPr>
                <a:xfrm>
                  <a:off x="4321150" y="1946600"/>
                  <a:ext cx="29460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815" extrusionOk="0">
                      <a:moveTo>
                        <a:pt x="9043" y="662"/>
                      </a:moveTo>
                      <a:lnTo>
                        <a:pt x="9043" y="2080"/>
                      </a:lnTo>
                      <a:lnTo>
                        <a:pt x="2742" y="2080"/>
                      </a:lnTo>
                      <a:lnTo>
                        <a:pt x="2742" y="662"/>
                      </a:lnTo>
                      <a:close/>
                      <a:moveTo>
                        <a:pt x="10775" y="2742"/>
                      </a:moveTo>
                      <a:cubicBezTo>
                        <a:pt x="10996" y="2742"/>
                        <a:pt x="11153" y="2899"/>
                        <a:pt x="11153" y="3120"/>
                      </a:cubicBezTo>
                      <a:lnTo>
                        <a:pt x="11153" y="6554"/>
                      </a:lnTo>
                      <a:cubicBezTo>
                        <a:pt x="11153" y="6774"/>
                        <a:pt x="10996" y="6932"/>
                        <a:pt x="10775" y="6932"/>
                      </a:cubicBezTo>
                      <a:lnTo>
                        <a:pt x="9767" y="6932"/>
                      </a:lnTo>
                      <a:lnTo>
                        <a:pt x="9767" y="4474"/>
                      </a:lnTo>
                      <a:cubicBezTo>
                        <a:pt x="9767" y="4285"/>
                        <a:pt x="9610" y="4128"/>
                        <a:pt x="9421" y="4128"/>
                      </a:cubicBezTo>
                      <a:lnTo>
                        <a:pt x="2427" y="4128"/>
                      </a:lnTo>
                      <a:cubicBezTo>
                        <a:pt x="2238" y="4128"/>
                        <a:pt x="2080" y="4285"/>
                        <a:pt x="2080" y="4474"/>
                      </a:cubicBezTo>
                      <a:lnTo>
                        <a:pt x="2080" y="6932"/>
                      </a:lnTo>
                      <a:lnTo>
                        <a:pt x="1009" y="6932"/>
                      </a:lnTo>
                      <a:cubicBezTo>
                        <a:pt x="820" y="6932"/>
                        <a:pt x="662" y="6774"/>
                        <a:pt x="662" y="6554"/>
                      </a:cubicBezTo>
                      <a:lnTo>
                        <a:pt x="662" y="3120"/>
                      </a:lnTo>
                      <a:cubicBezTo>
                        <a:pt x="662" y="2899"/>
                        <a:pt x="820" y="2742"/>
                        <a:pt x="1009" y="2742"/>
                      </a:cubicBezTo>
                      <a:close/>
                      <a:moveTo>
                        <a:pt x="9011" y="4821"/>
                      </a:moveTo>
                      <a:lnTo>
                        <a:pt x="9011" y="11090"/>
                      </a:lnTo>
                      <a:lnTo>
                        <a:pt x="2710" y="11090"/>
                      </a:lnTo>
                      <a:lnTo>
                        <a:pt x="2710" y="4821"/>
                      </a:lnTo>
                      <a:close/>
                      <a:moveTo>
                        <a:pt x="2395" y="1"/>
                      </a:moveTo>
                      <a:cubicBezTo>
                        <a:pt x="2206" y="1"/>
                        <a:pt x="2049" y="158"/>
                        <a:pt x="2049" y="347"/>
                      </a:cubicBezTo>
                      <a:lnTo>
                        <a:pt x="2049" y="2112"/>
                      </a:lnTo>
                      <a:lnTo>
                        <a:pt x="1009" y="2112"/>
                      </a:lnTo>
                      <a:cubicBezTo>
                        <a:pt x="442" y="2112"/>
                        <a:pt x="1" y="2584"/>
                        <a:pt x="1" y="3151"/>
                      </a:cubicBezTo>
                      <a:lnTo>
                        <a:pt x="1" y="6617"/>
                      </a:lnTo>
                      <a:cubicBezTo>
                        <a:pt x="1" y="7215"/>
                        <a:pt x="473" y="7625"/>
                        <a:pt x="1009" y="7625"/>
                      </a:cubicBezTo>
                      <a:lnTo>
                        <a:pt x="2049" y="7625"/>
                      </a:lnTo>
                      <a:lnTo>
                        <a:pt x="2049" y="11468"/>
                      </a:lnTo>
                      <a:cubicBezTo>
                        <a:pt x="2049" y="11657"/>
                        <a:pt x="2206" y="11815"/>
                        <a:pt x="2395" y="11815"/>
                      </a:cubicBezTo>
                      <a:lnTo>
                        <a:pt x="9358" y="11815"/>
                      </a:lnTo>
                      <a:cubicBezTo>
                        <a:pt x="9578" y="11815"/>
                        <a:pt x="9736" y="11657"/>
                        <a:pt x="9736" y="11468"/>
                      </a:cubicBezTo>
                      <a:lnTo>
                        <a:pt x="9736" y="7625"/>
                      </a:lnTo>
                      <a:lnTo>
                        <a:pt x="10744" y="7625"/>
                      </a:lnTo>
                      <a:cubicBezTo>
                        <a:pt x="11343" y="7625"/>
                        <a:pt x="11784" y="7152"/>
                        <a:pt x="11784" y="6617"/>
                      </a:cubicBezTo>
                      <a:lnTo>
                        <a:pt x="11784" y="3151"/>
                      </a:lnTo>
                      <a:cubicBezTo>
                        <a:pt x="11784" y="2553"/>
                        <a:pt x="11311" y="2112"/>
                        <a:pt x="10744" y="2112"/>
                      </a:cubicBezTo>
                      <a:lnTo>
                        <a:pt x="9736" y="2112"/>
                      </a:lnTo>
                      <a:lnTo>
                        <a:pt x="9736" y="347"/>
                      </a:lnTo>
                      <a:cubicBezTo>
                        <a:pt x="9736" y="158"/>
                        <a:pt x="9578" y="1"/>
                        <a:pt x="93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8" name="Google Shape;9166;p73">
                  <a:extLst>
                    <a:ext uri="{FF2B5EF4-FFF2-40B4-BE49-F238E27FC236}">
                      <a16:creationId xmlns:a16="http://schemas.microsoft.com/office/drawing/2014/main" id="{2F6EE05E-0B97-7A0D-041F-526EFC9D593C}"/>
                    </a:ext>
                  </a:extLst>
                </p:cNvPr>
                <p:cNvSpPr/>
                <p:nvPr/>
              </p:nvSpPr>
              <p:spPr>
                <a:xfrm>
                  <a:off x="4564525" y="2031675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1" y="189"/>
                        <a:pt x="1" y="378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cubicBezTo>
                        <a:pt x="536" y="725"/>
                        <a:pt x="694" y="567"/>
                        <a:pt x="694" y="378"/>
                      </a:cubicBezTo>
                      <a:cubicBezTo>
                        <a:pt x="694" y="189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9" name="Google Shape;9167;p73">
                  <a:extLst>
                    <a:ext uri="{FF2B5EF4-FFF2-40B4-BE49-F238E27FC236}">
                      <a16:creationId xmlns:a16="http://schemas.microsoft.com/office/drawing/2014/main" id="{0A2D2AD1-AC30-3FB6-F82D-FF64CEECDBD4}"/>
                    </a:ext>
                  </a:extLst>
                </p:cNvPr>
                <p:cNvSpPr/>
                <p:nvPr/>
              </p:nvSpPr>
              <p:spPr>
                <a:xfrm>
                  <a:off x="4414100" y="2084450"/>
                  <a:ext cx="1063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4884" extrusionOk="0">
                      <a:moveTo>
                        <a:pt x="2174" y="693"/>
                      </a:moveTo>
                      <a:cubicBezTo>
                        <a:pt x="2584" y="693"/>
                        <a:pt x="2899" y="1008"/>
                        <a:pt x="2899" y="1418"/>
                      </a:cubicBezTo>
                      <a:cubicBezTo>
                        <a:pt x="2899" y="1796"/>
                        <a:pt x="2584" y="2111"/>
                        <a:pt x="2174" y="2111"/>
                      </a:cubicBezTo>
                      <a:cubicBezTo>
                        <a:pt x="1796" y="2111"/>
                        <a:pt x="1481" y="1796"/>
                        <a:pt x="1481" y="1418"/>
                      </a:cubicBezTo>
                      <a:cubicBezTo>
                        <a:pt x="1481" y="1008"/>
                        <a:pt x="1796" y="693"/>
                        <a:pt x="2174" y="693"/>
                      </a:cubicBezTo>
                      <a:close/>
                      <a:moveTo>
                        <a:pt x="2174" y="2804"/>
                      </a:moveTo>
                      <a:cubicBezTo>
                        <a:pt x="2930" y="2804"/>
                        <a:pt x="3592" y="3403"/>
                        <a:pt x="3592" y="4190"/>
                      </a:cubicBezTo>
                      <a:lnTo>
                        <a:pt x="756" y="4190"/>
                      </a:lnTo>
                      <a:cubicBezTo>
                        <a:pt x="756" y="3403"/>
                        <a:pt x="1387" y="2804"/>
                        <a:pt x="2174" y="2804"/>
                      </a:cubicBezTo>
                      <a:close/>
                      <a:moveTo>
                        <a:pt x="2143" y="0"/>
                      </a:moveTo>
                      <a:cubicBezTo>
                        <a:pt x="1387" y="0"/>
                        <a:pt x="725" y="630"/>
                        <a:pt x="725" y="1386"/>
                      </a:cubicBezTo>
                      <a:cubicBezTo>
                        <a:pt x="725" y="1733"/>
                        <a:pt x="882" y="2079"/>
                        <a:pt x="1103" y="2331"/>
                      </a:cubicBezTo>
                      <a:cubicBezTo>
                        <a:pt x="473" y="2678"/>
                        <a:pt x="0" y="3340"/>
                        <a:pt x="0" y="4159"/>
                      </a:cubicBezTo>
                      <a:lnTo>
                        <a:pt x="0" y="4537"/>
                      </a:lnTo>
                      <a:cubicBezTo>
                        <a:pt x="63" y="4726"/>
                        <a:pt x="221" y="4883"/>
                        <a:pt x="410" y="4883"/>
                      </a:cubicBezTo>
                      <a:lnTo>
                        <a:pt x="3907" y="4883"/>
                      </a:lnTo>
                      <a:cubicBezTo>
                        <a:pt x="4127" y="4883"/>
                        <a:pt x="4253" y="4726"/>
                        <a:pt x="4253" y="4537"/>
                      </a:cubicBezTo>
                      <a:lnTo>
                        <a:pt x="4253" y="4159"/>
                      </a:lnTo>
                      <a:cubicBezTo>
                        <a:pt x="4253" y="3371"/>
                        <a:pt x="3844" y="2709"/>
                        <a:pt x="3151" y="2331"/>
                      </a:cubicBezTo>
                      <a:cubicBezTo>
                        <a:pt x="3403" y="2048"/>
                        <a:pt x="3560" y="1733"/>
                        <a:pt x="3560" y="1386"/>
                      </a:cubicBezTo>
                      <a:cubicBezTo>
                        <a:pt x="3560" y="599"/>
                        <a:pt x="2930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13" name="Google Shape;9168;p73">
                <a:extLst>
                  <a:ext uri="{FF2B5EF4-FFF2-40B4-BE49-F238E27FC236}">
                    <a16:creationId xmlns:a16="http://schemas.microsoft.com/office/drawing/2014/main" id="{BC7A2BA6-07CE-C4E5-8F74-3FACCA231988}"/>
                  </a:ext>
                </a:extLst>
              </p:cNvPr>
              <p:cNvSpPr/>
              <p:nvPr/>
            </p:nvSpPr>
            <p:spPr>
              <a:xfrm>
                <a:off x="7108806" y="2297591"/>
                <a:ext cx="507290" cy="467358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060" extrusionOk="0">
                    <a:moveTo>
                      <a:pt x="2049" y="2049"/>
                    </a:moveTo>
                    <a:cubicBezTo>
                      <a:pt x="2238" y="2049"/>
                      <a:pt x="2395" y="2206"/>
                      <a:pt x="2395" y="2395"/>
                    </a:cubicBezTo>
                    <a:cubicBezTo>
                      <a:pt x="2395" y="2584"/>
                      <a:pt x="2238" y="2742"/>
                      <a:pt x="2049" y="2742"/>
                    </a:cubicBezTo>
                    <a:cubicBezTo>
                      <a:pt x="1860" y="2742"/>
                      <a:pt x="1702" y="2584"/>
                      <a:pt x="1702" y="2395"/>
                    </a:cubicBezTo>
                    <a:cubicBezTo>
                      <a:pt x="1734" y="2206"/>
                      <a:pt x="1860" y="2049"/>
                      <a:pt x="2049" y="2049"/>
                    </a:cubicBezTo>
                    <a:close/>
                    <a:moveTo>
                      <a:pt x="9736" y="2049"/>
                    </a:moveTo>
                    <a:cubicBezTo>
                      <a:pt x="9925" y="2049"/>
                      <a:pt x="10082" y="2206"/>
                      <a:pt x="10082" y="2395"/>
                    </a:cubicBezTo>
                    <a:cubicBezTo>
                      <a:pt x="10082" y="2584"/>
                      <a:pt x="9925" y="2742"/>
                      <a:pt x="9736" y="2742"/>
                    </a:cubicBezTo>
                    <a:cubicBezTo>
                      <a:pt x="9515" y="2742"/>
                      <a:pt x="9358" y="2584"/>
                      <a:pt x="9358" y="2395"/>
                    </a:cubicBezTo>
                    <a:cubicBezTo>
                      <a:pt x="9358" y="2206"/>
                      <a:pt x="9515" y="2049"/>
                      <a:pt x="9736" y="2049"/>
                    </a:cubicBezTo>
                    <a:close/>
                    <a:moveTo>
                      <a:pt x="2049" y="3719"/>
                    </a:moveTo>
                    <a:lnTo>
                      <a:pt x="3151" y="5514"/>
                    </a:lnTo>
                    <a:lnTo>
                      <a:pt x="946" y="5514"/>
                    </a:lnTo>
                    <a:lnTo>
                      <a:pt x="2049" y="3719"/>
                    </a:lnTo>
                    <a:close/>
                    <a:moveTo>
                      <a:pt x="9736" y="3719"/>
                    </a:moveTo>
                    <a:lnTo>
                      <a:pt x="10838" y="5514"/>
                    </a:lnTo>
                    <a:lnTo>
                      <a:pt x="8633" y="5514"/>
                    </a:lnTo>
                    <a:lnTo>
                      <a:pt x="9736" y="3719"/>
                    </a:lnTo>
                    <a:close/>
                    <a:moveTo>
                      <a:pt x="3435" y="6207"/>
                    </a:moveTo>
                    <a:cubicBezTo>
                      <a:pt x="3466" y="6964"/>
                      <a:pt x="2836" y="7594"/>
                      <a:pt x="2049" y="7594"/>
                    </a:cubicBezTo>
                    <a:cubicBezTo>
                      <a:pt x="1292" y="7594"/>
                      <a:pt x="662" y="6964"/>
                      <a:pt x="662" y="6207"/>
                    </a:cubicBezTo>
                    <a:close/>
                    <a:moveTo>
                      <a:pt x="11090" y="6207"/>
                    </a:moveTo>
                    <a:cubicBezTo>
                      <a:pt x="11090" y="6964"/>
                      <a:pt x="10460" y="7594"/>
                      <a:pt x="9736" y="7594"/>
                    </a:cubicBezTo>
                    <a:cubicBezTo>
                      <a:pt x="8980" y="7594"/>
                      <a:pt x="8350" y="6964"/>
                      <a:pt x="8350" y="6207"/>
                    </a:cubicBezTo>
                    <a:close/>
                    <a:moveTo>
                      <a:pt x="5892" y="663"/>
                    </a:moveTo>
                    <a:cubicBezTo>
                      <a:pt x="6113" y="663"/>
                      <a:pt x="6270" y="820"/>
                      <a:pt x="6270" y="1009"/>
                    </a:cubicBezTo>
                    <a:lnTo>
                      <a:pt x="6270" y="8980"/>
                    </a:lnTo>
                    <a:lnTo>
                      <a:pt x="5546" y="8980"/>
                    </a:lnTo>
                    <a:lnTo>
                      <a:pt x="5546" y="1009"/>
                    </a:lnTo>
                    <a:cubicBezTo>
                      <a:pt x="5546" y="820"/>
                      <a:pt x="5703" y="663"/>
                      <a:pt x="5892" y="663"/>
                    </a:cubicBezTo>
                    <a:close/>
                    <a:moveTo>
                      <a:pt x="8003" y="9673"/>
                    </a:moveTo>
                    <a:cubicBezTo>
                      <a:pt x="8192" y="9673"/>
                      <a:pt x="8350" y="9830"/>
                      <a:pt x="8350" y="10020"/>
                    </a:cubicBezTo>
                    <a:lnTo>
                      <a:pt x="8350" y="10398"/>
                    </a:lnTo>
                    <a:lnTo>
                      <a:pt x="3466" y="10398"/>
                    </a:lnTo>
                    <a:lnTo>
                      <a:pt x="3466" y="10020"/>
                    </a:lnTo>
                    <a:cubicBezTo>
                      <a:pt x="3466" y="9830"/>
                      <a:pt x="3624" y="9673"/>
                      <a:pt x="3813" y="9673"/>
                    </a:cubicBezTo>
                    <a:close/>
                    <a:moveTo>
                      <a:pt x="5955" y="1"/>
                    </a:moveTo>
                    <a:cubicBezTo>
                      <a:pt x="5357" y="1"/>
                      <a:pt x="4916" y="474"/>
                      <a:pt x="4916" y="1009"/>
                    </a:cubicBezTo>
                    <a:lnTo>
                      <a:pt x="4916" y="1167"/>
                    </a:lnTo>
                    <a:cubicBezTo>
                      <a:pt x="3970" y="1671"/>
                      <a:pt x="3655" y="1891"/>
                      <a:pt x="3057" y="1954"/>
                    </a:cubicBezTo>
                    <a:cubicBezTo>
                      <a:pt x="2899" y="1608"/>
                      <a:pt x="2553" y="1324"/>
                      <a:pt x="2112" y="1324"/>
                    </a:cubicBezTo>
                    <a:cubicBezTo>
                      <a:pt x="1734" y="1324"/>
                      <a:pt x="1387" y="1576"/>
                      <a:pt x="1166" y="1923"/>
                    </a:cubicBezTo>
                    <a:cubicBezTo>
                      <a:pt x="946" y="1891"/>
                      <a:pt x="694" y="1797"/>
                      <a:pt x="505" y="1734"/>
                    </a:cubicBezTo>
                    <a:cubicBezTo>
                      <a:pt x="454" y="1708"/>
                      <a:pt x="404" y="1697"/>
                      <a:pt x="355" y="1697"/>
                    </a:cubicBezTo>
                    <a:cubicBezTo>
                      <a:pt x="224" y="1697"/>
                      <a:pt x="110" y="1784"/>
                      <a:pt x="64" y="1923"/>
                    </a:cubicBezTo>
                    <a:cubicBezTo>
                      <a:pt x="1" y="2112"/>
                      <a:pt x="64" y="2301"/>
                      <a:pt x="284" y="2364"/>
                    </a:cubicBezTo>
                    <a:cubicBezTo>
                      <a:pt x="536" y="2458"/>
                      <a:pt x="820" y="2553"/>
                      <a:pt x="1135" y="2616"/>
                    </a:cubicBezTo>
                    <a:cubicBezTo>
                      <a:pt x="1229" y="2899"/>
                      <a:pt x="1387" y="3151"/>
                      <a:pt x="1607" y="3277"/>
                    </a:cubicBezTo>
                    <a:lnTo>
                      <a:pt x="127" y="5703"/>
                    </a:lnTo>
                    <a:cubicBezTo>
                      <a:pt x="64" y="5735"/>
                      <a:pt x="64" y="5829"/>
                      <a:pt x="64" y="5892"/>
                    </a:cubicBezTo>
                    <a:lnTo>
                      <a:pt x="64" y="6239"/>
                    </a:lnTo>
                    <a:cubicBezTo>
                      <a:pt x="64" y="7405"/>
                      <a:pt x="1009" y="8350"/>
                      <a:pt x="2175" y="8350"/>
                    </a:cubicBezTo>
                    <a:cubicBezTo>
                      <a:pt x="3309" y="8350"/>
                      <a:pt x="4254" y="7405"/>
                      <a:pt x="4254" y="6239"/>
                    </a:cubicBezTo>
                    <a:lnTo>
                      <a:pt x="4254" y="5892"/>
                    </a:lnTo>
                    <a:cubicBezTo>
                      <a:pt x="4254" y="5829"/>
                      <a:pt x="4254" y="5766"/>
                      <a:pt x="4222" y="5703"/>
                    </a:cubicBezTo>
                    <a:lnTo>
                      <a:pt x="2710" y="3277"/>
                    </a:lnTo>
                    <a:cubicBezTo>
                      <a:pt x="2962" y="3183"/>
                      <a:pt x="3120" y="2931"/>
                      <a:pt x="3183" y="2647"/>
                    </a:cubicBezTo>
                    <a:cubicBezTo>
                      <a:pt x="3844" y="2553"/>
                      <a:pt x="4222" y="2332"/>
                      <a:pt x="4947" y="1954"/>
                    </a:cubicBezTo>
                    <a:lnTo>
                      <a:pt x="4947" y="8980"/>
                    </a:lnTo>
                    <a:lnTo>
                      <a:pt x="3939" y="8980"/>
                    </a:lnTo>
                    <a:cubicBezTo>
                      <a:pt x="3340" y="8980"/>
                      <a:pt x="2899" y="9421"/>
                      <a:pt x="2899" y="9988"/>
                    </a:cubicBezTo>
                    <a:lnTo>
                      <a:pt x="2899" y="10713"/>
                    </a:lnTo>
                    <a:cubicBezTo>
                      <a:pt x="2899" y="10902"/>
                      <a:pt x="3057" y="11059"/>
                      <a:pt x="3246" y="11059"/>
                    </a:cubicBezTo>
                    <a:lnTo>
                      <a:pt x="8822" y="11059"/>
                    </a:lnTo>
                    <a:cubicBezTo>
                      <a:pt x="9011" y="11059"/>
                      <a:pt x="9169" y="10902"/>
                      <a:pt x="9169" y="10713"/>
                    </a:cubicBezTo>
                    <a:lnTo>
                      <a:pt x="9169" y="9988"/>
                    </a:lnTo>
                    <a:cubicBezTo>
                      <a:pt x="9169" y="9389"/>
                      <a:pt x="8696" y="8980"/>
                      <a:pt x="8129" y="8980"/>
                    </a:cubicBezTo>
                    <a:lnTo>
                      <a:pt x="7089" y="8980"/>
                    </a:lnTo>
                    <a:lnTo>
                      <a:pt x="7089" y="1954"/>
                    </a:lnTo>
                    <a:cubicBezTo>
                      <a:pt x="7814" y="2332"/>
                      <a:pt x="8224" y="2553"/>
                      <a:pt x="8885" y="2647"/>
                    </a:cubicBezTo>
                    <a:cubicBezTo>
                      <a:pt x="8980" y="2931"/>
                      <a:pt x="9137" y="3120"/>
                      <a:pt x="9358" y="3277"/>
                    </a:cubicBezTo>
                    <a:lnTo>
                      <a:pt x="7877" y="5703"/>
                    </a:lnTo>
                    <a:cubicBezTo>
                      <a:pt x="7814" y="5735"/>
                      <a:pt x="7814" y="5829"/>
                      <a:pt x="7814" y="5892"/>
                    </a:cubicBezTo>
                    <a:lnTo>
                      <a:pt x="7814" y="6239"/>
                    </a:lnTo>
                    <a:cubicBezTo>
                      <a:pt x="7814" y="7405"/>
                      <a:pt x="8759" y="8350"/>
                      <a:pt x="9925" y="8350"/>
                    </a:cubicBezTo>
                    <a:cubicBezTo>
                      <a:pt x="11059" y="8350"/>
                      <a:pt x="12004" y="7405"/>
                      <a:pt x="12004" y="6239"/>
                    </a:cubicBezTo>
                    <a:lnTo>
                      <a:pt x="12004" y="5892"/>
                    </a:lnTo>
                    <a:cubicBezTo>
                      <a:pt x="12004" y="5829"/>
                      <a:pt x="12004" y="5766"/>
                      <a:pt x="11973" y="5703"/>
                    </a:cubicBezTo>
                    <a:lnTo>
                      <a:pt x="10460" y="3277"/>
                    </a:lnTo>
                    <a:cubicBezTo>
                      <a:pt x="10523" y="3151"/>
                      <a:pt x="10681" y="2899"/>
                      <a:pt x="10744" y="2616"/>
                    </a:cubicBezTo>
                    <a:cubicBezTo>
                      <a:pt x="11027" y="2553"/>
                      <a:pt x="11343" y="2458"/>
                      <a:pt x="11626" y="2364"/>
                    </a:cubicBezTo>
                    <a:cubicBezTo>
                      <a:pt x="11815" y="2269"/>
                      <a:pt x="11878" y="2080"/>
                      <a:pt x="11815" y="1923"/>
                    </a:cubicBezTo>
                    <a:cubicBezTo>
                      <a:pt x="11746" y="1784"/>
                      <a:pt x="11626" y="1697"/>
                      <a:pt x="11505" y="1697"/>
                    </a:cubicBezTo>
                    <a:cubicBezTo>
                      <a:pt x="11461" y="1697"/>
                      <a:pt x="11416" y="1708"/>
                      <a:pt x="11374" y="1734"/>
                    </a:cubicBezTo>
                    <a:cubicBezTo>
                      <a:pt x="11122" y="1797"/>
                      <a:pt x="10933" y="1891"/>
                      <a:pt x="10712" y="1923"/>
                    </a:cubicBezTo>
                    <a:cubicBezTo>
                      <a:pt x="10555" y="1576"/>
                      <a:pt x="10208" y="1324"/>
                      <a:pt x="9767" y="1324"/>
                    </a:cubicBezTo>
                    <a:cubicBezTo>
                      <a:pt x="9326" y="1324"/>
                      <a:pt x="8980" y="1576"/>
                      <a:pt x="8822" y="1954"/>
                    </a:cubicBezTo>
                    <a:cubicBezTo>
                      <a:pt x="8224" y="1828"/>
                      <a:pt x="7908" y="1639"/>
                      <a:pt x="6963" y="1167"/>
                    </a:cubicBezTo>
                    <a:lnTo>
                      <a:pt x="6963" y="1009"/>
                    </a:lnTo>
                    <a:cubicBezTo>
                      <a:pt x="6963" y="411"/>
                      <a:pt x="6491" y="1"/>
                      <a:pt x="59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314" name="Google Shape;9169;p73">
                <a:extLst>
                  <a:ext uri="{FF2B5EF4-FFF2-40B4-BE49-F238E27FC236}">
                    <a16:creationId xmlns:a16="http://schemas.microsoft.com/office/drawing/2014/main" id="{78DA880E-4268-82B7-1213-17A8766F9D90}"/>
                  </a:ext>
                </a:extLst>
              </p:cNvPr>
              <p:cNvSpPr/>
              <p:nvPr/>
            </p:nvSpPr>
            <p:spPr>
              <a:xfrm>
                <a:off x="7109482" y="2925310"/>
                <a:ext cx="505937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815" extrusionOk="0">
                    <a:moveTo>
                      <a:pt x="5986" y="631"/>
                    </a:moveTo>
                    <a:cubicBezTo>
                      <a:pt x="6396" y="631"/>
                      <a:pt x="6711" y="946"/>
                      <a:pt x="6711" y="1324"/>
                    </a:cubicBezTo>
                    <a:cubicBezTo>
                      <a:pt x="6711" y="1733"/>
                      <a:pt x="6396" y="2048"/>
                      <a:pt x="5986" y="2048"/>
                    </a:cubicBezTo>
                    <a:cubicBezTo>
                      <a:pt x="5608" y="2048"/>
                      <a:pt x="5293" y="1733"/>
                      <a:pt x="5293" y="1324"/>
                    </a:cubicBezTo>
                    <a:cubicBezTo>
                      <a:pt x="5293" y="946"/>
                      <a:pt x="5608" y="631"/>
                      <a:pt x="5986" y="631"/>
                    </a:cubicBezTo>
                    <a:close/>
                    <a:moveTo>
                      <a:pt x="5986" y="2710"/>
                    </a:moveTo>
                    <a:cubicBezTo>
                      <a:pt x="6931" y="2710"/>
                      <a:pt x="7719" y="3498"/>
                      <a:pt x="7719" y="4443"/>
                    </a:cubicBezTo>
                    <a:lnTo>
                      <a:pt x="7719" y="4789"/>
                    </a:lnTo>
                    <a:lnTo>
                      <a:pt x="4253" y="4789"/>
                    </a:lnTo>
                    <a:lnTo>
                      <a:pt x="4253" y="4443"/>
                    </a:lnTo>
                    <a:cubicBezTo>
                      <a:pt x="4253" y="3498"/>
                      <a:pt x="5041" y="2710"/>
                      <a:pt x="5986" y="2710"/>
                    </a:cubicBezTo>
                    <a:close/>
                    <a:moveTo>
                      <a:pt x="3245" y="6900"/>
                    </a:moveTo>
                    <a:cubicBezTo>
                      <a:pt x="3623" y="6900"/>
                      <a:pt x="3938" y="7215"/>
                      <a:pt x="3938" y="7593"/>
                    </a:cubicBezTo>
                    <a:cubicBezTo>
                      <a:pt x="3938" y="8003"/>
                      <a:pt x="3623" y="8318"/>
                      <a:pt x="3245" y="8318"/>
                    </a:cubicBezTo>
                    <a:cubicBezTo>
                      <a:pt x="2836" y="8255"/>
                      <a:pt x="2521" y="7940"/>
                      <a:pt x="2521" y="7593"/>
                    </a:cubicBezTo>
                    <a:cubicBezTo>
                      <a:pt x="2521" y="7215"/>
                      <a:pt x="2836" y="6900"/>
                      <a:pt x="3245" y="6900"/>
                    </a:cubicBezTo>
                    <a:close/>
                    <a:moveTo>
                      <a:pt x="8759" y="6900"/>
                    </a:moveTo>
                    <a:cubicBezTo>
                      <a:pt x="9137" y="6900"/>
                      <a:pt x="9452" y="7215"/>
                      <a:pt x="9452" y="7593"/>
                    </a:cubicBezTo>
                    <a:cubicBezTo>
                      <a:pt x="9452" y="8003"/>
                      <a:pt x="9137" y="8318"/>
                      <a:pt x="8759" y="8318"/>
                    </a:cubicBezTo>
                    <a:cubicBezTo>
                      <a:pt x="8349" y="8318"/>
                      <a:pt x="8034" y="7940"/>
                      <a:pt x="8034" y="7593"/>
                    </a:cubicBezTo>
                    <a:cubicBezTo>
                      <a:pt x="8034" y="7215"/>
                      <a:pt x="8349" y="6900"/>
                      <a:pt x="8759" y="6900"/>
                    </a:cubicBezTo>
                    <a:close/>
                    <a:moveTo>
                      <a:pt x="10365" y="5545"/>
                    </a:moveTo>
                    <a:cubicBezTo>
                      <a:pt x="10523" y="5545"/>
                      <a:pt x="10680" y="5672"/>
                      <a:pt x="10712" y="5829"/>
                    </a:cubicBezTo>
                    <a:lnTo>
                      <a:pt x="11216" y="8570"/>
                    </a:lnTo>
                    <a:cubicBezTo>
                      <a:pt x="11247" y="8790"/>
                      <a:pt x="11027" y="8980"/>
                      <a:pt x="10838" y="8980"/>
                    </a:cubicBezTo>
                    <a:lnTo>
                      <a:pt x="10460" y="8980"/>
                    </a:lnTo>
                    <a:cubicBezTo>
                      <a:pt x="10239" y="8790"/>
                      <a:pt x="10019" y="8633"/>
                      <a:pt x="9767" y="8507"/>
                    </a:cubicBezTo>
                    <a:cubicBezTo>
                      <a:pt x="10019" y="8255"/>
                      <a:pt x="10145" y="7940"/>
                      <a:pt x="10145" y="7562"/>
                    </a:cubicBezTo>
                    <a:cubicBezTo>
                      <a:pt x="10145" y="6806"/>
                      <a:pt x="9515" y="6176"/>
                      <a:pt x="8759" y="6176"/>
                    </a:cubicBezTo>
                    <a:cubicBezTo>
                      <a:pt x="8002" y="6176"/>
                      <a:pt x="7372" y="6806"/>
                      <a:pt x="7372" y="7562"/>
                    </a:cubicBezTo>
                    <a:cubicBezTo>
                      <a:pt x="7372" y="7908"/>
                      <a:pt x="7498" y="8223"/>
                      <a:pt x="7719" y="8507"/>
                    </a:cubicBezTo>
                    <a:cubicBezTo>
                      <a:pt x="7498" y="8633"/>
                      <a:pt x="7246" y="8790"/>
                      <a:pt x="7057" y="8980"/>
                    </a:cubicBezTo>
                    <a:lnTo>
                      <a:pt x="4883" y="8980"/>
                    </a:lnTo>
                    <a:cubicBezTo>
                      <a:pt x="4694" y="8790"/>
                      <a:pt x="4442" y="8633"/>
                      <a:pt x="4222" y="8507"/>
                    </a:cubicBezTo>
                    <a:cubicBezTo>
                      <a:pt x="4474" y="8255"/>
                      <a:pt x="4568" y="7940"/>
                      <a:pt x="4568" y="7562"/>
                    </a:cubicBezTo>
                    <a:cubicBezTo>
                      <a:pt x="4568" y="6806"/>
                      <a:pt x="3938" y="6176"/>
                      <a:pt x="3214" y="6176"/>
                    </a:cubicBezTo>
                    <a:cubicBezTo>
                      <a:pt x="2458" y="6176"/>
                      <a:pt x="1828" y="6806"/>
                      <a:pt x="1828" y="7562"/>
                    </a:cubicBezTo>
                    <a:cubicBezTo>
                      <a:pt x="1828" y="7908"/>
                      <a:pt x="1954" y="8223"/>
                      <a:pt x="2174" y="8507"/>
                    </a:cubicBezTo>
                    <a:cubicBezTo>
                      <a:pt x="1922" y="8633"/>
                      <a:pt x="1701" y="8790"/>
                      <a:pt x="1512" y="8980"/>
                    </a:cubicBezTo>
                    <a:lnTo>
                      <a:pt x="1103" y="8980"/>
                    </a:lnTo>
                    <a:cubicBezTo>
                      <a:pt x="882" y="8980"/>
                      <a:pt x="725" y="8790"/>
                      <a:pt x="756" y="8570"/>
                    </a:cubicBezTo>
                    <a:lnTo>
                      <a:pt x="1260" y="5829"/>
                    </a:lnTo>
                    <a:cubicBezTo>
                      <a:pt x="1323" y="5672"/>
                      <a:pt x="1418" y="5545"/>
                      <a:pt x="1638" y="5545"/>
                    </a:cubicBezTo>
                    <a:close/>
                    <a:moveTo>
                      <a:pt x="3214" y="8948"/>
                    </a:moveTo>
                    <a:cubicBezTo>
                      <a:pt x="4127" y="8948"/>
                      <a:pt x="4915" y="9736"/>
                      <a:pt x="4915" y="10712"/>
                    </a:cubicBezTo>
                    <a:lnTo>
                      <a:pt x="4915" y="11059"/>
                    </a:lnTo>
                    <a:lnTo>
                      <a:pt x="1481" y="11059"/>
                    </a:lnTo>
                    <a:lnTo>
                      <a:pt x="1481" y="10712"/>
                    </a:lnTo>
                    <a:cubicBezTo>
                      <a:pt x="1481" y="9736"/>
                      <a:pt x="2269" y="8948"/>
                      <a:pt x="3214" y="8948"/>
                    </a:cubicBezTo>
                    <a:close/>
                    <a:moveTo>
                      <a:pt x="8759" y="8948"/>
                    </a:moveTo>
                    <a:cubicBezTo>
                      <a:pt x="9704" y="8948"/>
                      <a:pt x="10491" y="9736"/>
                      <a:pt x="10491" y="10712"/>
                    </a:cubicBezTo>
                    <a:lnTo>
                      <a:pt x="10491" y="11059"/>
                    </a:lnTo>
                    <a:lnTo>
                      <a:pt x="7026" y="11059"/>
                    </a:lnTo>
                    <a:lnTo>
                      <a:pt x="7026" y="10712"/>
                    </a:lnTo>
                    <a:cubicBezTo>
                      <a:pt x="7026" y="9736"/>
                      <a:pt x="7813" y="8948"/>
                      <a:pt x="8759" y="8948"/>
                    </a:cubicBezTo>
                    <a:close/>
                    <a:moveTo>
                      <a:pt x="5986" y="1"/>
                    </a:moveTo>
                    <a:cubicBezTo>
                      <a:pt x="5262" y="1"/>
                      <a:pt x="4631" y="631"/>
                      <a:pt x="4631" y="1387"/>
                    </a:cubicBezTo>
                    <a:cubicBezTo>
                      <a:pt x="4631" y="1733"/>
                      <a:pt x="4726" y="2048"/>
                      <a:pt x="4978" y="2269"/>
                    </a:cubicBezTo>
                    <a:cubicBezTo>
                      <a:pt x="4127" y="2679"/>
                      <a:pt x="3592" y="3498"/>
                      <a:pt x="3592" y="4474"/>
                    </a:cubicBezTo>
                    <a:lnTo>
                      <a:pt x="3592" y="4852"/>
                    </a:lnTo>
                    <a:lnTo>
                      <a:pt x="1670" y="4852"/>
                    </a:lnTo>
                    <a:cubicBezTo>
                      <a:pt x="1166" y="4852"/>
                      <a:pt x="725" y="5199"/>
                      <a:pt x="630" y="5703"/>
                    </a:cubicBezTo>
                    <a:lnTo>
                      <a:pt x="126" y="8475"/>
                    </a:lnTo>
                    <a:cubicBezTo>
                      <a:pt x="0" y="9043"/>
                      <a:pt x="473" y="9610"/>
                      <a:pt x="1071" y="9673"/>
                    </a:cubicBezTo>
                    <a:cubicBezTo>
                      <a:pt x="914" y="9988"/>
                      <a:pt x="819" y="10366"/>
                      <a:pt x="819" y="10744"/>
                    </a:cubicBezTo>
                    <a:lnTo>
                      <a:pt x="819" y="11468"/>
                    </a:lnTo>
                    <a:cubicBezTo>
                      <a:pt x="819" y="11657"/>
                      <a:pt x="977" y="11815"/>
                      <a:pt x="1197" y="11815"/>
                    </a:cubicBezTo>
                    <a:lnTo>
                      <a:pt x="5356" y="11815"/>
                    </a:lnTo>
                    <a:cubicBezTo>
                      <a:pt x="5545" y="11815"/>
                      <a:pt x="5703" y="11657"/>
                      <a:pt x="5703" y="11468"/>
                    </a:cubicBezTo>
                    <a:lnTo>
                      <a:pt x="5703" y="10744"/>
                    </a:lnTo>
                    <a:cubicBezTo>
                      <a:pt x="5703" y="10366"/>
                      <a:pt x="5640" y="9988"/>
                      <a:pt x="5482" y="9673"/>
                    </a:cubicBezTo>
                    <a:lnTo>
                      <a:pt x="6648" y="9673"/>
                    </a:lnTo>
                    <a:cubicBezTo>
                      <a:pt x="6490" y="9988"/>
                      <a:pt x="6427" y="10366"/>
                      <a:pt x="6427" y="10744"/>
                    </a:cubicBezTo>
                    <a:lnTo>
                      <a:pt x="6427" y="11468"/>
                    </a:lnTo>
                    <a:cubicBezTo>
                      <a:pt x="6427" y="11657"/>
                      <a:pt x="6585" y="11815"/>
                      <a:pt x="6774" y="11815"/>
                    </a:cubicBezTo>
                    <a:lnTo>
                      <a:pt x="10838" y="11815"/>
                    </a:lnTo>
                    <a:cubicBezTo>
                      <a:pt x="11027" y="11815"/>
                      <a:pt x="11184" y="11657"/>
                      <a:pt x="11184" y="11468"/>
                    </a:cubicBezTo>
                    <a:lnTo>
                      <a:pt x="11184" y="10744"/>
                    </a:lnTo>
                    <a:cubicBezTo>
                      <a:pt x="11184" y="10366"/>
                      <a:pt x="11121" y="9988"/>
                      <a:pt x="10964" y="9673"/>
                    </a:cubicBezTo>
                    <a:cubicBezTo>
                      <a:pt x="11563" y="9610"/>
                      <a:pt x="11972" y="9043"/>
                      <a:pt x="11878" y="8475"/>
                    </a:cubicBezTo>
                    <a:lnTo>
                      <a:pt x="11342" y="5703"/>
                    </a:lnTo>
                    <a:cubicBezTo>
                      <a:pt x="11279" y="5199"/>
                      <a:pt x="10838" y="4852"/>
                      <a:pt x="10334" y="4852"/>
                    </a:cubicBezTo>
                    <a:lnTo>
                      <a:pt x="8412" y="4852"/>
                    </a:lnTo>
                    <a:lnTo>
                      <a:pt x="8412" y="4474"/>
                    </a:lnTo>
                    <a:cubicBezTo>
                      <a:pt x="8412" y="3498"/>
                      <a:pt x="7845" y="2679"/>
                      <a:pt x="7026" y="2269"/>
                    </a:cubicBezTo>
                    <a:cubicBezTo>
                      <a:pt x="7246" y="2048"/>
                      <a:pt x="7372" y="1733"/>
                      <a:pt x="7372" y="1387"/>
                    </a:cubicBezTo>
                    <a:cubicBezTo>
                      <a:pt x="7372" y="631"/>
                      <a:pt x="6742" y="1"/>
                      <a:pt x="598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315" name="Google Shape;9170;p73">
                <a:extLst>
                  <a:ext uri="{FF2B5EF4-FFF2-40B4-BE49-F238E27FC236}">
                    <a16:creationId xmlns:a16="http://schemas.microsoft.com/office/drawing/2014/main" id="{F6D7A8EE-D1D8-9EEF-72BB-0C491011104A}"/>
                  </a:ext>
                </a:extLst>
              </p:cNvPr>
              <p:cNvSpPr/>
              <p:nvPr/>
            </p:nvSpPr>
            <p:spPr>
              <a:xfrm>
                <a:off x="10369466" y="1689879"/>
                <a:ext cx="320895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7594" h="11752" extrusionOk="0">
                    <a:moveTo>
                      <a:pt x="6585" y="662"/>
                    </a:moveTo>
                    <a:cubicBezTo>
                      <a:pt x="6774" y="662"/>
                      <a:pt x="6932" y="819"/>
                      <a:pt x="6932" y="1008"/>
                    </a:cubicBezTo>
                    <a:cubicBezTo>
                      <a:pt x="6932" y="1197"/>
                      <a:pt x="6774" y="1355"/>
                      <a:pt x="6585" y="1355"/>
                    </a:cubicBezTo>
                    <a:lnTo>
                      <a:pt x="1040" y="1355"/>
                    </a:lnTo>
                    <a:cubicBezTo>
                      <a:pt x="820" y="1355"/>
                      <a:pt x="662" y="1197"/>
                      <a:pt x="662" y="1008"/>
                    </a:cubicBezTo>
                    <a:cubicBezTo>
                      <a:pt x="662" y="819"/>
                      <a:pt x="820" y="662"/>
                      <a:pt x="1040" y="662"/>
                    </a:cubicBezTo>
                    <a:close/>
                    <a:moveTo>
                      <a:pt x="6175" y="2048"/>
                    </a:moveTo>
                    <a:lnTo>
                      <a:pt x="6175" y="2867"/>
                    </a:lnTo>
                    <a:cubicBezTo>
                      <a:pt x="5435" y="3277"/>
                      <a:pt x="4600" y="3481"/>
                      <a:pt x="3765" y="3481"/>
                    </a:cubicBezTo>
                    <a:cubicBezTo>
                      <a:pt x="2930" y="3481"/>
                      <a:pt x="2096" y="3277"/>
                      <a:pt x="1355" y="2867"/>
                    </a:cubicBezTo>
                    <a:lnTo>
                      <a:pt x="1355" y="2048"/>
                    </a:lnTo>
                    <a:close/>
                    <a:moveTo>
                      <a:pt x="1418" y="3686"/>
                    </a:moveTo>
                    <a:lnTo>
                      <a:pt x="1418" y="3686"/>
                    </a:lnTo>
                    <a:cubicBezTo>
                      <a:pt x="2174" y="4001"/>
                      <a:pt x="2962" y="4190"/>
                      <a:pt x="3781" y="4190"/>
                    </a:cubicBezTo>
                    <a:cubicBezTo>
                      <a:pt x="4600" y="4190"/>
                      <a:pt x="5388" y="4033"/>
                      <a:pt x="6144" y="3686"/>
                    </a:cubicBezTo>
                    <a:lnTo>
                      <a:pt x="6144" y="3686"/>
                    </a:lnTo>
                    <a:cubicBezTo>
                      <a:pt x="5860" y="4757"/>
                      <a:pt x="4915" y="5545"/>
                      <a:pt x="3781" y="5545"/>
                    </a:cubicBezTo>
                    <a:cubicBezTo>
                      <a:pt x="2647" y="5545"/>
                      <a:pt x="1702" y="4757"/>
                      <a:pt x="1418" y="3686"/>
                    </a:cubicBezTo>
                    <a:close/>
                    <a:moveTo>
                      <a:pt x="3435" y="6238"/>
                    </a:moveTo>
                    <a:lnTo>
                      <a:pt x="3435" y="7813"/>
                    </a:lnTo>
                    <a:lnTo>
                      <a:pt x="1544" y="9704"/>
                    </a:lnTo>
                    <a:lnTo>
                      <a:pt x="1355" y="9704"/>
                    </a:lnTo>
                    <a:lnTo>
                      <a:pt x="1355" y="8695"/>
                    </a:lnTo>
                    <a:cubicBezTo>
                      <a:pt x="1355" y="7467"/>
                      <a:pt x="2237" y="6427"/>
                      <a:pt x="3435" y="6238"/>
                    </a:cubicBezTo>
                    <a:close/>
                    <a:moveTo>
                      <a:pt x="3781" y="8443"/>
                    </a:moveTo>
                    <a:lnTo>
                      <a:pt x="5041" y="9704"/>
                    </a:lnTo>
                    <a:lnTo>
                      <a:pt x="2552" y="9704"/>
                    </a:lnTo>
                    <a:lnTo>
                      <a:pt x="3781" y="8443"/>
                    </a:lnTo>
                    <a:close/>
                    <a:moveTo>
                      <a:pt x="4128" y="6238"/>
                    </a:moveTo>
                    <a:cubicBezTo>
                      <a:pt x="5325" y="6396"/>
                      <a:pt x="6207" y="7435"/>
                      <a:pt x="6207" y="8695"/>
                    </a:cubicBezTo>
                    <a:lnTo>
                      <a:pt x="6207" y="9704"/>
                    </a:lnTo>
                    <a:lnTo>
                      <a:pt x="6018" y="9704"/>
                    </a:lnTo>
                    <a:lnTo>
                      <a:pt x="4128" y="7813"/>
                    </a:lnTo>
                    <a:lnTo>
                      <a:pt x="4128" y="6238"/>
                    </a:lnTo>
                    <a:close/>
                    <a:moveTo>
                      <a:pt x="6553" y="10397"/>
                    </a:moveTo>
                    <a:cubicBezTo>
                      <a:pt x="6743" y="10428"/>
                      <a:pt x="6900" y="10586"/>
                      <a:pt x="6900" y="10743"/>
                    </a:cubicBezTo>
                    <a:cubicBezTo>
                      <a:pt x="6900" y="10932"/>
                      <a:pt x="6743" y="11090"/>
                      <a:pt x="6553" y="11090"/>
                    </a:cubicBezTo>
                    <a:lnTo>
                      <a:pt x="977" y="11090"/>
                    </a:lnTo>
                    <a:cubicBezTo>
                      <a:pt x="788" y="11090"/>
                      <a:pt x="631" y="10932"/>
                      <a:pt x="631" y="10743"/>
                    </a:cubicBezTo>
                    <a:cubicBezTo>
                      <a:pt x="631" y="10554"/>
                      <a:pt x="788" y="10397"/>
                      <a:pt x="977" y="10397"/>
                    </a:cubicBezTo>
                    <a:close/>
                    <a:moveTo>
                      <a:pt x="1009" y="0"/>
                    </a:moveTo>
                    <a:cubicBezTo>
                      <a:pt x="442" y="0"/>
                      <a:pt x="0" y="473"/>
                      <a:pt x="0" y="1008"/>
                    </a:cubicBezTo>
                    <a:cubicBezTo>
                      <a:pt x="0" y="1449"/>
                      <a:pt x="284" y="1827"/>
                      <a:pt x="694" y="1985"/>
                    </a:cubicBezTo>
                    <a:lnTo>
                      <a:pt x="694" y="3088"/>
                    </a:lnTo>
                    <a:cubicBezTo>
                      <a:pt x="694" y="4316"/>
                      <a:pt x="1387" y="5356"/>
                      <a:pt x="2395" y="5860"/>
                    </a:cubicBezTo>
                    <a:cubicBezTo>
                      <a:pt x="1387" y="6364"/>
                      <a:pt x="694" y="7435"/>
                      <a:pt x="694" y="8664"/>
                    </a:cubicBezTo>
                    <a:lnTo>
                      <a:pt x="694" y="9767"/>
                    </a:lnTo>
                    <a:cubicBezTo>
                      <a:pt x="316" y="9924"/>
                      <a:pt x="0" y="10271"/>
                      <a:pt x="0" y="10743"/>
                    </a:cubicBezTo>
                    <a:cubicBezTo>
                      <a:pt x="0" y="11342"/>
                      <a:pt x="473" y="11751"/>
                      <a:pt x="1009" y="11751"/>
                    </a:cubicBezTo>
                    <a:lnTo>
                      <a:pt x="6585" y="11751"/>
                    </a:lnTo>
                    <a:cubicBezTo>
                      <a:pt x="7152" y="11751"/>
                      <a:pt x="7593" y="11279"/>
                      <a:pt x="7593" y="10743"/>
                    </a:cubicBezTo>
                    <a:cubicBezTo>
                      <a:pt x="7593" y="10302"/>
                      <a:pt x="7310" y="9924"/>
                      <a:pt x="6900" y="9767"/>
                    </a:cubicBezTo>
                    <a:lnTo>
                      <a:pt x="6900" y="8664"/>
                    </a:lnTo>
                    <a:cubicBezTo>
                      <a:pt x="6900" y="7435"/>
                      <a:pt x="6207" y="6364"/>
                      <a:pt x="5199" y="5860"/>
                    </a:cubicBezTo>
                    <a:cubicBezTo>
                      <a:pt x="6207" y="5387"/>
                      <a:pt x="6900" y="4316"/>
                      <a:pt x="6900" y="3088"/>
                    </a:cubicBezTo>
                    <a:lnTo>
                      <a:pt x="6900" y="1985"/>
                    </a:lnTo>
                    <a:cubicBezTo>
                      <a:pt x="7278" y="1827"/>
                      <a:pt x="7593" y="1481"/>
                      <a:pt x="7593" y="1008"/>
                    </a:cubicBezTo>
                    <a:cubicBezTo>
                      <a:pt x="7593" y="410"/>
                      <a:pt x="7121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316" name="Google Shape;9171;p73">
                <a:extLst>
                  <a:ext uri="{FF2B5EF4-FFF2-40B4-BE49-F238E27FC236}">
                    <a16:creationId xmlns:a16="http://schemas.microsoft.com/office/drawing/2014/main" id="{4DAE256B-3B10-252E-8BBD-CD05E404C8BF}"/>
                  </a:ext>
                </a:extLst>
              </p:cNvPr>
              <p:cNvSpPr/>
              <p:nvPr/>
            </p:nvSpPr>
            <p:spPr>
              <a:xfrm>
                <a:off x="1401076" y="1687873"/>
                <a:ext cx="503233" cy="500612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11847" extrusionOk="0">
                    <a:moveTo>
                      <a:pt x="3560" y="2647"/>
                    </a:moveTo>
                    <a:lnTo>
                      <a:pt x="3560" y="3561"/>
                    </a:lnTo>
                    <a:lnTo>
                      <a:pt x="2615" y="3561"/>
                    </a:lnTo>
                    <a:lnTo>
                      <a:pt x="3560" y="2647"/>
                    </a:lnTo>
                    <a:close/>
                    <a:moveTo>
                      <a:pt x="6616" y="4222"/>
                    </a:moveTo>
                    <a:cubicBezTo>
                      <a:pt x="7971" y="4285"/>
                      <a:pt x="9074" y="5325"/>
                      <a:pt x="9074" y="6680"/>
                    </a:cubicBezTo>
                    <a:cubicBezTo>
                      <a:pt x="9074" y="8003"/>
                      <a:pt x="7971" y="9106"/>
                      <a:pt x="6616" y="9106"/>
                    </a:cubicBezTo>
                    <a:cubicBezTo>
                      <a:pt x="5293" y="9106"/>
                      <a:pt x="4190" y="8003"/>
                      <a:pt x="4190" y="6680"/>
                    </a:cubicBezTo>
                    <a:cubicBezTo>
                      <a:pt x="4190" y="5325"/>
                      <a:pt x="5293" y="4222"/>
                      <a:pt x="6616" y="4222"/>
                    </a:cubicBezTo>
                    <a:close/>
                    <a:moveTo>
                      <a:pt x="7687" y="757"/>
                    </a:moveTo>
                    <a:lnTo>
                      <a:pt x="7687" y="1513"/>
                    </a:lnTo>
                    <a:lnTo>
                      <a:pt x="3875" y="1513"/>
                    </a:lnTo>
                    <a:cubicBezTo>
                      <a:pt x="3781" y="1513"/>
                      <a:pt x="3655" y="1544"/>
                      <a:pt x="3623" y="1639"/>
                    </a:cubicBezTo>
                    <a:lnTo>
                      <a:pt x="1512" y="3718"/>
                    </a:lnTo>
                    <a:cubicBezTo>
                      <a:pt x="1418" y="3813"/>
                      <a:pt x="1386" y="3876"/>
                      <a:pt x="1386" y="3939"/>
                    </a:cubicBezTo>
                    <a:lnTo>
                      <a:pt x="1386" y="9862"/>
                    </a:lnTo>
                    <a:lnTo>
                      <a:pt x="662" y="9862"/>
                    </a:lnTo>
                    <a:lnTo>
                      <a:pt x="662" y="757"/>
                    </a:lnTo>
                    <a:close/>
                    <a:moveTo>
                      <a:pt x="8380" y="2175"/>
                    </a:moveTo>
                    <a:lnTo>
                      <a:pt x="8380" y="4128"/>
                    </a:lnTo>
                    <a:cubicBezTo>
                      <a:pt x="7876" y="3813"/>
                      <a:pt x="7278" y="3592"/>
                      <a:pt x="6648" y="3592"/>
                    </a:cubicBezTo>
                    <a:cubicBezTo>
                      <a:pt x="4915" y="3592"/>
                      <a:pt x="3560" y="5010"/>
                      <a:pt x="3560" y="6711"/>
                    </a:cubicBezTo>
                    <a:cubicBezTo>
                      <a:pt x="3560" y="8444"/>
                      <a:pt x="4946" y="9830"/>
                      <a:pt x="6648" y="9830"/>
                    </a:cubicBezTo>
                    <a:cubicBezTo>
                      <a:pt x="7120" y="9830"/>
                      <a:pt x="7593" y="9704"/>
                      <a:pt x="8002" y="9515"/>
                    </a:cubicBezTo>
                    <a:lnTo>
                      <a:pt x="8380" y="9893"/>
                    </a:lnTo>
                    <a:lnTo>
                      <a:pt x="8380" y="10492"/>
                    </a:lnTo>
                    <a:lnTo>
                      <a:pt x="2079" y="10492"/>
                    </a:lnTo>
                    <a:lnTo>
                      <a:pt x="2079" y="4285"/>
                    </a:lnTo>
                    <a:lnTo>
                      <a:pt x="3875" y="4285"/>
                    </a:lnTo>
                    <a:cubicBezTo>
                      <a:pt x="4064" y="4285"/>
                      <a:pt x="4222" y="4128"/>
                      <a:pt x="4222" y="3907"/>
                    </a:cubicBezTo>
                    <a:lnTo>
                      <a:pt x="4222" y="2175"/>
                    </a:lnTo>
                    <a:close/>
                    <a:moveTo>
                      <a:pt x="9074" y="8633"/>
                    </a:moveTo>
                    <a:lnTo>
                      <a:pt x="11027" y="10618"/>
                    </a:lnTo>
                    <a:cubicBezTo>
                      <a:pt x="11153" y="10744"/>
                      <a:pt x="11153" y="10964"/>
                      <a:pt x="11027" y="11090"/>
                    </a:cubicBezTo>
                    <a:cubicBezTo>
                      <a:pt x="10964" y="11153"/>
                      <a:pt x="10877" y="11185"/>
                      <a:pt x="10791" y="11185"/>
                    </a:cubicBezTo>
                    <a:cubicBezTo>
                      <a:pt x="10704" y="11185"/>
                      <a:pt x="10617" y="11153"/>
                      <a:pt x="10554" y="11090"/>
                    </a:cubicBezTo>
                    <a:lnTo>
                      <a:pt x="8601" y="9106"/>
                    </a:lnTo>
                    <a:cubicBezTo>
                      <a:pt x="8790" y="9011"/>
                      <a:pt x="8948" y="8791"/>
                      <a:pt x="9074" y="8633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90"/>
                      <a:pt x="0" y="379"/>
                    </a:cubicBezTo>
                    <a:lnTo>
                      <a:pt x="0" y="10145"/>
                    </a:lnTo>
                    <a:cubicBezTo>
                      <a:pt x="0" y="10334"/>
                      <a:pt x="158" y="10492"/>
                      <a:pt x="347" y="10492"/>
                    </a:cubicBezTo>
                    <a:lnTo>
                      <a:pt x="1386" y="10492"/>
                    </a:lnTo>
                    <a:lnTo>
                      <a:pt x="1386" y="10838"/>
                    </a:lnTo>
                    <a:cubicBezTo>
                      <a:pt x="1386" y="11059"/>
                      <a:pt x="1544" y="11216"/>
                      <a:pt x="1733" y="11216"/>
                    </a:cubicBezTo>
                    <a:lnTo>
                      <a:pt x="8695" y="11216"/>
                    </a:lnTo>
                    <a:cubicBezTo>
                      <a:pt x="8916" y="11216"/>
                      <a:pt x="9074" y="11059"/>
                      <a:pt x="9074" y="10838"/>
                    </a:cubicBezTo>
                    <a:lnTo>
                      <a:pt x="9074" y="10586"/>
                    </a:lnTo>
                    <a:lnTo>
                      <a:pt x="10050" y="11563"/>
                    </a:lnTo>
                    <a:cubicBezTo>
                      <a:pt x="10239" y="11752"/>
                      <a:pt x="10507" y="11847"/>
                      <a:pt x="10775" y="11847"/>
                    </a:cubicBezTo>
                    <a:cubicBezTo>
                      <a:pt x="11043" y="11847"/>
                      <a:pt x="11310" y="11752"/>
                      <a:pt x="11499" y="11563"/>
                    </a:cubicBezTo>
                    <a:cubicBezTo>
                      <a:pt x="11909" y="11153"/>
                      <a:pt x="11909" y="10492"/>
                      <a:pt x="11499" y="10114"/>
                    </a:cubicBezTo>
                    <a:lnTo>
                      <a:pt x="9420" y="8003"/>
                    </a:lnTo>
                    <a:cubicBezTo>
                      <a:pt x="9609" y="7625"/>
                      <a:pt x="9735" y="7152"/>
                      <a:pt x="9735" y="6680"/>
                    </a:cubicBezTo>
                    <a:cubicBezTo>
                      <a:pt x="9735" y="5924"/>
                      <a:pt x="9452" y="5262"/>
                      <a:pt x="9011" y="4695"/>
                    </a:cubicBezTo>
                    <a:lnTo>
                      <a:pt x="9011" y="1828"/>
                    </a:lnTo>
                    <a:cubicBezTo>
                      <a:pt x="9011" y="1639"/>
                      <a:pt x="8853" y="1481"/>
                      <a:pt x="8664" y="1481"/>
                    </a:cubicBezTo>
                    <a:lnTo>
                      <a:pt x="8317" y="1481"/>
                    </a:lnTo>
                    <a:lnTo>
                      <a:pt x="8317" y="379"/>
                    </a:lnTo>
                    <a:cubicBezTo>
                      <a:pt x="8317" y="190"/>
                      <a:pt x="8160" y="1"/>
                      <a:pt x="79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17" name="Google Shape;9172;p73">
                <a:extLst>
                  <a:ext uri="{FF2B5EF4-FFF2-40B4-BE49-F238E27FC236}">
                    <a16:creationId xmlns:a16="http://schemas.microsoft.com/office/drawing/2014/main" id="{E2D0EB5E-7389-DE7C-1313-A7C6777C000F}"/>
                  </a:ext>
                </a:extLst>
              </p:cNvPr>
              <p:cNvGrpSpPr/>
              <p:nvPr/>
            </p:nvGrpSpPr>
            <p:grpSpPr>
              <a:xfrm>
                <a:off x="1400413" y="2281623"/>
                <a:ext cx="504585" cy="499303"/>
                <a:chOff x="1049375" y="2318350"/>
                <a:chExt cx="298525" cy="295400"/>
              </a:xfrm>
              <a:grpFill/>
            </p:grpSpPr>
            <p:sp>
              <p:nvSpPr>
                <p:cNvPr id="453" name="Google Shape;9173;p73">
                  <a:extLst>
                    <a:ext uri="{FF2B5EF4-FFF2-40B4-BE49-F238E27FC236}">
                      <a16:creationId xmlns:a16="http://schemas.microsoft.com/office/drawing/2014/main" id="{6CD7DE2E-D5BE-7CF2-38B4-2A6FCAAFB8F7}"/>
                    </a:ext>
                  </a:extLst>
                </p:cNvPr>
                <p:cNvSpPr/>
                <p:nvPr/>
              </p:nvSpPr>
              <p:spPr>
                <a:xfrm>
                  <a:off x="1101350" y="2492325"/>
                  <a:ext cx="70125" cy="5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21" extrusionOk="0">
                      <a:moveTo>
                        <a:pt x="2473" y="0"/>
                      </a:moveTo>
                      <a:cubicBezTo>
                        <a:pt x="2377" y="0"/>
                        <a:pt x="2273" y="32"/>
                        <a:pt x="2206" y="99"/>
                      </a:cubicBezTo>
                      <a:lnTo>
                        <a:pt x="1072" y="1233"/>
                      </a:lnTo>
                      <a:lnTo>
                        <a:pt x="599" y="761"/>
                      </a:lnTo>
                      <a:cubicBezTo>
                        <a:pt x="536" y="713"/>
                        <a:pt x="449" y="690"/>
                        <a:pt x="363" y="690"/>
                      </a:cubicBezTo>
                      <a:cubicBezTo>
                        <a:pt x="276" y="690"/>
                        <a:pt x="189" y="713"/>
                        <a:pt x="126" y="761"/>
                      </a:cubicBezTo>
                      <a:cubicBezTo>
                        <a:pt x="0" y="887"/>
                        <a:pt x="0" y="1139"/>
                        <a:pt x="126" y="1233"/>
                      </a:cubicBezTo>
                      <a:lnTo>
                        <a:pt x="820" y="1958"/>
                      </a:lnTo>
                      <a:cubicBezTo>
                        <a:pt x="914" y="2021"/>
                        <a:pt x="977" y="2021"/>
                        <a:pt x="1072" y="2021"/>
                      </a:cubicBezTo>
                      <a:cubicBezTo>
                        <a:pt x="1135" y="2021"/>
                        <a:pt x="1261" y="1989"/>
                        <a:pt x="1292" y="1926"/>
                      </a:cubicBezTo>
                      <a:lnTo>
                        <a:pt x="2678" y="540"/>
                      </a:lnTo>
                      <a:cubicBezTo>
                        <a:pt x="2804" y="414"/>
                        <a:pt x="2804" y="162"/>
                        <a:pt x="2678" y="68"/>
                      </a:cubicBezTo>
                      <a:cubicBezTo>
                        <a:pt x="2634" y="24"/>
                        <a:pt x="2557" y="0"/>
                        <a:pt x="247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4" name="Google Shape;9174;p73">
                  <a:extLst>
                    <a:ext uri="{FF2B5EF4-FFF2-40B4-BE49-F238E27FC236}">
                      <a16:creationId xmlns:a16="http://schemas.microsoft.com/office/drawing/2014/main" id="{259E8B22-D7DD-7D2A-D63A-2407464A724C}"/>
                    </a:ext>
                  </a:extLst>
                </p:cNvPr>
                <p:cNvSpPr/>
                <p:nvPr/>
              </p:nvSpPr>
              <p:spPr>
                <a:xfrm>
                  <a:off x="1101350" y="2440525"/>
                  <a:ext cx="70125" cy="5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6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38"/>
                        <a:pt x="449" y="714"/>
                        <a:pt x="363" y="714"/>
                      </a:cubicBezTo>
                      <a:cubicBezTo>
                        <a:pt x="276" y="714"/>
                        <a:pt x="189" y="738"/>
                        <a:pt x="126" y="785"/>
                      </a:cubicBezTo>
                      <a:cubicBezTo>
                        <a:pt x="0" y="911"/>
                        <a:pt x="0" y="1163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4"/>
                        <a:pt x="1292" y="1951"/>
                      </a:cubicBezTo>
                      <a:lnTo>
                        <a:pt x="2678" y="564"/>
                      </a:lnTo>
                      <a:cubicBezTo>
                        <a:pt x="2804" y="438"/>
                        <a:pt x="2804" y="186"/>
                        <a:pt x="2678" y="92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5" name="Google Shape;9175;p73">
                  <a:extLst>
                    <a:ext uri="{FF2B5EF4-FFF2-40B4-BE49-F238E27FC236}">
                      <a16:creationId xmlns:a16="http://schemas.microsoft.com/office/drawing/2014/main" id="{A1BD74B1-4B0B-EF22-B2B9-899BF44B0005}"/>
                    </a:ext>
                  </a:extLst>
                </p:cNvPr>
                <p:cNvSpPr/>
                <p:nvPr/>
              </p:nvSpPr>
              <p:spPr>
                <a:xfrm>
                  <a:off x="1101350" y="2388550"/>
                  <a:ext cx="70125" cy="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5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22"/>
                        <a:pt x="449" y="690"/>
                        <a:pt x="363" y="690"/>
                      </a:cubicBezTo>
                      <a:cubicBezTo>
                        <a:pt x="276" y="690"/>
                        <a:pt x="189" y="722"/>
                        <a:pt x="126" y="785"/>
                      </a:cubicBezTo>
                      <a:cubicBezTo>
                        <a:pt x="0" y="911"/>
                        <a:pt x="0" y="1131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3"/>
                        <a:pt x="1292" y="1919"/>
                      </a:cubicBezTo>
                      <a:lnTo>
                        <a:pt x="2678" y="532"/>
                      </a:lnTo>
                      <a:cubicBezTo>
                        <a:pt x="2804" y="438"/>
                        <a:pt x="2804" y="186"/>
                        <a:pt x="2678" y="91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6" name="Google Shape;9176;p73">
                  <a:extLst>
                    <a:ext uri="{FF2B5EF4-FFF2-40B4-BE49-F238E27FC236}">
                      <a16:creationId xmlns:a16="http://schemas.microsoft.com/office/drawing/2014/main" id="{2E76D507-7395-3956-D1A6-F017290185F1}"/>
                    </a:ext>
                  </a:extLst>
                </p:cNvPr>
                <p:cNvSpPr/>
                <p:nvPr/>
              </p:nvSpPr>
              <p:spPr>
                <a:xfrm>
                  <a:off x="1049375" y="2318350"/>
                  <a:ext cx="29852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1" h="11816" extrusionOk="0">
                      <a:moveTo>
                        <a:pt x="6963" y="1198"/>
                      </a:moveTo>
                      <a:lnTo>
                        <a:pt x="7876" y="2143"/>
                      </a:lnTo>
                      <a:lnTo>
                        <a:pt x="6963" y="2143"/>
                      </a:lnTo>
                      <a:lnTo>
                        <a:pt x="6963" y="1198"/>
                      </a:lnTo>
                      <a:close/>
                      <a:moveTo>
                        <a:pt x="10286" y="3498"/>
                      </a:moveTo>
                      <a:cubicBezTo>
                        <a:pt x="10373" y="3498"/>
                        <a:pt x="10460" y="3530"/>
                        <a:pt x="10523" y="3593"/>
                      </a:cubicBezTo>
                      <a:lnTo>
                        <a:pt x="10995" y="4065"/>
                      </a:lnTo>
                      <a:cubicBezTo>
                        <a:pt x="11184" y="4223"/>
                        <a:pt x="11184" y="4475"/>
                        <a:pt x="11027" y="4569"/>
                      </a:cubicBezTo>
                      <a:lnTo>
                        <a:pt x="10806" y="4821"/>
                      </a:lnTo>
                      <a:lnTo>
                        <a:pt x="9798" y="3845"/>
                      </a:lnTo>
                      <a:lnTo>
                        <a:pt x="10050" y="3593"/>
                      </a:lnTo>
                      <a:cubicBezTo>
                        <a:pt x="10113" y="3530"/>
                        <a:pt x="10200" y="3498"/>
                        <a:pt x="10286" y="3498"/>
                      </a:cubicBezTo>
                      <a:close/>
                      <a:moveTo>
                        <a:pt x="9294" y="4349"/>
                      </a:moveTo>
                      <a:lnTo>
                        <a:pt x="10271" y="5325"/>
                      </a:lnTo>
                      <a:lnTo>
                        <a:pt x="7845" y="7783"/>
                      </a:lnTo>
                      <a:lnTo>
                        <a:pt x="6868" y="6774"/>
                      </a:lnTo>
                      <a:lnTo>
                        <a:pt x="9294" y="4349"/>
                      </a:lnTo>
                      <a:close/>
                      <a:moveTo>
                        <a:pt x="6585" y="7499"/>
                      </a:moveTo>
                      <a:lnTo>
                        <a:pt x="7183" y="8098"/>
                      </a:lnTo>
                      <a:lnTo>
                        <a:pt x="6427" y="8255"/>
                      </a:lnTo>
                      <a:lnTo>
                        <a:pt x="6585" y="7499"/>
                      </a:lnTo>
                      <a:close/>
                      <a:moveTo>
                        <a:pt x="6994" y="10398"/>
                      </a:moveTo>
                      <a:lnTo>
                        <a:pt x="6994" y="10776"/>
                      </a:lnTo>
                      <a:cubicBezTo>
                        <a:pt x="6994" y="10870"/>
                        <a:pt x="7057" y="10996"/>
                        <a:pt x="7089" y="11122"/>
                      </a:cubicBezTo>
                      <a:lnTo>
                        <a:pt x="1071" y="11122"/>
                      </a:lnTo>
                      <a:cubicBezTo>
                        <a:pt x="882" y="11122"/>
                        <a:pt x="693" y="10965"/>
                        <a:pt x="693" y="10776"/>
                      </a:cubicBezTo>
                      <a:lnTo>
                        <a:pt x="693" y="10398"/>
                      </a:lnTo>
                      <a:close/>
                      <a:moveTo>
                        <a:pt x="6270" y="663"/>
                      </a:moveTo>
                      <a:lnTo>
                        <a:pt x="6270" y="2458"/>
                      </a:lnTo>
                      <a:cubicBezTo>
                        <a:pt x="6270" y="2647"/>
                        <a:pt x="6427" y="2805"/>
                        <a:pt x="6616" y="2805"/>
                      </a:cubicBezTo>
                      <a:lnTo>
                        <a:pt x="8349" y="2805"/>
                      </a:lnTo>
                      <a:lnTo>
                        <a:pt x="8349" y="4286"/>
                      </a:lnTo>
                      <a:lnTo>
                        <a:pt x="6112" y="6554"/>
                      </a:lnTo>
                      <a:cubicBezTo>
                        <a:pt x="6081" y="6585"/>
                        <a:pt x="6018" y="6680"/>
                        <a:pt x="6018" y="6711"/>
                      </a:cubicBezTo>
                      <a:lnTo>
                        <a:pt x="5608" y="8633"/>
                      </a:lnTo>
                      <a:cubicBezTo>
                        <a:pt x="5545" y="8759"/>
                        <a:pt x="5608" y="8885"/>
                        <a:pt x="5671" y="8948"/>
                      </a:cubicBezTo>
                      <a:cubicBezTo>
                        <a:pt x="5742" y="9019"/>
                        <a:pt x="5813" y="9055"/>
                        <a:pt x="5897" y="9055"/>
                      </a:cubicBezTo>
                      <a:cubicBezTo>
                        <a:pt x="5925" y="9055"/>
                        <a:pt x="5955" y="9051"/>
                        <a:pt x="5986" y="9043"/>
                      </a:cubicBezTo>
                      <a:lnTo>
                        <a:pt x="7908" y="8602"/>
                      </a:lnTo>
                      <a:cubicBezTo>
                        <a:pt x="8002" y="8602"/>
                        <a:pt x="8034" y="8570"/>
                        <a:pt x="8065" y="8507"/>
                      </a:cubicBezTo>
                      <a:lnTo>
                        <a:pt x="8349" y="8255"/>
                      </a:lnTo>
                      <a:lnTo>
                        <a:pt x="8349" y="10807"/>
                      </a:lnTo>
                      <a:lnTo>
                        <a:pt x="8380" y="10807"/>
                      </a:lnTo>
                      <a:cubicBezTo>
                        <a:pt x="8380" y="10996"/>
                        <a:pt x="8223" y="11154"/>
                        <a:pt x="8034" y="11154"/>
                      </a:cubicBezTo>
                      <a:cubicBezTo>
                        <a:pt x="7845" y="11154"/>
                        <a:pt x="7687" y="10996"/>
                        <a:pt x="7687" y="10807"/>
                      </a:cubicBezTo>
                      <a:lnTo>
                        <a:pt x="7687" y="10083"/>
                      </a:lnTo>
                      <a:cubicBezTo>
                        <a:pt x="7687" y="9893"/>
                        <a:pt x="7530" y="9736"/>
                        <a:pt x="7309" y="9736"/>
                      </a:cubicBezTo>
                      <a:lnTo>
                        <a:pt x="1386" y="9736"/>
                      </a:lnTo>
                      <a:lnTo>
                        <a:pt x="1386" y="663"/>
                      </a:lnTo>
                      <a:close/>
                      <a:moveTo>
                        <a:pt x="1071" y="1"/>
                      </a:moveTo>
                      <a:cubicBezTo>
                        <a:pt x="882" y="1"/>
                        <a:pt x="693" y="158"/>
                        <a:pt x="693" y="379"/>
                      </a:cubicBezTo>
                      <a:lnTo>
                        <a:pt x="693" y="9736"/>
                      </a:lnTo>
                      <a:lnTo>
                        <a:pt x="347" y="9736"/>
                      </a:lnTo>
                      <a:cubicBezTo>
                        <a:pt x="158" y="9736"/>
                        <a:pt x="0" y="9893"/>
                        <a:pt x="0" y="10083"/>
                      </a:cubicBezTo>
                      <a:lnTo>
                        <a:pt x="0" y="10807"/>
                      </a:lnTo>
                      <a:cubicBezTo>
                        <a:pt x="0" y="11406"/>
                        <a:pt x="473" y="11815"/>
                        <a:pt x="1008" y="11815"/>
                      </a:cubicBezTo>
                      <a:lnTo>
                        <a:pt x="8002" y="11815"/>
                      </a:lnTo>
                      <a:cubicBezTo>
                        <a:pt x="8569" y="11815"/>
                        <a:pt x="9011" y="11343"/>
                        <a:pt x="9011" y="10807"/>
                      </a:cubicBezTo>
                      <a:lnTo>
                        <a:pt x="9011" y="7562"/>
                      </a:lnTo>
                      <a:lnTo>
                        <a:pt x="11499" y="5105"/>
                      </a:lnTo>
                      <a:cubicBezTo>
                        <a:pt x="11940" y="4664"/>
                        <a:pt x="11940" y="4034"/>
                        <a:pt x="11531" y="3593"/>
                      </a:cubicBezTo>
                      <a:lnTo>
                        <a:pt x="11058" y="3120"/>
                      </a:lnTo>
                      <a:cubicBezTo>
                        <a:pt x="10869" y="2931"/>
                        <a:pt x="10609" y="2836"/>
                        <a:pt x="10346" y="2836"/>
                      </a:cubicBezTo>
                      <a:cubicBezTo>
                        <a:pt x="10082" y="2836"/>
                        <a:pt x="9814" y="2931"/>
                        <a:pt x="9609" y="3120"/>
                      </a:cubicBezTo>
                      <a:lnTo>
                        <a:pt x="9105" y="3624"/>
                      </a:lnTo>
                      <a:lnTo>
                        <a:pt x="9105" y="2490"/>
                      </a:lnTo>
                      <a:cubicBezTo>
                        <a:pt x="9105" y="2427"/>
                        <a:pt x="9074" y="2332"/>
                        <a:pt x="8979" y="2269"/>
                      </a:cubicBezTo>
                      <a:lnTo>
                        <a:pt x="6900" y="127"/>
                      </a:lnTo>
                      <a:cubicBezTo>
                        <a:pt x="6805" y="64"/>
                        <a:pt x="6742" y="1"/>
                        <a:pt x="66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18" name="Google Shape;9177;p73">
                <a:extLst>
                  <a:ext uri="{FF2B5EF4-FFF2-40B4-BE49-F238E27FC236}">
                    <a16:creationId xmlns:a16="http://schemas.microsoft.com/office/drawing/2014/main" id="{941A9934-20B8-EF1D-7824-3BBC783927C2}"/>
                  </a:ext>
                </a:extLst>
              </p:cNvPr>
              <p:cNvGrpSpPr/>
              <p:nvPr/>
            </p:nvGrpSpPr>
            <p:grpSpPr>
              <a:xfrm>
                <a:off x="1401090" y="2923331"/>
                <a:ext cx="503233" cy="503233"/>
                <a:chOff x="1049375" y="2680675"/>
                <a:chExt cx="297725" cy="297725"/>
              </a:xfrm>
              <a:grpFill/>
            </p:grpSpPr>
            <p:sp>
              <p:nvSpPr>
                <p:cNvPr id="451" name="Google Shape;9178;p73">
                  <a:extLst>
                    <a:ext uri="{FF2B5EF4-FFF2-40B4-BE49-F238E27FC236}">
                      <a16:creationId xmlns:a16="http://schemas.microsoft.com/office/drawing/2014/main" id="{17CB89DB-BEFD-9752-9FDD-E8E72B30265B}"/>
                    </a:ext>
                  </a:extLst>
                </p:cNvPr>
                <p:cNvSpPr/>
                <p:nvPr/>
              </p:nvSpPr>
              <p:spPr>
                <a:xfrm>
                  <a:off x="1113175" y="2752350"/>
                  <a:ext cx="1614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9" h="6239" extrusionOk="0">
                      <a:moveTo>
                        <a:pt x="3403" y="2079"/>
                      </a:moveTo>
                      <a:cubicBezTo>
                        <a:pt x="3781" y="2079"/>
                        <a:pt x="4096" y="2394"/>
                        <a:pt x="4096" y="2773"/>
                      </a:cubicBezTo>
                      <a:cubicBezTo>
                        <a:pt x="4096" y="3182"/>
                        <a:pt x="3781" y="3497"/>
                        <a:pt x="3403" y="3497"/>
                      </a:cubicBezTo>
                      <a:cubicBezTo>
                        <a:pt x="2993" y="3434"/>
                        <a:pt x="2678" y="3119"/>
                        <a:pt x="2678" y="2773"/>
                      </a:cubicBezTo>
                      <a:cubicBezTo>
                        <a:pt x="2678" y="2394"/>
                        <a:pt x="2993" y="2079"/>
                        <a:pt x="3403" y="2079"/>
                      </a:cubicBezTo>
                      <a:close/>
                      <a:moveTo>
                        <a:pt x="3371" y="693"/>
                      </a:moveTo>
                      <a:cubicBezTo>
                        <a:pt x="4694" y="693"/>
                        <a:pt x="5765" y="1796"/>
                        <a:pt x="5765" y="3119"/>
                      </a:cubicBezTo>
                      <a:cubicBezTo>
                        <a:pt x="5765" y="3686"/>
                        <a:pt x="5545" y="4222"/>
                        <a:pt x="5198" y="4663"/>
                      </a:cubicBezTo>
                      <a:cubicBezTo>
                        <a:pt x="5072" y="4442"/>
                        <a:pt x="4915" y="4190"/>
                        <a:pt x="4694" y="4001"/>
                      </a:cubicBezTo>
                      <a:cubicBezTo>
                        <a:pt x="4568" y="3907"/>
                        <a:pt x="4442" y="3812"/>
                        <a:pt x="4348" y="3749"/>
                      </a:cubicBezTo>
                      <a:cubicBezTo>
                        <a:pt x="4568" y="3529"/>
                        <a:pt x="4726" y="3182"/>
                        <a:pt x="4726" y="2804"/>
                      </a:cubicBezTo>
                      <a:cubicBezTo>
                        <a:pt x="4726" y="2079"/>
                        <a:pt x="4096" y="1449"/>
                        <a:pt x="3340" y="1449"/>
                      </a:cubicBezTo>
                      <a:cubicBezTo>
                        <a:pt x="2615" y="1449"/>
                        <a:pt x="1985" y="2079"/>
                        <a:pt x="1985" y="2804"/>
                      </a:cubicBezTo>
                      <a:cubicBezTo>
                        <a:pt x="1985" y="3182"/>
                        <a:pt x="2142" y="3529"/>
                        <a:pt x="2363" y="3749"/>
                      </a:cubicBezTo>
                      <a:lnTo>
                        <a:pt x="2016" y="4001"/>
                      </a:lnTo>
                      <a:cubicBezTo>
                        <a:pt x="1827" y="4190"/>
                        <a:pt x="1607" y="4442"/>
                        <a:pt x="1512" y="4663"/>
                      </a:cubicBezTo>
                      <a:cubicBezTo>
                        <a:pt x="1040" y="4064"/>
                        <a:pt x="882" y="3434"/>
                        <a:pt x="945" y="2773"/>
                      </a:cubicBezTo>
                      <a:cubicBezTo>
                        <a:pt x="1103" y="1670"/>
                        <a:pt x="2111" y="693"/>
                        <a:pt x="3371" y="693"/>
                      </a:cubicBezTo>
                      <a:close/>
                      <a:moveTo>
                        <a:pt x="3371" y="4159"/>
                      </a:moveTo>
                      <a:cubicBezTo>
                        <a:pt x="4001" y="4159"/>
                        <a:pt x="4505" y="4600"/>
                        <a:pt x="4694" y="5135"/>
                      </a:cubicBezTo>
                      <a:cubicBezTo>
                        <a:pt x="4316" y="5387"/>
                        <a:pt x="3875" y="5545"/>
                        <a:pt x="3371" y="5545"/>
                      </a:cubicBezTo>
                      <a:cubicBezTo>
                        <a:pt x="2898" y="5545"/>
                        <a:pt x="2426" y="5387"/>
                        <a:pt x="2016" y="5135"/>
                      </a:cubicBezTo>
                      <a:cubicBezTo>
                        <a:pt x="2174" y="4537"/>
                        <a:pt x="2741" y="4159"/>
                        <a:pt x="3371" y="4159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41" y="1229"/>
                        <a:pt x="252" y="2710"/>
                      </a:cubicBezTo>
                      <a:cubicBezTo>
                        <a:pt x="0" y="4600"/>
                        <a:pt x="1512" y="6238"/>
                        <a:pt x="3371" y="6238"/>
                      </a:cubicBezTo>
                      <a:cubicBezTo>
                        <a:pt x="5104" y="6238"/>
                        <a:pt x="6459" y="4820"/>
                        <a:pt x="6459" y="3119"/>
                      </a:cubicBezTo>
                      <a:cubicBezTo>
                        <a:pt x="6459" y="1386"/>
                        <a:pt x="5041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2" name="Google Shape;9179;p73">
                  <a:extLst>
                    <a:ext uri="{FF2B5EF4-FFF2-40B4-BE49-F238E27FC236}">
                      <a16:creationId xmlns:a16="http://schemas.microsoft.com/office/drawing/2014/main" id="{E37E9D3D-B770-BC96-7465-B7106C22DA8A}"/>
                    </a:ext>
                  </a:extLst>
                </p:cNvPr>
                <p:cNvSpPr/>
                <p:nvPr/>
              </p:nvSpPr>
              <p:spPr>
                <a:xfrm>
                  <a:off x="1049375" y="2680675"/>
                  <a:ext cx="297725" cy="2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11909" extrusionOk="0">
                      <a:moveTo>
                        <a:pt x="6270" y="1512"/>
                      </a:moveTo>
                      <a:cubicBezTo>
                        <a:pt x="8475" y="1670"/>
                        <a:pt x="10239" y="3434"/>
                        <a:pt x="10397" y="5640"/>
                      </a:cubicBezTo>
                      <a:lnTo>
                        <a:pt x="10082" y="5640"/>
                      </a:lnTo>
                      <a:cubicBezTo>
                        <a:pt x="9893" y="5640"/>
                        <a:pt x="9735" y="5797"/>
                        <a:pt x="9735" y="5986"/>
                      </a:cubicBezTo>
                      <a:cubicBezTo>
                        <a:pt x="9735" y="6207"/>
                        <a:pt x="9893" y="6364"/>
                        <a:pt x="10082" y="6364"/>
                      </a:cubicBezTo>
                      <a:lnTo>
                        <a:pt x="10397" y="6364"/>
                      </a:lnTo>
                      <a:cubicBezTo>
                        <a:pt x="10239" y="8569"/>
                        <a:pt x="8475" y="10334"/>
                        <a:pt x="6270" y="10491"/>
                      </a:cubicBezTo>
                      <a:lnTo>
                        <a:pt x="6270" y="10176"/>
                      </a:lnTo>
                      <a:cubicBezTo>
                        <a:pt x="6270" y="9987"/>
                        <a:pt x="6112" y="9830"/>
                        <a:pt x="5923" y="9830"/>
                      </a:cubicBezTo>
                      <a:cubicBezTo>
                        <a:pt x="5703" y="9830"/>
                        <a:pt x="5545" y="9987"/>
                        <a:pt x="5545" y="10176"/>
                      </a:cubicBezTo>
                      <a:lnTo>
                        <a:pt x="5545" y="10491"/>
                      </a:lnTo>
                      <a:cubicBezTo>
                        <a:pt x="3340" y="10334"/>
                        <a:pt x="1575" y="8569"/>
                        <a:pt x="1418" y="6364"/>
                      </a:cubicBezTo>
                      <a:lnTo>
                        <a:pt x="1733" y="6364"/>
                      </a:lnTo>
                      <a:cubicBezTo>
                        <a:pt x="1922" y="6364"/>
                        <a:pt x="2079" y="6207"/>
                        <a:pt x="2079" y="5986"/>
                      </a:cubicBezTo>
                      <a:cubicBezTo>
                        <a:pt x="2142" y="5797"/>
                        <a:pt x="1985" y="5640"/>
                        <a:pt x="1764" y="5640"/>
                      </a:cubicBezTo>
                      <a:lnTo>
                        <a:pt x="1418" y="5640"/>
                      </a:lnTo>
                      <a:cubicBezTo>
                        <a:pt x="1575" y="3434"/>
                        <a:pt x="3340" y="1670"/>
                        <a:pt x="5545" y="1512"/>
                      </a:cubicBezTo>
                      <a:lnTo>
                        <a:pt x="5545" y="1827"/>
                      </a:lnTo>
                      <a:cubicBezTo>
                        <a:pt x="5545" y="2016"/>
                        <a:pt x="5703" y="2174"/>
                        <a:pt x="5923" y="2174"/>
                      </a:cubicBezTo>
                      <a:cubicBezTo>
                        <a:pt x="6112" y="2174"/>
                        <a:pt x="6270" y="2016"/>
                        <a:pt x="6270" y="1827"/>
                      </a:cubicBezTo>
                      <a:lnTo>
                        <a:pt x="6270" y="15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56"/>
                      </a:lnTo>
                      <a:cubicBezTo>
                        <a:pt x="2993" y="914"/>
                        <a:pt x="914" y="2993"/>
                        <a:pt x="756" y="5608"/>
                      </a:cubicBezTo>
                      <a:lnTo>
                        <a:pt x="347" y="5608"/>
                      </a:lnTo>
                      <a:cubicBezTo>
                        <a:pt x="158" y="5608"/>
                        <a:pt x="0" y="5766"/>
                        <a:pt x="0" y="5955"/>
                      </a:cubicBezTo>
                      <a:cubicBezTo>
                        <a:pt x="0" y="6144"/>
                        <a:pt x="158" y="6301"/>
                        <a:pt x="347" y="6301"/>
                      </a:cubicBezTo>
                      <a:lnTo>
                        <a:pt x="756" y="6301"/>
                      </a:lnTo>
                      <a:cubicBezTo>
                        <a:pt x="914" y="8916"/>
                        <a:pt x="2993" y="10995"/>
                        <a:pt x="5608" y="11153"/>
                      </a:cubicBezTo>
                      <a:lnTo>
                        <a:pt x="5608" y="11562"/>
                      </a:lnTo>
                      <a:cubicBezTo>
                        <a:pt x="5608" y="11751"/>
                        <a:pt x="5766" y="11909"/>
                        <a:pt x="5955" y="11909"/>
                      </a:cubicBezTo>
                      <a:cubicBezTo>
                        <a:pt x="6144" y="11909"/>
                        <a:pt x="6301" y="11751"/>
                        <a:pt x="6301" y="11562"/>
                      </a:cubicBezTo>
                      <a:lnTo>
                        <a:pt x="6301" y="11153"/>
                      </a:lnTo>
                      <a:cubicBezTo>
                        <a:pt x="8916" y="10995"/>
                        <a:pt x="10995" y="8916"/>
                        <a:pt x="11153" y="6301"/>
                      </a:cubicBezTo>
                      <a:lnTo>
                        <a:pt x="11531" y="6301"/>
                      </a:lnTo>
                      <a:cubicBezTo>
                        <a:pt x="11751" y="6301"/>
                        <a:pt x="11909" y="6144"/>
                        <a:pt x="11909" y="5955"/>
                      </a:cubicBezTo>
                      <a:cubicBezTo>
                        <a:pt x="11909" y="5766"/>
                        <a:pt x="11751" y="5608"/>
                        <a:pt x="11531" y="5608"/>
                      </a:cubicBezTo>
                      <a:lnTo>
                        <a:pt x="11153" y="5608"/>
                      </a:lnTo>
                      <a:cubicBezTo>
                        <a:pt x="10995" y="2993"/>
                        <a:pt x="8916" y="914"/>
                        <a:pt x="6301" y="756"/>
                      </a:cubicBez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19" name="Google Shape;9180;p73">
                <a:extLst>
                  <a:ext uri="{FF2B5EF4-FFF2-40B4-BE49-F238E27FC236}">
                    <a16:creationId xmlns:a16="http://schemas.microsoft.com/office/drawing/2014/main" id="{D115BEEB-195A-BE43-061F-E97F870B10BF}"/>
                  </a:ext>
                </a:extLst>
              </p:cNvPr>
              <p:cNvGrpSpPr/>
              <p:nvPr/>
            </p:nvGrpSpPr>
            <p:grpSpPr>
              <a:xfrm>
                <a:off x="4571962" y="1688532"/>
                <a:ext cx="499261" cy="499303"/>
                <a:chOff x="2872725" y="1954475"/>
                <a:chExt cx="295375" cy="295400"/>
              </a:xfrm>
              <a:grpFill/>
            </p:grpSpPr>
            <p:sp>
              <p:nvSpPr>
                <p:cNvPr id="448" name="Google Shape;9181;p73">
                  <a:extLst>
                    <a:ext uri="{FF2B5EF4-FFF2-40B4-BE49-F238E27FC236}">
                      <a16:creationId xmlns:a16="http://schemas.microsoft.com/office/drawing/2014/main" id="{D4E7050D-0305-85B2-2985-D6A717E16D0D}"/>
                    </a:ext>
                  </a:extLst>
                </p:cNvPr>
                <p:cNvSpPr/>
                <p:nvPr/>
              </p:nvSpPr>
              <p:spPr>
                <a:xfrm>
                  <a:off x="2959350" y="1954475"/>
                  <a:ext cx="122100" cy="13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78" extrusionOk="0">
                      <a:moveTo>
                        <a:pt x="2395" y="694"/>
                      </a:moveTo>
                      <a:cubicBezTo>
                        <a:pt x="2805" y="694"/>
                        <a:pt x="3120" y="1009"/>
                        <a:pt x="3120" y="1418"/>
                      </a:cubicBezTo>
                      <a:cubicBezTo>
                        <a:pt x="3120" y="1797"/>
                        <a:pt x="2805" y="2112"/>
                        <a:pt x="2395" y="2112"/>
                      </a:cubicBezTo>
                      <a:cubicBezTo>
                        <a:pt x="2017" y="2112"/>
                        <a:pt x="1702" y="1797"/>
                        <a:pt x="1702" y="1418"/>
                      </a:cubicBezTo>
                      <a:cubicBezTo>
                        <a:pt x="1733" y="1009"/>
                        <a:pt x="2048" y="694"/>
                        <a:pt x="2395" y="694"/>
                      </a:cubicBezTo>
                      <a:close/>
                      <a:moveTo>
                        <a:pt x="2395" y="2742"/>
                      </a:moveTo>
                      <a:cubicBezTo>
                        <a:pt x="3340" y="2742"/>
                        <a:pt x="4128" y="3529"/>
                        <a:pt x="4128" y="4537"/>
                      </a:cubicBezTo>
                      <a:lnTo>
                        <a:pt x="4128" y="4884"/>
                      </a:lnTo>
                      <a:lnTo>
                        <a:pt x="662" y="4884"/>
                      </a:lnTo>
                      <a:lnTo>
                        <a:pt x="662" y="4537"/>
                      </a:lnTo>
                      <a:cubicBezTo>
                        <a:pt x="662" y="3529"/>
                        <a:pt x="1450" y="2742"/>
                        <a:pt x="2395" y="2742"/>
                      </a:cubicBezTo>
                      <a:close/>
                      <a:moveTo>
                        <a:pt x="2490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4"/>
                        <a:pt x="1229" y="2049"/>
                        <a:pt x="1450" y="2332"/>
                      </a:cubicBezTo>
                      <a:cubicBezTo>
                        <a:pt x="568" y="2710"/>
                        <a:pt x="1" y="3529"/>
                        <a:pt x="1" y="4537"/>
                      </a:cubicBezTo>
                      <a:lnTo>
                        <a:pt x="1" y="5231"/>
                      </a:lnTo>
                      <a:cubicBezTo>
                        <a:pt x="1" y="5420"/>
                        <a:pt x="158" y="5577"/>
                        <a:pt x="347" y="5577"/>
                      </a:cubicBezTo>
                      <a:lnTo>
                        <a:pt x="4537" y="5577"/>
                      </a:lnTo>
                      <a:cubicBezTo>
                        <a:pt x="4726" y="5577"/>
                        <a:pt x="4884" y="5420"/>
                        <a:pt x="4884" y="5231"/>
                      </a:cubicBezTo>
                      <a:lnTo>
                        <a:pt x="4884" y="4537"/>
                      </a:lnTo>
                      <a:cubicBezTo>
                        <a:pt x="4884" y="3529"/>
                        <a:pt x="4317" y="2710"/>
                        <a:pt x="3498" y="2332"/>
                      </a:cubicBezTo>
                      <a:cubicBezTo>
                        <a:pt x="3750" y="2080"/>
                        <a:pt x="3844" y="1765"/>
                        <a:pt x="3844" y="1387"/>
                      </a:cubicBezTo>
                      <a:cubicBezTo>
                        <a:pt x="3844" y="631"/>
                        <a:pt x="3214" y="1"/>
                        <a:pt x="249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9" name="Google Shape;9182;p73">
                  <a:extLst>
                    <a:ext uri="{FF2B5EF4-FFF2-40B4-BE49-F238E27FC236}">
                      <a16:creationId xmlns:a16="http://schemas.microsoft.com/office/drawing/2014/main" id="{FDA662E8-0254-0E46-8021-F527510C5269}"/>
                    </a:ext>
                  </a:extLst>
                </p:cNvPr>
                <p:cNvSpPr/>
                <p:nvPr/>
              </p:nvSpPr>
              <p:spPr>
                <a:xfrm>
                  <a:off x="2906575" y="2146650"/>
                  <a:ext cx="19142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2774" extrusionOk="0">
                      <a:moveTo>
                        <a:pt x="1419" y="694"/>
                      </a:moveTo>
                      <a:lnTo>
                        <a:pt x="1419" y="2080"/>
                      </a:lnTo>
                      <a:lnTo>
                        <a:pt x="694" y="2080"/>
                      </a:lnTo>
                      <a:lnTo>
                        <a:pt x="694" y="694"/>
                      </a:lnTo>
                      <a:close/>
                      <a:moveTo>
                        <a:pt x="2773" y="694"/>
                      </a:moveTo>
                      <a:lnTo>
                        <a:pt x="2773" y="2080"/>
                      </a:lnTo>
                      <a:lnTo>
                        <a:pt x="2080" y="2080"/>
                      </a:lnTo>
                      <a:lnTo>
                        <a:pt x="2080" y="694"/>
                      </a:lnTo>
                      <a:close/>
                      <a:moveTo>
                        <a:pt x="4159" y="694"/>
                      </a:moveTo>
                      <a:lnTo>
                        <a:pt x="4159" y="2080"/>
                      </a:lnTo>
                      <a:lnTo>
                        <a:pt x="3466" y="2080"/>
                      </a:lnTo>
                      <a:lnTo>
                        <a:pt x="3466" y="694"/>
                      </a:lnTo>
                      <a:close/>
                      <a:moveTo>
                        <a:pt x="6995" y="694"/>
                      </a:moveTo>
                      <a:lnTo>
                        <a:pt x="6995" y="2080"/>
                      </a:lnTo>
                      <a:lnTo>
                        <a:pt x="4884" y="2080"/>
                      </a:lnTo>
                      <a:lnTo>
                        <a:pt x="4884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2427"/>
                      </a:lnTo>
                      <a:cubicBezTo>
                        <a:pt x="1" y="2616"/>
                        <a:pt x="158" y="2773"/>
                        <a:pt x="347" y="2773"/>
                      </a:cubicBezTo>
                      <a:lnTo>
                        <a:pt x="7310" y="2773"/>
                      </a:lnTo>
                      <a:cubicBezTo>
                        <a:pt x="7499" y="2773"/>
                        <a:pt x="7657" y="2616"/>
                        <a:pt x="7657" y="2427"/>
                      </a:cubicBezTo>
                      <a:lnTo>
                        <a:pt x="7657" y="347"/>
                      </a:lnTo>
                      <a:cubicBezTo>
                        <a:pt x="7657" y="127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0" name="Google Shape;9183;p73">
                  <a:extLst>
                    <a:ext uri="{FF2B5EF4-FFF2-40B4-BE49-F238E27FC236}">
                      <a16:creationId xmlns:a16="http://schemas.microsoft.com/office/drawing/2014/main" id="{FE47962B-1F4F-0665-BDEB-F9DD30BABCB6}"/>
                    </a:ext>
                  </a:extLst>
                </p:cNvPr>
                <p:cNvSpPr/>
                <p:nvPr/>
              </p:nvSpPr>
              <p:spPr>
                <a:xfrm>
                  <a:off x="2872725" y="2112000"/>
                  <a:ext cx="2953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5515" extrusionOk="0">
                      <a:moveTo>
                        <a:pt x="11121" y="2080"/>
                      </a:moveTo>
                      <a:lnTo>
                        <a:pt x="11121" y="3466"/>
                      </a:lnTo>
                      <a:lnTo>
                        <a:pt x="10397" y="3466"/>
                      </a:lnTo>
                      <a:lnTo>
                        <a:pt x="10397" y="2080"/>
                      </a:lnTo>
                      <a:close/>
                      <a:moveTo>
                        <a:pt x="9389" y="662"/>
                      </a:moveTo>
                      <a:cubicBezTo>
                        <a:pt x="9578" y="662"/>
                        <a:pt x="9735" y="820"/>
                        <a:pt x="9735" y="1009"/>
                      </a:cubicBezTo>
                      <a:lnTo>
                        <a:pt x="9735" y="4474"/>
                      </a:lnTo>
                      <a:cubicBezTo>
                        <a:pt x="9735" y="4663"/>
                        <a:pt x="9578" y="4852"/>
                        <a:pt x="9389" y="4852"/>
                      </a:cubicBezTo>
                      <a:lnTo>
                        <a:pt x="1040" y="4852"/>
                      </a:lnTo>
                      <a:cubicBezTo>
                        <a:pt x="819" y="4852"/>
                        <a:pt x="662" y="4663"/>
                        <a:pt x="662" y="4474"/>
                      </a:cubicBezTo>
                      <a:lnTo>
                        <a:pt x="662" y="1009"/>
                      </a:lnTo>
                      <a:cubicBezTo>
                        <a:pt x="662" y="820"/>
                        <a:pt x="819" y="662"/>
                        <a:pt x="1040" y="662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4474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9357" y="5514"/>
                      </a:lnTo>
                      <a:cubicBezTo>
                        <a:pt x="9956" y="5514"/>
                        <a:pt x="10397" y="5041"/>
                        <a:pt x="10397" y="4474"/>
                      </a:cubicBezTo>
                      <a:lnTo>
                        <a:pt x="10397" y="4128"/>
                      </a:lnTo>
                      <a:lnTo>
                        <a:pt x="11436" y="4128"/>
                      </a:lnTo>
                      <a:cubicBezTo>
                        <a:pt x="11625" y="4128"/>
                        <a:pt x="11783" y="3970"/>
                        <a:pt x="11783" y="3781"/>
                      </a:cubicBezTo>
                      <a:lnTo>
                        <a:pt x="11783" y="1702"/>
                      </a:lnTo>
                      <a:cubicBezTo>
                        <a:pt x="11814" y="1513"/>
                        <a:pt x="11657" y="1387"/>
                        <a:pt x="11468" y="1387"/>
                      </a:cubicBezTo>
                      <a:lnTo>
                        <a:pt x="10397" y="1387"/>
                      </a:lnTo>
                      <a:lnTo>
                        <a:pt x="10397" y="1009"/>
                      </a:lnTo>
                      <a:cubicBezTo>
                        <a:pt x="10397" y="442"/>
                        <a:pt x="9924" y="1"/>
                        <a:pt x="93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20" name="Google Shape;9184;p73">
                <a:extLst>
                  <a:ext uri="{FF2B5EF4-FFF2-40B4-BE49-F238E27FC236}">
                    <a16:creationId xmlns:a16="http://schemas.microsoft.com/office/drawing/2014/main" id="{66BC6331-567B-9CCD-1AFD-505A65886EE0}"/>
                  </a:ext>
                </a:extLst>
              </p:cNvPr>
              <p:cNvGrpSpPr/>
              <p:nvPr/>
            </p:nvGrpSpPr>
            <p:grpSpPr>
              <a:xfrm>
                <a:off x="4602577" y="2280292"/>
                <a:ext cx="438032" cy="501965"/>
                <a:chOff x="2890050" y="2318350"/>
                <a:chExt cx="259150" cy="296975"/>
              </a:xfrm>
              <a:grpFill/>
            </p:grpSpPr>
            <p:sp>
              <p:nvSpPr>
                <p:cNvPr id="446" name="Google Shape;9185;p73">
                  <a:extLst>
                    <a:ext uri="{FF2B5EF4-FFF2-40B4-BE49-F238E27FC236}">
                      <a16:creationId xmlns:a16="http://schemas.microsoft.com/office/drawing/2014/main" id="{D1EAD22E-87B8-ED72-5871-2AEFF702917E}"/>
                    </a:ext>
                  </a:extLst>
                </p:cNvPr>
                <p:cNvSpPr/>
                <p:nvPr/>
              </p:nvSpPr>
              <p:spPr>
                <a:xfrm>
                  <a:off x="2936525" y="2353025"/>
                  <a:ext cx="16070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9" extrusionOk="0">
                      <a:moveTo>
                        <a:pt x="3371" y="2048"/>
                      </a:moveTo>
                      <a:cubicBezTo>
                        <a:pt x="3749" y="2048"/>
                        <a:pt x="4064" y="2363"/>
                        <a:pt x="4064" y="2773"/>
                      </a:cubicBezTo>
                      <a:cubicBezTo>
                        <a:pt x="4064" y="3151"/>
                        <a:pt x="3749" y="3466"/>
                        <a:pt x="3371" y="3466"/>
                      </a:cubicBezTo>
                      <a:cubicBezTo>
                        <a:pt x="2961" y="3466"/>
                        <a:pt x="2646" y="3151"/>
                        <a:pt x="2646" y="2773"/>
                      </a:cubicBezTo>
                      <a:cubicBezTo>
                        <a:pt x="2646" y="2363"/>
                        <a:pt x="2961" y="2048"/>
                        <a:pt x="3371" y="2048"/>
                      </a:cubicBezTo>
                      <a:close/>
                      <a:moveTo>
                        <a:pt x="3308" y="662"/>
                      </a:moveTo>
                      <a:cubicBezTo>
                        <a:pt x="4663" y="662"/>
                        <a:pt x="5734" y="1764"/>
                        <a:pt x="5734" y="3119"/>
                      </a:cubicBezTo>
                      <a:cubicBezTo>
                        <a:pt x="5734" y="3655"/>
                        <a:pt x="5513" y="4159"/>
                        <a:pt x="5167" y="4663"/>
                      </a:cubicBezTo>
                      <a:cubicBezTo>
                        <a:pt x="4978" y="4253"/>
                        <a:pt x="4694" y="3938"/>
                        <a:pt x="4316" y="3686"/>
                      </a:cubicBezTo>
                      <a:cubicBezTo>
                        <a:pt x="4537" y="3466"/>
                        <a:pt x="4694" y="3119"/>
                        <a:pt x="4694" y="2741"/>
                      </a:cubicBezTo>
                      <a:cubicBezTo>
                        <a:pt x="4694" y="2016"/>
                        <a:pt x="4064" y="1386"/>
                        <a:pt x="3308" y="1386"/>
                      </a:cubicBezTo>
                      <a:cubicBezTo>
                        <a:pt x="2583" y="1386"/>
                        <a:pt x="1953" y="2016"/>
                        <a:pt x="1953" y="2741"/>
                      </a:cubicBezTo>
                      <a:cubicBezTo>
                        <a:pt x="1953" y="3119"/>
                        <a:pt x="2111" y="3466"/>
                        <a:pt x="2331" y="3686"/>
                      </a:cubicBezTo>
                      <a:cubicBezTo>
                        <a:pt x="1953" y="3907"/>
                        <a:pt x="1670" y="4253"/>
                        <a:pt x="1481" y="4663"/>
                      </a:cubicBezTo>
                      <a:cubicBezTo>
                        <a:pt x="1008" y="4096"/>
                        <a:pt x="851" y="3434"/>
                        <a:pt x="914" y="2773"/>
                      </a:cubicBezTo>
                      <a:cubicBezTo>
                        <a:pt x="1071" y="1670"/>
                        <a:pt x="2048" y="662"/>
                        <a:pt x="3308" y="662"/>
                      </a:cubicBezTo>
                      <a:close/>
                      <a:moveTo>
                        <a:pt x="3308" y="4190"/>
                      </a:moveTo>
                      <a:cubicBezTo>
                        <a:pt x="3938" y="4190"/>
                        <a:pt x="4442" y="4600"/>
                        <a:pt x="4663" y="5167"/>
                      </a:cubicBezTo>
                      <a:cubicBezTo>
                        <a:pt x="4253" y="5387"/>
                        <a:pt x="3844" y="5545"/>
                        <a:pt x="3308" y="5545"/>
                      </a:cubicBezTo>
                      <a:cubicBezTo>
                        <a:pt x="2835" y="5545"/>
                        <a:pt x="2363" y="5387"/>
                        <a:pt x="1985" y="5167"/>
                      </a:cubicBezTo>
                      <a:cubicBezTo>
                        <a:pt x="2142" y="4568"/>
                        <a:pt x="2678" y="4190"/>
                        <a:pt x="3308" y="4190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10" y="1229"/>
                        <a:pt x="252" y="2678"/>
                      </a:cubicBezTo>
                      <a:cubicBezTo>
                        <a:pt x="0" y="4600"/>
                        <a:pt x="1481" y="6238"/>
                        <a:pt x="3308" y="6238"/>
                      </a:cubicBezTo>
                      <a:cubicBezTo>
                        <a:pt x="5041" y="6238"/>
                        <a:pt x="6427" y="4820"/>
                        <a:pt x="6427" y="3119"/>
                      </a:cubicBezTo>
                      <a:cubicBezTo>
                        <a:pt x="6427" y="1386"/>
                        <a:pt x="5009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7" name="Google Shape;9186;p73">
                  <a:extLst>
                    <a:ext uri="{FF2B5EF4-FFF2-40B4-BE49-F238E27FC236}">
                      <a16:creationId xmlns:a16="http://schemas.microsoft.com/office/drawing/2014/main" id="{3E2C5919-3AD2-7CAE-D971-A253CFC8A28F}"/>
                    </a:ext>
                  </a:extLst>
                </p:cNvPr>
                <p:cNvSpPr/>
                <p:nvPr/>
              </p:nvSpPr>
              <p:spPr>
                <a:xfrm>
                  <a:off x="2890050" y="2318350"/>
                  <a:ext cx="259150" cy="29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1879" extrusionOk="0">
                      <a:moveTo>
                        <a:pt x="5167" y="694"/>
                      </a:moveTo>
                      <a:cubicBezTo>
                        <a:pt x="7309" y="694"/>
                        <a:pt x="9011" y="2427"/>
                        <a:pt x="9011" y="4506"/>
                      </a:cubicBezTo>
                      <a:cubicBezTo>
                        <a:pt x="9011" y="5640"/>
                        <a:pt x="8475" y="6711"/>
                        <a:pt x="7656" y="7405"/>
                      </a:cubicBezTo>
                      <a:lnTo>
                        <a:pt x="5167" y="9547"/>
                      </a:lnTo>
                      <a:lnTo>
                        <a:pt x="2710" y="7405"/>
                      </a:lnTo>
                      <a:cubicBezTo>
                        <a:pt x="1796" y="6585"/>
                        <a:pt x="1229" y="5420"/>
                        <a:pt x="1386" y="4034"/>
                      </a:cubicBezTo>
                      <a:cubicBezTo>
                        <a:pt x="1575" y="2206"/>
                        <a:pt x="3151" y="694"/>
                        <a:pt x="5167" y="694"/>
                      </a:cubicBezTo>
                      <a:close/>
                      <a:moveTo>
                        <a:pt x="8475" y="8980"/>
                      </a:moveTo>
                      <a:lnTo>
                        <a:pt x="9546" y="11122"/>
                      </a:lnTo>
                      <a:lnTo>
                        <a:pt x="977" y="11122"/>
                      </a:lnTo>
                      <a:lnTo>
                        <a:pt x="2017" y="8980"/>
                      </a:lnTo>
                      <a:lnTo>
                        <a:pt x="3529" y="8980"/>
                      </a:lnTo>
                      <a:lnTo>
                        <a:pt x="4978" y="10240"/>
                      </a:lnTo>
                      <a:cubicBezTo>
                        <a:pt x="5073" y="10272"/>
                        <a:pt x="5136" y="10335"/>
                        <a:pt x="5230" y="10335"/>
                      </a:cubicBezTo>
                      <a:cubicBezTo>
                        <a:pt x="5293" y="10335"/>
                        <a:pt x="5388" y="10272"/>
                        <a:pt x="5451" y="10240"/>
                      </a:cubicBezTo>
                      <a:lnTo>
                        <a:pt x="6900" y="8980"/>
                      </a:lnTo>
                      <a:close/>
                      <a:moveTo>
                        <a:pt x="5107" y="1"/>
                      </a:moveTo>
                      <a:cubicBezTo>
                        <a:pt x="2772" y="1"/>
                        <a:pt x="912" y="1815"/>
                        <a:pt x="662" y="3939"/>
                      </a:cubicBezTo>
                      <a:cubicBezTo>
                        <a:pt x="441" y="5483"/>
                        <a:pt x="1040" y="6932"/>
                        <a:pt x="2174" y="7940"/>
                      </a:cubicBezTo>
                      <a:lnTo>
                        <a:pt x="2615" y="8318"/>
                      </a:lnTo>
                      <a:lnTo>
                        <a:pt x="1638" y="8318"/>
                      </a:lnTo>
                      <a:cubicBezTo>
                        <a:pt x="1575" y="8318"/>
                        <a:pt x="1481" y="8413"/>
                        <a:pt x="1449" y="8507"/>
                      </a:cubicBezTo>
                      <a:lnTo>
                        <a:pt x="63" y="11343"/>
                      </a:lnTo>
                      <a:cubicBezTo>
                        <a:pt x="0" y="11469"/>
                        <a:pt x="0" y="11595"/>
                        <a:pt x="63" y="11721"/>
                      </a:cubicBezTo>
                      <a:cubicBezTo>
                        <a:pt x="126" y="11815"/>
                        <a:pt x="221" y="11878"/>
                        <a:pt x="347" y="11878"/>
                      </a:cubicBezTo>
                      <a:lnTo>
                        <a:pt x="10019" y="11878"/>
                      </a:lnTo>
                      <a:cubicBezTo>
                        <a:pt x="10145" y="11878"/>
                        <a:pt x="10271" y="11784"/>
                        <a:pt x="10302" y="11721"/>
                      </a:cubicBezTo>
                      <a:cubicBezTo>
                        <a:pt x="10365" y="11595"/>
                        <a:pt x="10365" y="11469"/>
                        <a:pt x="10302" y="11343"/>
                      </a:cubicBezTo>
                      <a:lnTo>
                        <a:pt x="8916" y="8507"/>
                      </a:lnTo>
                      <a:cubicBezTo>
                        <a:pt x="8885" y="8413"/>
                        <a:pt x="8727" y="8318"/>
                        <a:pt x="8601" y="8318"/>
                      </a:cubicBezTo>
                      <a:lnTo>
                        <a:pt x="7624" y="8318"/>
                      </a:lnTo>
                      <a:lnTo>
                        <a:pt x="8065" y="7940"/>
                      </a:lnTo>
                      <a:cubicBezTo>
                        <a:pt x="9042" y="7090"/>
                        <a:pt x="9641" y="5829"/>
                        <a:pt x="9641" y="4506"/>
                      </a:cubicBezTo>
                      <a:cubicBezTo>
                        <a:pt x="9641" y="2049"/>
                        <a:pt x="7656" y="1"/>
                        <a:pt x="5167" y="1"/>
                      </a:cubicBezTo>
                      <a:cubicBezTo>
                        <a:pt x="5147" y="1"/>
                        <a:pt x="5127" y="1"/>
                        <a:pt x="51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21" name="Google Shape;9187;p73">
                <a:extLst>
                  <a:ext uri="{FF2B5EF4-FFF2-40B4-BE49-F238E27FC236}">
                    <a16:creationId xmlns:a16="http://schemas.microsoft.com/office/drawing/2014/main" id="{35402B44-EA39-A3A4-934B-D3E8915E7514}"/>
                  </a:ext>
                </a:extLst>
              </p:cNvPr>
              <p:cNvSpPr/>
              <p:nvPr/>
            </p:nvSpPr>
            <p:spPr>
              <a:xfrm>
                <a:off x="4659775" y="2923979"/>
                <a:ext cx="323559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1878" extrusionOk="0">
                    <a:moveTo>
                      <a:pt x="3813" y="1387"/>
                    </a:moveTo>
                    <a:cubicBezTo>
                      <a:pt x="4254" y="1387"/>
                      <a:pt x="4664" y="1670"/>
                      <a:pt x="4821" y="2112"/>
                    </a:cubicBezTo>
                    <a:lnTo>
                      <a:pt x="2836" y="2112"/>
                    </a:lnTo>
                    <a:cubicBezTo>
                      <a:pt x="2994" y="1702"/>
                      <a:pt x="3372" y="1387"/>
                      <a:pt x="3813" y="1387"/>
                    </a:cubicBezTo>
                    <a:close/>
                    <a:moveTo>
                      <a:pt x="4947" y="2805"/>
                    </a:moveTo>
                    <a:cubicBezTo>
                      <a:pt x="5199" y="2805"/>
                      <a:pt x="5357" y="3057"/>
                      <a:pt x="5294" y="3277"/>
                    </a:cubicBezTo>
                    <a:lnTo>
                      <a:pt x="4947" y="4222"/>
                    </a:lnTo>
                    <a:lnTo>
                      <a:pt x="2679" y="4222"/>
                    </a:lnTo>
                    <a:lnTo>
                      <a:pt x="2364" y="3277"/>
                    </a:lnTo>
                    <a:cubicBezTo>
                      <a:pt x="2332" y="3025"/>
                      <a:pt x="2490" y="2805"/>
                      <a:pt x="2710" y="2805"/>
                    </a:cubicBezTo>
                    <a:close/>
                    <a:moveTo>
                      <a:pt x="4916" y="4852"/>
                    </a:moveTo>
                    <a:lnTo>
                      <a:pt x="5514" y="8381"/>
                    </a:lnTo>
                    <a:lnTo>
                      <a:pt x="2175" y="8381"/>
                    </a:lnTo>
                    <a:lnTo>
                      <a:pt x="2773" y="4852"/>
                    </a:lnTo>
                    <a:close/>
                    <a:moveTo>
                      <a:pt x="5955" y="9074"/>
                    </a:moveTo>
                    <a:cubicBezTo>
                      <a:pt x="6144" y="9074"/>
                      <a:pt x="6302" y="9232"/>
                      <a:pt x="6302" y="9421"/>
                    </a:cubicBezTo>
                    <a:lnTo>
                      <a:pt x="6302" y="9799"/>
                    </a:lnTo>
                    <a:lnTo>
                      <a:pt x="1450" y="9799"/>
                    </a:lnTo>
                    <a:lnTo>
                      <a:pt x="1450" y="9421"/>
                    </a:lnTo>
                    <a:cubicBezTo>
                      <a:pt x="1419" y="9232"/>
                      <a:pt x="1576" y="9074"/>
                      <a:pt x="1765" y="9074"/>
                    </a:cubicBezTo>
                    <a:close/>
                    <a:moveTo>
                      <a:pt x="6648" y="10460"/>
                    </a:moveTo>
                    <a:cubicBezTo>
                      <a:pt x="6806" y="10460"/>
                      <a:pt x="6964" y="10618"/>
                      <a:pt x="6964" y="10807"/>
                    </a:cubicBezTo>
                    <a:lnTo>
                      <a:pt x="6964" y="11153"/>
                    </a:lnTo>
                    <a:lnTo>
                      <a:pt x="757" y="11153"/>
                    </a:lnTo>
                    <a:lnTo>
                      <a:pt x="757" y="10807"/>
                    </a:lnTo>
                    <a:cubicBezTo>
                      <a:pt x="757" y="10618"/>
                      <a:pt x="915" y="10460"/>
                      <a:pt x="1104" y="10460"/>
                    </a:cubicBezTo>
                    <a:close/>
                    <a:moveTo>
                      <a:pt x="3782" y="1"/>
                    </a:moveTo>
                    <a:cubicBezTo>
                      <a:pt x="3592" y="1"/>
                      <a:pt x="3435" y="158"/>
                      <a:pt x="3435" y="379"/>
                    </a:cubicBezTo>
                    <a:lnTo>
                      <a:pt x="3435" y="757"/>
                    </a:lnTo>
                    <a:cubicBezTo>
                      <a:pt x="2679" y="914"/>
                      <a:pt x="2143" y="1544"/>
                      <a:pt x="2049" y="2301"/>
                    </a:cubicBezTo>
                    <a:cubicBezTo>
                      <a:pt x="1702" y="2521"/>
                      <a:pt x="1545" y="3025"/>
                      <a:pt x="1671" y="3466"/>
                    </a:cubicBezTo>
                    <a:lnTo>
                      <a:pt x="1891" y="4191"/>
                    </a:lnTo>
                    <a:lnTo>
                      <a:pt x="1702" y="4191"/>
                    </a:lnTo>
                    <a:cubicBezTo>
                      <a:pt x="1513" y="4191"/>
                      <a:pt x="1356" y="4348"/>
                      <a:pt x="1356" y="4537"/>
                    </a:cubicBezTo>
                    <a:cubicBezTo>
                      <a:pt x="1356" y="4758"/>
                      <a:pt x="1513" y="4915"/>
                      <a:pt x="1702" y="4915"/>
                    </a:cubicBezTo>
                    <a:lnTo>
                      <a:pt x="1986" y="4915"/>
                    </a:lnTo>
                    <a:lnTo>
                      <a:pt x="1387" y="8444"/>
                    </a:lnTo>
                    <a:cubicBezTo>
                      <a:pt x="1009" y="8570"/>
                      <a:pt x="726" y="8948"/>
                      <a:pt x="726" y="9421"/>
                    </a:cubicBezTo>
                    <a:lnTo>
                      <a:pt x="726" y="9830"/>
                    </a:lnTo>
                    <a:cubicBezTo>
                      <a:pt x="316" y="9988"/>
                      <a:pt x="1" y="10334"/>
                      <a:pt x="1" y="10807"/>
                    </a:cubicBezTo>
                    <a:lnTo>
                      <a:pt x="1" y="11531"/>
                    </a:lnTo>
                    <a:cubicBezTo>
                      <a:pt x="1" y="11720"/>
                      <a:pt x="158" y="11878"/>
                      <a:pt x="347" y="11878"/>
                    </a:cubicBezTo>
                    <a:lnTo>
                      <a:pt x="7279" y="11878"/>
                    </a:lnTo>
                    <a:cubicBezTo>
                      <a:pt x="7499" y="11878"/>
                      <a:pt x="7657" y="11720"/>
                      <a:pt x="7657" y="11531"/>
                    </a:cubicBezTo>
                    <a:lnTo>
                      <a:pt x="7657" y="10807"/>
                    </a:lnTo>
                    <a:cubicBezTo>
                      <a:pt x="7657" y="10366"/>
                      <a:pt x="7373" y="9988"/>
                      <a:pt x="6932" y="9830"/>
                    </a:cubicBezTo>
                    <a:lnTo>
                      <a:pt x="6932" y="9421"/>
                    </a:lnTo>
                    <a:cubicBezTo>
                      <a:pt x="6932" y="8948"/>
                      <a:pt x="6617" y="8570"/>
                      <a:pt x="6176" y="8444"/>
                    </a:cubicBezTo>
                    <a:lnTo>
                      <a:pt x="5609" y="4915"/>
                    </a:lnTo>
                    <a:lnTo>
                      <a:pt x="5861" y="4915"/>
                    </a:lnTo>
                    <a:cubicBezTo>
                      <a:pt x="6081" y="4915"/>
                      <a:pt x="6207" y="4758"/>
                      <a:pt x="6207" y="4537"/>
                    </a:cubicBezTo>
                    <a:cubicBezTo>
                      <a:pt x="6207" y="4348"/>
                      <a:pt x="6081" y="4191"/>
                      <a:pt x="5861" y="4191"/>
                    </a:cubicBezTo>
                    <a:lnTo>
                      <a:pt x="5672" y="4191"/>
                    </a:lnTo>
                    <a:lnTo>
                      <a:pt x="5924" y="3466"/>
                    </a:lnTo>
                    <a:cubicBezTo>
                      <a:pt x="6081" y="3025"/>
                      <a:pt x="5861" y="2584"/>
                      <a:pt x="5514" y="2301"/>
                    </a:cubicBezTo>
                    <a:cubicBezTo>
                      <a:pt x="5451" y="1513"/>
                      <a:pt x="4884" y="914"/>
                      <a:pt x="4128" y="757"/>
                    </a:cubicBezTo>
                    <a:lnTo>
                      <a:pt x="4128" y="379"/>
                    </a:lnTo>
                    <a:cubicBezTo>
                      <a:pt x="4128" y="158"/>
                      <a:pt x="3971" y="1"/>
                      <a:pt x="37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22" name="Google Shape;9188;p73">
                <a:extLst>
                  <a:ext uri="{FF2B5EF4-FFF2-40B4-BE49-F238E27FC236}">
                    <a16:creationId xmlns:a16="http://schemas.microsoft.com/office/drawing/2014/main" id="{80EEF9F4-98FF-E0A3-09C8-DF8A2508DAF5}"/>
                  </a:ext>
                </a:extLst>
              </p:cNvPr>
              <p:cNvGrpSpPr/>
              <p:nvPr/>
            </p:nvGrpSpPr>
            <p:grpSpPr>
              <a:xfrm>
                <a:off x="7744368" y="1689229"/>
                <a:ext cx="497908" cy="497908"/>
                <a:chOff x="4685050" y="1945825"/>
                <a:chExt cx="294575" cy="294575"/>
              </a:xfrm>
              <a:grpFill/>
            </p:grpSpPr>
            <p:sp>
              <p:nvSpPr>
                <p:cNvPr id="441" name="Google Shape;9189;p73">
                  <a:extLst>
                    <a:ext uri="{FF2B5EF4-FFF2-40B4-BE49-F238E27FC236}">
                      <a16:creationId xmlns:a16="http://schemas.microsoft.com/office/drawing/2014/main" id="{5E177E90-4FF0-877F-DF25-1C2C74D0B7AB}"/>
                    </a:ext>
                  </a:extLst>
                </p:cNvPr>
                <p:cNvSpPr/>
                <p:nvPr/>
              </p:nvSpPr>
              <p:spPr>
                <a:xfrm>
                  <a:off x="4720475" y="2086025"/>
                  <a:ext cx="104775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4852" extrusionOk="0">
                      <a:moveTo>
                        <a:pt x="2017" y="693"/>
                      </a:moveTo>
                      <a:cubicBezTo>
                        <a:pt x="2427" y="693"/>
                        <a:pt x="2742" y="1008"/>
                        <a:pt x="2742" y="1386"/>
                      </a:cubicBezTo>
                      <a:cubicBezTo>
                        <a:pt x="2742" y="1796"/>
                        <a:pt x="2427" y="2111"/>
                        <a:pt x="2017" y="2111"/>
                      </a:cubicBezTo>
                      <a:cubicBezTo>
                        <a:pt x="1639" y="2111"/>
                        <a:pt x="1324" y="1796"/>
                        <a:pt x="1324" y="1386"/>
                      </a:cubicBezTo>
                      <a:cubicBezTo>
                        <a:pt x="1324" y="1008"/>
                        <a:pt x="1639" y="693"/>
                        <a:pt x="2017" y="693"/>
                      </a:cubicBezTo>
                      <a:close/>
                      <a:moveTo>
                        <a:pt x="2017" y="2772"/>
                      </a:moveTo>
                      <a:cubicBezTo>
                        <a:pt x="2773" y="2772"/>
                        <a:pt x="3403" y="3403"/>
                        <a:pt x="3403" y="4127"/>
                      </a:cubicBezTo>
                      <a:lnTo>
                        <a:pt x="631" y="4127"/>
                      </a:lnTo>
                      <a:cubicBezTo>
                        <a:pt x="631" y="3403"/>
                        <a:pt x="1261" y="2772"/>
                        <a:pt x="2017" y="2772"/>
                      </a:cubicBezTo>
                      <a:close/>
                      <a:moveTo>
                        <a:pt x="2049" y="0"/>
                      </a:moveTo>
                      <a:cubicBezTo>
                        <a:pt x="1324" y="0"/>
                        <a:pt x="694" y="630"/>
                        <a:pt x="694" y="1386"/>
                      </a:cubicBezTo>
                      <a:cubicBezTo>
                        <a:pt x="694" y="1733"/>
                        <a:pt x="851" y="2111"/>
                        <a:pt x="1072" y="2331"/>
                      </a:cubicBezTo>
                      <a:cubicBezTo>
                        <a:pt x="442" y="2678"/>
                        <a:pt x="1" y="3340"/>
                        <a:pt x="1" y="4127"/>
                      </a:cubicBezTo>
                      <a:lnTo>
                        <a:pt x="1" y="4505"/>
                      </a:lnTo>
                      <a:cubicBezTo>
                        <a:pt x="1" y="4694"/>
                        <a:pt x="158" y="4852"/>
                        <a:pt x="379" y="4852"/>
                      </a:cubicBezTo>
                      <a:lnTo>
                        <a:pt x="3844" y="4852"/>
                      </a:lnTo>
                      <a:cubicBezTo>
                        <a:pt x="4033" y="4852"/>
                        <a:pt x="4191" y="4694"/>
                        <a:pt x="4191" y="4505"/>
                      </a:cubicBezTo>
                      <a:lnTo>
                        <a:pt x="4191" y="4127"/>
                      </a:lnTo>
                      <a:cubicBezTo>
                        <a:pt x="4096" y="3340"/>
                        <a:pt x="3687" y="2678"/>
                        <a:pt x="3057" y="2331"/>
                      </a:cubicBezTo>
                      <a:cubicBezTo>
                        <a:pt x="3277" y="2111"/>
                        <a:pt x="3435" y="1733"/>
                        <a:pt x="3435" y="1386"/>
                      </a:cubicBezTo>
                      <a:cubicBezTo>
                        <a:pt x="3435" y="630"/>
                        <a:pt x="2805" y="0"/>
                        <a:pt x="20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2" name="Google Shape;9190;p73">
                  <a:extLst>
                    <a:ext uri="{FF2B5EF4-FFF2-40B4-BE49-F238E27FC236}">
                      <a16:creationId xmlns:a16="http://schemas.microsoft.com/office/drawing/2014/main" id="{66751D25-956D-AB82-9F11-4660AC698CA5}"/>
                    </a:ext>
                  </a:extLst>
                </p:cNvPr>
                <p:cNvSpPr/>
                <p:nvPr/>
              </p:nvSpPr>
              <p:spPr>
                <a:xfrm>
                  <a:off x="4685050" y="1945825"/>
                  <a:ext cx="294575" cy="29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3" h="11783" extrusionOk="0">
                      <a:moveTo>
                        <a:pt x="6900" y="693"/>
                      </a:moveTo>
                      <a:lnTo>
                        <a:pt x="6900" y="1418"/>
                      </a:lnTo>
                      <a:lnTo>
                        <a:pt x="4820" y="1418"/>
                      </a:lnTo>
                      <a:lnTo>
                        <a:pt x="4820" y="693"/>
                      </a:lnTo>
                      <a:close/>
                      <a:moveTo>
                        <a:pt x="7215" y="2111"/>
                      </a:moveTo>
                      <a:cubicBezTo>
                        <a:pt x="7404" y="2111"/>
                        <a:pt x="7561" y="2269"/>
                        <a:pt x="7561" y="2458"/>
                      </a:cubicBezTo>
                      <a:cubicBezTo>
                        <a:pt x="7561" y="2678"/>
                        <a:pt x="7404" y="2836"/>
                        <a:pt x="7215" y="2836"/>
                      </a:cubicBezTo>
                      <a:lnTo>
                        <a:pt x="4474" y="2836"/>
                      </a:lnTo>
                      <a:cubicBezTo>
                        <a:pt x="4253" y="2836"/>
                        <a:pt x="4096" y="2678"/>
                        <a:pt x="4096" y="2458"/>
                      </a:cubicBezTo>
                      <a:cubicBezTo>
                        <a:pt x="4096" y="2269"/>
                        <a:pt x="4316" y="2111"/>
                        <a:pt x="4474" y="2111"/>
                      </a:cubicBezTo>
                      <a:close/>
                      <a:moveTo>
                        <a:pt x="6900" y="3497"/>
                      </a:moveTo>
                      <a:lnTo>
                        <a:pt x="6900" y="4568"/>
                      </a:lnTo>
                      <a:cubicBezTo>
                        <a:pt x="6900" y="4757"/>
                        <a:pt x="6742" y="4915"/>
                        <a:pt x="6553" y="4915"/>
                      </a:cubicBezTo>
                      <a:lnTo>
                        <a:pt x="5167" y="4915"/>
                      </a:lnTo>
                      <a:cubicBezTo>
                        <a:pt x="4978" y="4915"/>
                        <a:pt x="4820" y="4757"/>
                        <a:pt x="4820" y="4568"/>
                      </a:cubicBezTo>
                      <a:lnTo>
                        <a:pt x="4820" y="3497"/>
                      </a:lnTo>
                      <a:close/>
                      <a:moveTo>
                        <a:pt x="10775" y="4883"/>
                      </a:moveTo>
                      <a:cubicBezTo>
                        <a:pt x="10964" y="4883"/>
                        <a:pt x="11121" y="5041"/>
                        <a:pt x="11121" y="5230"/>
                      </a:cubicBezTo>
                      <a:lnTo>
                        <a:pt x="11121" y="10775"/>
                      </a:lnTo>
                      <a:cubicBezTo>
                        <a:pt x="11121" y="10964"/>
                        <a:pt x="10964" y="11121"/>
                        <a:pt x="10775" y="11121"/>
                      </a:cubicBezTo>
                      <a:lnTo>
                        <a:pt x="1008" y="11121"/>
                      </a:lnTo>
                      <a:cubicBezTo>
                        <a:pt x="788" y="11121"/>
                        <a:pt x="630" y="10964"/>
                        <a:pt x="630" y="10775"/>
                      </a:cubicBezTo>
                      <a:lnTo>
                        <a:pt x="630" y="5230"/>
                      </a:lnTo>
                      <a:cubicBezTo>
                        <a:pt x="630" y="5041"/>
                        <a:pt x="788" y="4883"/>
                        <a:pt x="1008" y="4883"/>
                      </a:cubicBezTo>
                      <a:lnTo>
                        <a:pt x="4190" y="4883"/>
                      </a:lnTo>
                      <a:cubicBezTo>
                        <a:pt x="4348" y="5261"/>
                        <a:pt x="4694" y="5577"/>
                        <a:pt x="5167" y="5577"/>
                      </a:cubicBezTo>
                      <a:lnTo>
                        <a:pt x="6553" y="5577"/>
                      </a:lnTo>
                      <a:cubicBezTo>
                        <a:pt x="6994" y="5577"/>
                        <a:pt x="7372" y="5293"/>
                        <a:pt x="7530" y="4883"/>
                      </a:cubicBezTo>
                      <a:close/>
                      <a:moveTo>
                        <a:pt x="4505" y="0"/>
                      </a:moveTo>
                      <a:cubicBezTo>
                        <a:pt x="4316" y="0"/>
                        <a:pt x="4159" y="158"/>
                        <a:pt x="4159" y="347"/>
                      </a:cubicBezTo>
                      <a:lnTo>
                        <a:pt x="4159" y="1449"/>
                      </a:lnTo>
                      <a:cubicBezTo>
                        <a:pt x="3749" y="1607"/>
                        <a:pt x="3434" y="1953"/>
                        <a:pt x="3434" y="2426"/>
                      </a:cubicBezTo>
                      <a:cubicBezTo>
                        <a:pt x="3434" y="2867"/>
                        <a:pt x="3718" y="3245"/>
                        <a:pt x="4159" y="3403"/>
                      </a:cubicBezTo>
                      <a:lnTo>
                        <a:pt x="4159" y="4190"/>
                      </a:lnTo>
                      <a:lnTo>
                        <a:pt x="1040" y="4190"/>
                      </a:lnTo>
                      <a:cubicBezTo>
                        <a:pt x="441" y="4190"/>
                        <a:pt x="0" y="4663"/>
                        <a:pt x="0" y="5230"/>
                      </a:cubicBezTo>
                      <a:lnTo>
                        <a:pt x="0" y="10775"/>
                      </a:lnTo>
                      <a:cubicBezTo>
                        <a:pt x="0" y="11373"/>
                        <a:pt x="473" y="11783"/>
                        <a:pt x="1040" y="11783"/>
                      </a:cubicBezTo>
                      <a:lnTo>
                        <a:pt x="10775" y="11783"/>
                      </a:lnTo>
                      <a:cubicBezTo>
                        <a:pt x="11342" y="11783"/>
                        <a:pt x="11783" y="11310"/>
                        <a:pt x="11783" y="10775"/>
                      </a:cubicBezTo>
                      <a:lnTo>
                        <a:pt x="11783" y="5230"/>
                      </a:lnTo>
                      <a:cubicBezTo>
                        <a:pt x="11783" y="4663"/>
                        <a:pt x="11342" y="4190"/>
                        <a:pt x="10775" y="4190"/>
                      </a:cubicBezTo>
                      <a:lnTo>
                        <a:pt x="7624" y="4190"/>
                      </a:lnTo>
                      <a:lnTo>
                        <a:pt x="7624" y="3403"/>
                      </a:lnTo>
                      <a:cubicBezTo>
                        <a:pt x="8002" y="3245"/>
                        <a:pt x="8317" y="2899"/>
                        <a:pt x="8317" y="2426"/>
                      </a:cubicBezTo>
                      <a:cubicBezTo>
                        <a:pt x="8317" y="1985"/>
                        <a:pt x="8034" y="1607"/>
                        <a:pt x="7624" y="1449"/>
                      </a:cubicBezTo>
                      <a:lnTo>
                        <a:pt x="7624" y="347"/>
                      </a:lnTo>
                      <a:cubicBezTo>
                        <a:pt x="7624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3" name="Google Shape;9191;p73">
                  <a:extLst>
                    <a:ext uri="{FF2B5EF4-FFF2-40B4-BE49-F238E27FC236}">
                      <a16:creationId xmlns:a16="http://schemas.microsoft.com/office/drawing/2014/main" id="{C0EBEAE2-B34F-82B0-C0FD-6A732BF99C3A}"/>
                    </a:ext>
                  </a:extLst>
                </p:cNvPr>
                <p:cNvSpPr/>
                <p:nvPr/>
              </p:nvSpPr>
              <p:spPr>
                <a:xfrm>
                  <a:off x="4840200" y="2103350"/>
                  <a:ext cx="1047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844" y="693"/>
                      </a:lnTo>
                      <a:cubicBezTo>
                        <a:pt x="4033" y="693"/>
                        <a:pt x="4191" y="536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4" name="Google Shape;9192;p73">
                  <a:extLst>
                    <a:ext uri="{FF2B5EF4-FFF2-40B4-BE49-F238E27FC236}">
                      <a16:creationId xmlns:a16="http://schemas.microsoft.com/office/drawing/2014/main" id="{FB5429A4-DD86-6B96-6856-B21ADE882C98}"/>
                    </a:ext>
                  </a:extLst>
                </p:cNvPr>
                <p:cNvSpPr/>
                <p:nvPr/>
              </p:nvSpPr>
              <p:spPr>
                <a:xfrm>
                  <a:off x="4840200" y="2137200"/>
                  <a:ext cx="1047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8"/>
                        <a:pt x="4191" y="379"/>
                      </a:cubicBezTo>
                      <a:cubicBezTo>
                        <a:pt x="4191" y="158"/>
                        <a:pt x="4033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5" name="Google Shape;9193;p73">
                  <a:extLst>
                    <a:ext uri="{FF2B5EF4-FFF2-40B4-BE49-F238E27FC236}">
                      <a16:creationId xmlns:a16="http://schemas.microsoft.com/office/drawing/2014/main" id="{3D233779-43CA-1B5C-2F0B-AE65BA5A6A58}"/>
                    </a:ext>
                  </a:extLst>
                </p:cNvPr>
                <p:cNvSpPr/>
                <p:nvPr/>
              </p:nvSpPr>
              <p:spPr>
                <a:xfrm>
                  <a:off x="4840200" y="2171875"/>
                  <a:ext cx="1047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7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23" name="Google Shape;9194;p73">
                <a:extLst>
                  <a:ext uri="{FF2B5EF4-FFF2-40B4-BE49-F238E27FC236}">
                    <a16:creationId xmlns:a16="http://schemas.microsoft.com/office/drawing/2014/main" id="{1E02A4DC-7B8F-5A82-35C9-9699F41C4238}"/>
                  </a:ext>
                </a:extLst>
              </p:cNvPr>
              <p:cNvSpPr/>
              <p:nvPr/>
            </p:nvSpPr>
            <p:spPr>
              <a:xfrm>
                <a:off x="7743630" y="2282294"/>
                <a:ext cx="499261" cy="49795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784" extrusionOk="0">
                    <a:moveTo>
                      <a:pt x="5923" y="2080"/>
                    </a:moveTo>
                    <a:cubicBezTo>
                      <a:pt x="6459" y="2080"/>
                      <a:pt x="6932" y="2552"/>
                      <a:pt x="6932" y="3119"/>
                    </a:cubicBezTo>
                    <a:lnTo>
                      <a:pt x="6932" y="3466"/>
                    </a:lnTo>
                    <a:lnTo>
                      <a:pt x="4884" y="3466"/>
                    </a:lnTo>
                    <a:lnTo>
                      <a:pt x="4884" y="3119"/>
                    </a:lnTo>
                    <a:cubicBezTo>
                      <a:pt x="4884" y="2521"/>
                      <a:pt x="5356" y="2080"/>
                      <a:pt x="5923" y="2080"/>
                    </a:cubicBezTo>
                    <a:close/>
                    <a:moveTo>
                      <a:pt x="5923" y="662"/>
                    </a:moveTo>
                    <a:cubicBezTo>
                      <a:pt x="7247" y="662"/>
                      <a:pt x="8349" y="1765"/>
                      <a:pt x="8349" y="3119"/>
                    </a:cubicBezTo>
                    <a:lnTo>
                      <a:pt x="8349" y="3466"/>
                    </a:lnTo>
                    <a:lnTo>
                      <a:pt x="7656" y="3466"/>
                    </a:lnTo>
                    <a:lnTo>
                      <a:pt x="7656" y="3119"/>
                    </a:lnTo>
                    <a:cubicBezTo>
                      <a:pt x="7656" y="2174"/>
                      <a:pt x="6869" y="1387"/>
                      <a:pt x="5923" y="1387"/>
                    </a:cubicBezTo>
                    <a:cubicBezTo>
                      <a:pt x="4978" y="1387"/>
                      <a:pt x="4191" y="2174"/>
                      <a:pt x="4191" y="3119"/>
                    </a:cubicBezTo>
                    <a:lnTo>
                      <a:pt x="4191" y="3466"/>
                    </a:lnTo>
                    <a:lnTo>
                      <a:pt x="3466" y="3466"/>
                    </a:lnTo>
                    <a:lnTo>
                      <a:pt x="3466" y="3119"/>
                    </a:lnTo>
                    <a:cubicBezTo>
                      <a:pt x="3466" y="1765"/>
                      <a:pt x="4569" y="662"/>
                      <a:pt x="5923" y="662"/>
                    </a:cubicBezTo>
                    <a:close/>
                    <a:moveTo>
                      <a:pt x="1387" y="4191"/>
                    </a:moveTo>
                    <a:lnTo>
                      <a:pt x="1387" y="6742"/>
                    </a:lnTo>
                    <a:cubicBezTo>
                      <a:pt x="946" y="6490"/>
                      <a:pt x="662" y="6018"/>
                      <a:pt x="662" y="5545"/>
                    </a:cubicBezTo>
                    <a:lnTo>
                      <a:pt x="662" y="4537"/>
                    </a:lnTo>
                    <a:cubicBezTo>
                      <a:pt x="662" y="4348"/>
                      <a:pt x="820" y="4191"/>
                      <a:pt x="1040" y="4191"/>
                    </a:cubicBezTo>
                    <a:close/>
                    <a:moveTo>
                      <a:pt x="10775" y="4128"/>
                    </a:moveTo>
                    <a:cubicBezTo>
                      <a:pt x="10996" y="4128"/>
                      <a:pt x="11153" y="4285"/>
                      <a:pt x="11153" y="4506"/>
                    </a:cubicBezTo>
                    <a:lnTo>
                      <a:pt x="11153" y="5545"/>
                    </a:lnTo>
                    <a:cubicBezTo>
                      <a:pt x="11153" y="6081"/>
                      <a:pt x="10870" y="6490"/>
                      <a:pt x="10429" y="6742"/>
                    </a:cubicBezTo>
                    <a:lnTo>
                      <a:pt x="10429" y="4128"/>
                    </a:lnTo>
                    <a:close/>
                    <a:moveTo>
                      <a:pt x="8349" y="4191"/>
                    </a:moveTo>
                    <a:lnTo>
                      <a:pt x="8349" y="6931"/>
                    </a:lnTo>
                    <a:lnTo>
                      <a:pt x="3498" y="6931"/>
                    </a:lnTo>
                    <a:lnTo>
                      <a:pt x="3498" y="4191"/>
                    </a:lnTo>
                    <a:close/>
                    <a:moveTo>
                      <a:pt x="6270" y="7593"/>
                    </a:moveTo>
                    <a:lnTo>
                      <a:pt x="6270" y="7971"/>
                    </a:lnTo>
                    <a:cubicBezTo>
                      <a:pt x="6270" y="8160"/>
                      <a:pt x="6112" y="8318"/>
                      <a:pt x="5923" y="8318"/>
                    </a:cubicBezTo>
                    <a:cubicBezTo>
                      <a:pt x="5703" y="8318"/>
                      <a:pt x="5545" y="8160"/>
                      <a:pt x="5545" y="7971"/>
                    </a:cubicBezTo>
                    <a:lnTo>
                      <a:pt x="5545" y="7593"/>
                    </a:lnTo>
                    <a:close/>
                    <a:moveTo>
                      <a:pt x="662" y="7089"/>
                    </a:moveTo>
                    <a:cubicBezTo>
                      <a:pt x="883" y="7278"/>
                      <a:pt x="1103" y="7404"/>
                      <a:pt x="1387" y="7467"/>
                    </a:cubicBezTo>
                    <a:lnTo>
                      <a:pt x="1387" y="11153"/>
                    </a:lnTo>
                    <a:lnTo>
                      <a:pt x="1040" y="11153"/>
                    </a:lnTo>
                    <a:cubicBezTo>
                      <a:pt x="820" y="11153"/>
                      <a:pt x="662" y="10996"/>
                      <a:pt x="662" y="10807"/>
                    </a:cubicBezTo>
                    <a:lnTo>
                      <a:pt x="662" y="7089"/>
                    </a:lnTo>
                    <a:close/>
                    <a:moveTo>
                      <a:pt x="2804" y="4191"/>
                    </a:moveTo>
                    <a:lnTo>
                      <a:pt x="2804" y="11153"/>
                    </a:lnTo>
                    <a:lnTo>
                      <a:pt x="2080" y="11153"/>
                    </a:lnTo>
                    <a:lnTo>
                      <a:pt x="2080" y="4191"/>
                    </a:lnTo>
                    <a:close/>
                    <a:moveTo>
                      <a:pt x="8318" y="7656"/>
                    </a:moveTo>
                    <a:lnTo>
                      <a:pt x="8318" y="11153"/>
                    </a:lnTo>
                    <a:lnTo>
                      <a:pt x="3498" y="11153"/>
                    </a:lnTo>
                    <a:lnTo>
                      <a:pt x="3498" y="7656"/>
                    </a:lnTo>
                    <a:lnTo>
                      <a:pt x="4884" y="7656"/>
                    </a:lnTo>
                    <a:lnTo>
                      <a:pt x="4884" y="8003"/>
                    </a:lnTo>
                    <a:cubicBezTo>
                      <a:pt x="4884" y="8601"/>
                      <a:pt x="5356" y="9011"/>
                      <a:pt x="5923" y="9011"/>
                    </a:cubicBezTo>
                    <a:cubicBezTo>
                      <a:pt x="6459" y="9011"/>
                      <a:pt x="6932" y="8538"/>
                      <a:pt x="6932" y="8003"/>
                    </a:cubicBezTo>
                    <a:lnTo>
                      <a:pt x="6932" y="7656"/>
                    </a:lnTo>
                    <a:close/>
                    <a:moveTo>
                      <a:pt x="9767" y="4191"/>
                    </a:moveTo>
                    <a:lnTo>
                      <a:pt x="9767" y="11153"/>
                    </a:lnTo>
                    <a:lnTo>
                      <a:pt x="9074" y="11153"/>
                    </a:lnTo>
                    <a:lnTo>
                      <a:pt x="9074" y="4191"/>
                    </a:lnTo>
                    <a:close/>
                    <a:moveTo>
                      <a:pt x="11153" y="7120"/>
                    </a:moveTo>
                    <a:lnTo>
                      <a:pt x="11153" y="10807"/>
                    </a:lnTo>
                    <a:cubicBezTo>
                      <a:pt x="11153" y="10996"/>
                      <a:pt x="10996" y="11153"/>
                      <a:pt x="10807" y="11153"/>
                    </a:cubicBezTo>
                    <a:lnTo>
                      <a:pt x="10429" y="11153"/>
                    </a:lnTo>
                    <a:lnTo>
                      <a:pt x="10429" y="7530"/>
                    </a:lnTo>
                    <a:cubicBezTo>
                      <a:pt x="10712" y="7436"/>
                      <a:pt x="10964" y="7278"/>
                      <a:pt x="11153" y="7120"/>
                    </a:cubicBezTo>
                    <a:close/>
                    <a:moveTo>
                      <a:pt x="5923" y="0"/>
                    </a:moveTo>
                    <a:cubicBezTo>
                      <a:pt x="4191" y="0"/>
                      <a:pt x="2804" y="1418"/>
                      <a:pt x="2804" y="3119"/>
                    </a:cubicBezTo>
                    <a:lnTo>
                      <a:pt x="2804" y="3466"/>
                    </a:lnTo>
                    <a:lnTo>
                      <a:pt x="1040" y="3466"/>
                    </a:lnTo>
                    <a:cubicBezTo>
                      <a:pt x="442" y="3466"/>
                      <a:pt x="1" y="3939"/>
                      <a:pt x="1" y="4474"/>
                    </a:cubicBezTo>
                    <a:lnTo>
                      <a:pt x="1" y="5514"/>
                    </a:lnTo>
                    <a:lnTo>
                      <a:pt x="1" y="10744"/>
                    </a:lnTo>
                    <a:cubicBezTo>
                      <a:pt x="1" y="11342"/>
                      <a:pt x="473" y="11783"/>
                      <a:pt x="1040" y="11783"/>
                    </a:cubicBezTo>
                    <a:lnTo>
                      <a:pt x="10807" y="11783"/>
                    </a:lnTo>
                    <a:cubicBezTo>
                      <a:pt x="11374" y="11783"/>
                      <a:pt x="11815" y="11311"/>
                      <a:pt x="11815" y="10744"/>
                    </a:cubicBezTo>
                    <a:lnTo>
                      <a:pt x="11815" y="5514"/>
                    </a:lnTo>
                    <a:lnTo>
                      <a:pt x="11815" y="4474"/>
                    </a:lnTo>
                    <a:cubicBezTo>
                      <a:pt x="11815" y="3939"/>
                      <a:pt x="11374" y="3466"/>
                      <a:pt x="10807" y="3466"/>
                    </a:cubicBezTo>
                    <a:lnTo>
                      <a:pt x="9011" y="3466"/>
                    </a:lnTo>
                    <a:lnTo>
                      <a:pt x="9011" y="3119"/>
                    </a:lnTo>
                    <a:cubicBezTo>
                      <a:pt x="9011" y="1387"/>
                      <a:pt x="7593" y="0"/>
                      <a:pt x="59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324" name="Google Shape;9195;p73">
                <a:extLst>
                  <a:ext uri="{FF2B5EF4-FFF2-40B4-BE49-F238E27FC236}">
                    <a16:creationId xmlns:a16="http://schemas.microsoft.com/office/drawing/2014/main" id="{28427073-536B-F205-6749-16A6BA751758}"/>
                  </a:ext>
                </a:extLst>
              </p:cNvPr>
              <p:cNvSpPr/>
              <p:nvPr/>
            </p:nvSpPr>
            <p:spPr>
              <a:xfrm>
                <a:off x="7773590" y="2923979"/>
                <a:ext cx="439341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78" extrusionOk="0">
                    <a:moveTo>
                      <a:pt x="5135" y="725"/>
                    </a:moveTo>
                    <a:cubicBezTo>
                      <a:pt x="6868" y="725"/>
                      <a:pt x="8254" y="2142"/>
                      <a:pt x="8254" y="3844"/>
                    </a:cubicBezTo>
                    <a:lnTo>
                      <a:pt x="8254" y="5923"/>
                    </a:lnTo>
                    <a:cubicBezTo>
                      <a:pt x="8254" y="6112"/>
                      <a:pt x="8097" y="6270"/>
                      <a:pt x="7908" y="6270"/>
                    </a:cubicBezTo>
                    <a:lnTo>
                      <a:pt x="7498" y="6270"/>
                    </a:lnTo>
                    <a:cubicBezTo>
                      <a:pt x="7561" y="6144"/>
                      <a:pt x="7561" y="6049"/>
                      <a:pt x="7561" y="5923"/>
                    </a:cubicBezTo>
                    <a:lnTo>
                      <a:pt x="7561" y="3844"/>
                    </a:lnTo>
                    <a:cubicBezTo>
                      <a:pt x="7561" y="3623"/>
                      <a:pt x="7404" y="3466"/>
                      <a:pt x="7183" y="3466"/>
                    </a:cubicBezTo>
                    <a:lnTo>
                      <a:pt x="6490" y="3466"/>
                    </a:lnTo>
                    <a:cubicBezTo>
                      <a:pt x="5892" y="3466"/>
                      <a:pt x="5450" y="2993"/>
                      <a:pt x="5450" y="2458"/>
                    </a:cubicBezTo>
                    <a:lnTo>
                      <a:pt x="5450" y="1733"/>
                    </a:lnTo>
                    <a:cubicBezTo>
                      <a:pt x="5450" y="1544"/>
                      <a:pt x="5293" y="1386"/>
                      <a:pt x="5104" y="1386"/>
                    </a:cubicBezTo>
                    <a:cubicBezTo>
                      <a:pt x="4915" y="1386"/>
                      <a:pt x="4757" y="1544"/>
                      <a:pt x="4757" y="1733"/>
                    </a:cubicBezTo>
                    <a:lnTo>
                      <a:pt x="4757" y="2458"/>
                    </a:lnTo>
                    <a:cubicBezTo>
                      <a:pt x="4757" y="3056"/>
                      <a:pt x="4285" y="3466"/>
                      <a:pt x="3718" y="3466"/>
                    </a:cubicBezTo>
                    <a:lnTo>
                      <a:pt x="3088" y="3466"/>
                    </a:lnTo>
                    <a:cubicBezTo>
                      <a:pt x="2899" y="3466"/>
                      <a:pt x="2741" y="3623"/>
                      <a:pt x="2741" y="3844"/>
                    </a:cubicBezTo>
                    <a:lnTo>
                      <a:pt x="2741" y="5923"/>
                    </a:lnTo>
                    <a:cubicBezTo>
                      <a:pt x="2741" y="6049"/>
                      <a:pt x="2741" y="6144"/>
                      <a:pt x="2773" y="6270"/>
                    </a:cubicBezTo>
                    <a:lnTo>
                      <a:pt x="2395" y="6270"/>
                    </a:lnTo>
                    <a:cubicBezTo>
                      <a:pt x="2205" y="6270"/>
                      <a:pt x="2048" y="6112"/>
                      <a:pt x="2048" y="5923"/>
                    </a:cubicBezTo>
                    <a:lnTo>
                      <a:pt x="2048" y="3844"/>
                    </a:lnTo>
                    <a:cubicBezTo>
                      <a:pt x="2048" y="2111"/>
                      <a:pt x="3466" y="725"/>
                      <a:pt x="5135" y="725"/>
                    </a:cubicBezTo>
                    <a:close/>
                    <a:moveTo>
                      <a:pt x="5230" y="3466"/>
                    </a:moveTo>
                    <a:cubicBezTo>
                      <a:pt x="5545" y="3907"/>
                      <a:pt x="6049" y="4190"/>
                      <a:pt x="6585" y="4190"/>
                    </a:cubicBezTo>
                    <a:lnTo>
                      <a:pt x="6963" y="4190"/>
                    </a:lnTo>
                    <a:lnTo>
                      <a:pt x="6963" y="5955"/>
                    </a:lnTo>
                    <a:lnTo>
                      <a:pt x="6931" y="5955"/>
                    </a:lnTo>
                    <a:cubicBezTo>
                      <a:pt x="6931" y="6553"/>
                      <a:pt x="6459" y="6994"/>
                      <a:pt x="5892" y="6994"/>
                    </a:cubicBezTo>
                    <a:lnTo>
                      <a:pt x="4505" y="6994"/>
                    </a:lnTo>
                    <a:cubicBezTo>
                      <a:pt x="3938" y="6994"/>
                      <a:pt x="3497" y="6522"/>
                      <a:pt x="3497" y="5955"/>
                    </a:cubicBezTo>
                    <a:lnTo>
                      <a:pt x="3497" y="4190"/>
                    </a:lnTo>
                    <a:lnTo>
                      <a:pt x="3844" y="4190"/>
                    </a:lnTo>
                    <a:cubicBezTo>
                      <a:pt x="4379" y="4190"/>
                      <a:pt x="4915" y="3907"/>
                      <a:pt x="5230" y="3466"/>
                    </a:cubicBezTo>
                    <a:close/>
                    <a:moveTo>
                      <a:pt x="6301" y="7624"/>
                    </a:moveTo>
                    <a:cubicBezTo>
                      <a:pt x="6396" y="8034"/>
                      <a:pt x="6805" y="8349"/>
                      <a:pt x="7278" y="8349"/>
                    </a:cubicBezTo>
                    <a:lnTo>
                      <a:pt x="7624" y="8349"/>
                    </a:lnTo>
                    <a:lnTo>
                      <a:pt x="7624" y="9200"/>
                    </a:lnTo>
                    <a:cubicBezTo>
                      <a:pt x="6852" y="9546"/>
                      <a:pt x="6025" y="9719"/>
                      <a:pt x="5198" y="9719"/>
                    </a:cubicBezTo>
                    <a:cubicBezTo>
                      <a:pt x="4371" y="9719"/>
                      <a:pt x="3544" y="9546"/>
                      <a:pt x="2773" y="9200"/>
                    </a:cubicBezTo>
                    <a:lnTo>
                      <a:pt x="2773" y="8349"/>
                    </a:lnTo>
                    <a:lnTo>
                      <a:pt x="3119" y="8349"/>
                    </a:lnTo>
                    <a:cubicBezTo>
                      <a:pt x="3560" y="8349"/>
                      <a:pt x="3970" y="8034"/>
                      <a:pt x="4127" y="7624"/>
                    </a:cubicBezTo>
                    <a:cubicBezTo>
                      <a:pt x="4253" y="7656"/>
                      <a:pt x="4411" y="7656"/>
                      <a:pt x="4505" y="7656"/>
                    </a:cubicBezTo>
                    <a:lnTo>
                      <a:pt x="5892" y="7656"/>
                    </a:lnTo>
                    <a:cubicBezTo>
                      <a:pt x="6018" y="7656"/>
                      <a:pt x="6175" y="7656"/>
                      <a:pt x="6301" y="7624"/>
                    </a:cubicBezTo>
                    <a:close/>
                    <a:moveTo>
                      <a:pt x="2079" y="8349"/>
                    </a:moveTo>
                    <a:lnTo>
                      <a:pt x="2079" y="11153"/>
                    </a:lnTo>
                    <a:lnTo>
                      <a:pt x="693" y="11153"/>
                    </a:lnTo>
                    <a:lnTo>
                      <a:pt x="693" y="9389"/>
                    </a:lnTo>
                    <a:cubicBezTo>
                      <a:pt x="693" y="8790"/>
                      <a:pt x="1166" y="8349"/>
                      <a:pt x="1733" y="8349"/>
                    </a:cubicBezTo>
                    <a:close/>
                    <a:moveTo>
                      <a:pt x="7656" y="9924"/>
                    </a:moveTo>
                    <a:lnTo>
                      <a:pt x="7656" y="11153"/>
                    </a:lnTo>
                    <a:lnTo>
                      <a:pt x="2773" y="11153"/>
                    </a:lnTo>
                    <a:lnTo>
                      <a:pt x="2773" y="9924"/>
                    </a:lnTo>
                    <a:cubicBezTo>
                      <a:pt x="3560" y="10239"/>
                      <a:pt x="4411" y="10397"/>
                      <a:pt x="5230" y="10397"/>
                    </a:cubicBezTo>
                    <a:cubicBezTo>
                      <a:pt x="6049" y="10397"/>
                      <a:pt x="6868" y="10239"/>
                      <a:pt x="7656" y="9924"/>
                    </a:cubicBezTo>
                    <a:close/>
                    <a:moveTo>
                      <a:pt x="8664" y="8349"/>
                    </a:moveTo>
                    <a:cubicBezTo>
                      <a:pt x="9231" y="8349"/>
                      <a:pt x="9672" y="8821"/>
                      <a:pt x="9672" y="9389"/>
                    </a:cubicBezTo>
                    <a:lnTo>
                      <a:pt x="9672" y="11153"/>
                    </a:lnTo>
                    <a:lnTo>
                      <a:pt x="8286" y="11153"/>
                    </a:lnTo>
                    <a:lnTo>
                      <a:pt x="8286" y="8349"/>
                    </a:lnTo>
                    <a:close/>
                    <a:moveTo>
                      <a:pt x="5198" y="0"/>
                    </a:moveTo>
                    <a:cubicBezTo>
                      <a:pt x="3088" y="0"/>
                      <a:pt x="1355" y="1701"/>
                      <a:pt x="1355" y="3844"/>
                    </a:cubicBezTo>
                    <a:lnTo>
                      <a:pt x="1355" y="5923"/>
                    </a:lnTo>
                    <a:cubicBezTo>
                      <a:pt x="1355" y="6522"/>
                      <a:pt x="1827" y="6931"/>
                      <a:pt x="2395" y="6931"/>
                    </a:cubicBezTo>
                    <a:lnTo>
                      <a:pt x="3088" y="6931"/>
                    </a:lnTo>
                    <a:cubicBezTo>
                      <a:pt x="3182" y="7057"/>
                      <a:pt x="3308" y="7183"/>
                      <a:pt x="3466" y="7309"/>
                    </a:cubicBezTo>
                    <a:cubicBezTo>
                      <a:pt x="3466" y="7530"/>
                      <a:pt x="3308" y="7687"/>
                      <a:pt x="3088" y="7687"/>
                    </a:cubicBezTo>
                    <a:lnTo>
                      <a:pt x="1733" y="7687"/>
                    </a:lnTo>
                    <a:cubicBezTo>
                      <a:pt x="788" y="7687"/>
                      <a:pt x="0" y="8475"/>
                      <a:pt x="0" y="9420"/>
                    </a:cubicBezTo>
                    <a:lnTo>
                      <a:pt x="0" y="11499"/>
                    </a:lnTo>
                    <a:cubicBezTo>
                      <a:pt x="0" y="11720"/>
                      <a:pt x="158" y="11877"/>
                      <a:pt x="347" y="11877"/>
                    </a:cubicBezTo>
                    <a:lnTo>
                      <a:pt x="10019" y="11877"/>
                    </a:lnTo>
                    <a:cubicBezTo>
                      <a:pt x="10239" y="11877"/>
                      <a:pt x="10397" y="11720"/>
                      <a:pt x="10397" y="11499"/>
                    </a:cubicBezTo>
                    <a:lnTo>
                      <a:pt x="10397" y="9420"/>
                    </a:lnTo>
                    <a:cubicBezTo>
                      <a:pt x="10397" y="8475"/>
                      <a:pt x="9609" y="7687"/>
                      <a:pt x="8664" y="7687"/>
                    </a:cubicBezTo>
                    <a:lnTo>
                      <a:pt x="7278" y="7687"/>
                    </a:lnTo>
                    <a:cubicBezTo>
                      <a:pt x="7089" y="7687"/>
                      <a:pt x="6931" y="7530"/>
                      <a:pt x="6931" y="7341"/>
                    </a:cubicBezTo>
                    <a:cubicBezTo>
                      <a:pt x="7026" y="7246"/>
                      <a:pt x="7152" y="7152"/>
                      <a:pt x="7278" y="6994"/>
                    </a:cubicBezTo>
                    <a:lnTo>
                      <a:pt x="7971" y="6994"/>
                    </a:lnTo>
                    <a:cubicBezTo>
                      <a:pt x="8569" y="6994"/>
                      <a:pt x="9011" y="6522"/>
                      <a:pt x="9011" y="5955"/>
                    </a:cubicBezTo>
                    <a:lnTo>
                      <a:pt x="9011" y="3844"/>
                    </a:lnTo>
                    <a:cubicBezTo>
                      <a:pt x="9011" y="1733"/>
                      <a:pt x="7309" y="0"/>
                      <a:pt x="51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25" name="Google Shape;9196;p73">
                <a:extLst>
                  <a:ext uri="{FF2B5EF4-FFF2-40B4-BE49-F238E27FC236}">
                    <a16:creationId xmlns:a16="http://schemas.microsoft.com/office/drawing/2014/main" id="{178B075B-B20D-F9A7-D405-5B7FF0A00CBC}"/>
                  </a:ext>
                </a:extLst>
              </p:cNvPr>
              <p:cNvGrpSpPr/>
              <p:nvPr/>
            </p:nvGrpSpPr>
            <p:grpSpPr>
              <a:xfrm>
                <a:off x="10280367" y="2282300"/>
                <a:ext cx="499261" cy="497951"/>
                <a:chOff x="6131900" y="2301825"/>
                <a:chExt cx="295375" cy="294600"/>
              </a:xfrm>
              <a:grpFill/>
            </p:grpSpPr>
            <p:sp>
              <p:nvSpPr>
                <p:cNvPr id="437" name="Google Shape;9197;p73">
                  <a:extLst>
                    <a:ext uri="{FF2B5EF4-FFF2-40B4-BE49-F238E27FC236}">
                      <a16:creationId xmlns:a16="http://schemas.microsoft.com/office/drawing/2014/main" id="{2D86172A-B419-71B3-399E-EABFB798C04A}"/>
                    </a:ext>
                  </a:extLst>
                </p:cNvPr>
                <p:cNvSpPr/>
                <p:nvPr/>
              </p:nvSpPr>
              <p:spPr>
                <a:xfrm>
                  <a:off x="6131900" y="2301825"/>
                  <a:ext cx="295375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784" extrusionOk="0">
                      <a:moveTo>
                        <a:pt x="3813" y="630"/>
                      </a:moveTo>
                      <a:cubicBezTo>
                        <a:pt x="4002" y="630"/>
                        <a:pt x="4159" y="788"/>
                        <a:pt x="4159" y="977"/>
                      </a:cubicBezTo>
                      <a:lnTo>
                        <a:pt x="4159" y="1355"/>
                      </a:lnTo>
                      <a:lnTo>
                        <a:pt x="1387" y="1355"/>
                      </a:lnTo>
                      <a:lnTo>
                        <a:pt x="1387" y="977"/>
                      </a:lnTo>
                      <a:lnTo>
                        <a:pt x="1355" y="977"/>
                      </a:lnTo>
                      <a:cubicBezTo>
                        <a:pt x="1355" y="788"/>
                        <a:pt x="1513" y="630"/>
                        <a:pt x="1733" y="630"/>
                      </a:cubicBezTo>
                      <a:close/>
                      <a:moveTo>
                        <a:pt x="10114" y="1355"/>
                      </a:moveTo>
                      <a:cubicBezTo>
                        <a:pt x="10303" y="1355"/>
                        <a:pt x="10460" y="1513"/>
                        <a:pt x="10460" y="1702"/>
                      </a:cubicBezTo>
                      <a:lnTo>
                        <a:pt x="10460" y="3434"/>
                      </a:lnTo>
                      <a:lnTo>
                        <a:pt x="7688" y="3434"/>
                      </a:lnTo>
                      <a:cubicBezTo>
                        <a:pt x="7656" y="3277"/>
                        <a:pt x="7656" y="1859"/>
                        <a:pt x="7656" y="1702"/>
                      </a:cubicBezTo>
                      <a:cubicBezTo>
                        <a:pt x="7656" y="1513"/>
                        <a:pt x="7814" y="1355"/>
                        <a:pt x="8034" y="1355"/>
                      </a:cubicBezTo>
                      <a:close/>
                      <a:moveTo>
                        <a:pt x="4128" y="2048"/>
                      </a:moveTo>
                      <a:lnTo>
                        <a:pt x="4128" y="4821"/>
                      </a:lnTo>
                      <a:lnTo>
                        <a:pt x="1355" y="4821"/>
                      </a:lnTo>
                      <a:lnTo>
                        <a:pt x="1355" y="2048"/>
                      </a:lnTo>
                      <a:close/>
                      <a:moveTo>
                        <a:pt x="6617" y="2048"/>
                      </a:moveTo>
                      <a:cubicBezTo>
                        <a:pt x="6806" y="2048"/>
                        <a:pt x="6963" y="2206"/>
                        <a:pt x="6963" y="2395"/>
                      </a:cubicBezTo>
                      <a:lnTo>
                        <a:pt x="6963" y="4852"/>
                      </a:lnTo>
                      <a:lnTo>
                        <a:pt x="4821" y="4852"/>
                      </a:lnTo>
                      <a:lnTo>
                        <a:pt x="4821" y="2395"/>
                      </a:lnTo>
                      <a:cubicBezTo>
                        <a:pt x="4821" y="2206"/>
                        <a:pt x="4978" y="2048"/>
                        <a:pt x="5167" y="2048"/>
                      </a:cubicBezTo>
                      <a:close/>
                      <a:moveTo>
                        <a:pt x="10429" y="4127"/>
                      </a:moveTo>
                      <a:lnTo>
                        <a:pt x="10429" y="4852"/>
                      </a:lnTo>
                      <a:lnTo>
                        <a:pt x="7656" y="4852"/>
                      </a:lnTo>
                      <a:lnTo>
                        <a:pt x="7656" y="4127"/>
                      </a:lnTo>
                      <a:close/>
                      <a:moveTo>
                        <a:pt x="10775" y="5514"/>
                      </a:moveTo>
                      <a:cubicBezTo>
                        <a:pt x="10964" y="5514"/>
                        <a:pt x="11122" y="5671"/>
                        <a:pt x="11122" y="5860"/>
                      </a:cubicBezTo>
                      <a:lnTo>
                        <a:pt x="11122" y="10744"/>
                      </a:lnTo>
                      <a:cubicBezTo>
                        <a:pt x="11122" y="10964"/>
                        <a:pt x="10964" y="11122"/>
                        <a:pt x="10775" y="11122"/>
                      </a:cubicBezTo>
                      <a:lnTo>
                        <a:pt x="1009" y="11122"/>
                      </a:lnTo>
                      <a:cubicBezTo>
                        <a:pt x="820" y="11122"/>
                        <a:pt x="662" y="10964"/>
                        <a:pt x="662" y="10744"/>
                      </a:cubicBezTo>
                      <a:lnTo>
                        <a:pt x="662" y="5860"/>
                      </a:lnTo>
                      <a:cubicBezTo>
                        <a:pt x="662" y="5671"/>
                        <a:pt x="820" y="5514"/>
                        <a:pt x="1009" y="5514"/>
                      </a:cubicBezTo>
                      <a:close/>
                      <a:moveTo>
                        <a:pt x="1733" y="0"/>
                      </a:moveTo>
                      <a:cubicBezTo>
                        <a:pt x="1135" y="0"/>
                        <a:pt x="694" y="473"/>
                        <a:pt x="694" y="1040"/>
                      </a:cubicBezTo>
                      <a:lnTo>
                        <a:pt x="694" y="4884"/>
                      </a:lnTo>
                      <a:cubicBezTo>
                        <a:pt x="316" y="5041"/>
                        <a:pt x="1" y="5388"/>
                        <a:pt x="1" y="5860"/>
                      </a:cubicBezTo>
                      <a:lnTo>
                        <a:pt x="1" y="10744"/>
                      </a:lnTo>
                      <a:cubicBezTo>
                        <a:pt x="1" y="11342"/>
                        <a:pt x="473" y="11783"/>
                        <a:pt x="1009" y="11783"/>
                      </a:cubicBezTo>
                      <a:lnTo>
                        <a:pt x="10775" y="11783"/>
                      </a:lnTo>
                      <a:cubicBezTo>
                        <a:pt x="11374" y="11783"/>
                        <a:pt x="11815" y="11311"/>
                        <a:pt x="11815" y="10744"/>
                      </a:cubicBezTo>
                      <a:lnTo>
                        <a:pt x="11815" y="5860"/>
                      </a:lnTo>
                      <a:cubicBezTo>
                        <a:pt x="11815" y="5388"/>
                        <a:pt x="11531" y="5010"/>
                        <a:pt x="11122" y="4884"/>
                      </a:cubicBezTo>
                      <a:lnTo>
                        <a:pt x="11122" y="1702"/>
                      </a:lnTo>
                      <a:cubicBezTo>
                        <a:pt x="11122" y="1103"/>
                        <a:pt x="10649" y="662"/>
                        <a:pt x="10114" y="662"/>
                      </a:cubicBezTo>
                      <a:lnTo>
                        <a:pt x="8034" y="662"/>
                      </a:lnTo>
                      <a:cubicBezTo>
                        <a:pt x="7530" y="662"/>
                        <a:pt x="7152" y="977"/>
                        <a:pt x="7026" y="1418"/>
                      </a:cubicBezTo>
                      <a:cubicBezTo>
                        <a:pt x="6932" y="1387"/>
                        <a:pt x="6806" y="1355"/>
                        <a:pt x="6648" y="1355"/>
                      </a:cubicBezTo>
                      <a:lnTo>
                        <a:pt x="5230" y="1355"/>
                      </a:lnTo>
                      <a:cubicBezTo>
                        <a:pt x="5104" y="1355"/>
                        <a:pt x="4978" y="1387"/>
                        <a:pt x="4884" y="1418"/>
                      </a:cubicBezTo>
                      <a:lnTo>
                        <a:pt x="4884" y="1040"/>
                      </a:lnTo>
                      <a:cubicBezTo>
                        <a:pt x="4884" y="441"/>
                        <a:pt x="4380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38" name="Google Shape;9198;p73">
                  <a:extLst>
                    <a:ext uri="{FF2B5EF4-FFF2-40B4-BE49-F238E27FC236}">
                      <a16:creationId xmlns:a16="http://schemas.microsoft.com/office/drawing/2014/main" id="{B71366D3-D980-9A3C-34FC-7B25F7CE6B36}"/>
                    </a:ext>
                  </a:extLst>
                </p:cNvPr>
                <p:cNvSpPr/>
                <p:nvPr/>
              </p:nvSpPr>
              <p:spPr>
                <a:xfrm>
                  <a:off x="6218550" y="2456200"/>
                  <a:ext cx="1221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049" extrusionOk="0">
                      <a:moveTo>
                        <a:pt x="3844" y="725"/>
                      </a:moveTo>
                      <a:cubicBezTo>
                        <a:pt x="4033" y="725"/>
                        <a:pt x="4190" y="882"/>
                        <a:pt x="4190" y="1071"/>
                      </a:cubicBezTo>
                      <a:cubicBezTo>
                        <a:pt x="4190" y="1260"/>
                        <a:pt x="4033" y="1418"/>
                        <a:pt x="3844" y="1418"/>
                      </a:cubicBezTo>
                      <a:lnTo>
                        <a:pt x="1008" y="1418"/>
                      </a:lnTo>
                      <a:cubicBezTo>
                        <a:pt x="819" y="1418"/>
                        <a:pt x="662" y="1260"/>
                        <a:pt x="662" y="1071"/>
                      </a:cubicBezTo>
                      <a:cubicBezTo>
                        <a:pt x="662" y="882"/>
                        <a:pt x="819" y="725"/>
                        <a:pt x="1008" y="725"/>
                      </a:cubicBezTo>
                      <a:close/>
                      <a:moveTo>
                        <a:pt x="1008" y="0"/>
                      </a:moveTo>
                      <a:cubicBezTo>
                        <a:pt x="410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8" y="2048"/>
                      </a:cubicBezTo>
                      <a:lnTo>
                        <a:pt x="3844" y="2048"/>
                      </a:lnTo>
                      <a:cubicBezTo>
                        <a:pt x="4442" y="2048"/>
                        <a:pt x="4883" y="1576"/>
                        <a:pt x="4883" y="1040"/>
                      </a:cubicBezTo>
                      <a:cubicBezTo>
                        <a:pt x="4852" y="473"/>
                        <a:pt x="4411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39" name="Google Shape;9199;p73">
                  <a:extLst>
                    <a:ext uri="{FF2B5EF4-FFF2-40B4-BE49-F238E27FC236}">
                      <a16:creationId xmlns:a16="http://schemas.microsoft.com/office/drawing/2014/main" id="{EA2A9907-BAC8-5DF3-4DD0-FA3F3D9D1C39}"/>
                    </a:ext>
                  </a:extLst>
                </p:cNvPr>
                <p:cNvSpPr/>
                <p:nvPr/>
              </p:nvSpPr>
              <p:spPr>
                <a:xfrm>
                  <a:off x="6340625" y="2353025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355" y="158"/>
                        <a:pt x="1198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0" name="Google Shape;9200;p73">
                  <a:extLst>
                    <a:ext uri="{FF2B5EF4-FFF2-40B4-BE49-F238E27FC236}">
                      <a16:creationId xmlns:a16="http://schemas.microsoft.com/office/drawing/2014/main" id="{DB0E8E0B-ABF0-D248-7D85-23E2689BCB70}"/>
                    </a:ext>
                  </a:extLst>
                </p:cNvPr>
                <p:cNvSpPr/>
                <p:nvPr/>
              </p:nvSpPr>
              <p:spPr>
                <a:xfrm>
                  <a:off x="6183100" y="2369550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26" name="Google Shape;9201;p73">
                <a:extLst>
                  <a:ext uri="{FF2B5EF4-FFF2-40B4-BE49-F238E27FC236}">
                    <a16:creationId xmlns:a16="http://schemas.microsoft.com/office/drawing/2014/main" id="{079BA15F-0C28-980B-CE44-3CFDFBE021A8}"/>
                  </a:ext>
                </a:extLst>
              </p:cNvPr>
              <p:cNvGrpSpPr/>
              <p:nvPr/>
            </p:nvGrpSpPr>
            <p:grpSpPr>
              <a:xfrm>
                <a:off x="2036574" y="1687877"/>
                <a:ext cx="503276" cy="500612"/>
                <a:chOff x="1412450" y="1954475"/>
                <a:chExt cx="297750" cy="296175"/>
              </a:xfrm>
              <a:grpFill/>
            </p:grpSpPr>
            <p:sp>
              <p:nvSpPr>
                <p:cNvPr id="435" name="Google Shape;9202;p73">
                  <a:extLst>
                    <a:ext uri="{FF2B5EF4-FFF2-40B4-BE49-F238E27FC236}">
                      <a16:creationId xmlns:a16="http://schemas.microsoft.com/office/drawing/2014/main" id="{BE2EB128-ED91-9DBC-A71D-A4ADABE67A39}"/>
                    </a:ext>
                  </a:extLst>
                </p:cNvPr>
                <p:cNvSpPr/>
                <p:nvPr/>
              </p:nvSpPr>
              <p:spPr>
                <a:xfrm>
                  <a:off x="1483350" y="2023800"/>
                  <a:ext cx="1559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39" extrusionOk="0">
                      <a:moveTo>
                        <a:pt x="3119" y="2079"/>
                      </a:moveTo>
                      <a:cubicBezTo>
                        <a:pt x="3529" y="2079"/>
                        <a:pt x="3844" y="2395"/>
                        <a:pt x="3844" y="2773"/>
                      </a:cubicBezTo>
                      <a:cubicBezTo>
                        <a:pt x="3844" y="3182"/>
                        <a:pt x="3529" y="3497"/>
                        <a:pt x="3119" y="3497"/>
                      </a:cubicBezTo>
                      <a:cubicBezTo>
                        <a:pt x="2741" y="3497"/>
                        <a:pt x="2426" y="3182"/>
                        <a:pt x="2426" y="2773"/>
                      </a:cubicBezTo>
                      <a:cubicBezTo>
                        <a:pt x="2426" y="2395"/>
                        <a:pt x="2741" y="2079"/>
                        <a:pt x="3119" y="2079"/>
                      </a:cubicBezTo>
                      <a:close/>
                      <a:moveTo>
                        <a:pt x="3119" y="725"/>
                      </a:moveTo>
                      <a:cubicBezTo>
                        <a:pt x="4474" y="725"/>
                        <a:pt x="5577" y="1827"/>
                        <a:pt x="5577" y="3182"/>
                      </a:cubicBezTo>
                      <a:cubicBezTo>
                        <a:pt x="5577" y="3686"/>
                        <a:pt x="5388" y="4159"/>
                        <a:pt x="5136" y="4537"/>
                      </a:cubicBezTo>
                      <a:cubicBezTo>
                        <a:pt x="4884" y="4190"/>
                        <a:pt x="4537" y="3907"/>
                        <a:pt x="4191" y="3718"/>
                      </a:cubicBezTo>
                      <a:cubicBezTo>
                        <a:pt x="4411" y="3497"/>
                        <a:pt x="4537" y="3182"/>
                        <a:pt x="4537" y="2804"/>
                      </a:cubicBezTo>
                      <a:cubicBezTo>
                        <a:pt x="4537" y="2079"/>
                        <a:pt x="3907" y="1449"/>
                        <a:pt x="3151" y="1449"/>
                      </a:cubicBezTo>
                      <a:cubicBezTo>
                        <a:pt x="2426" y="1449"/>
                        <a:pt x="1796" y="2079"/>
                        <a:pt x="1796" y="2804"/>
                      </a:cubicBezTo>
                      <a:cubicBezTo>
                        <a:pt x="1796" y="3182"/>
                        <a:pt x="1891" y="3497"/>
                        <a:pt x="2143" y="3718"/>
                      </a:cubicBezTo>
                      <a:cubicBezTo>
                        <a:pt x="1733" y="3907"/>
                        <a:pt x="1418" y="4190"/>
                        <a:pt x="1198" y="4537"/>
                      </a:cubicBezTo>
                      <a:cubicBezTo>
                        <a:pt x="914" y="4159"/>
                        <a:pt x="756" y="3686"/>
                        <a:pt x="756" y="3182"/>
                      </a:cubicBezTo>
                      <a:cubicBezTo>
                        <a:pt x="662" y="1796"/>
                        <a:pt x="1796" y="725"/>
                        <a:pt x="3119" y="725"/>
                      </a:cubicBezTo>
                      <a:close/>
                      <a:moveTo>
                        <a:pt x="3119" y="4190"/>
                      </a:moveTo>
                      <a:cubicBezTo>
                        <a:pt x="3749" y="4190"/>
                        <a:pt x="4317" y="4505"/>
                        <a:pt x="4632" y="5041"/>
                      </a:cubicBezTo>
                      <a:cubicBezTo>
                        <a:pt x="4222" y="5387"/>
                        <a:pt x="3686" y="5577"/>
                        <a:pt x="3119" y="5577"/>
                      </a:cubicBezTo>
                      <a:cubicBezTo>
                        <a:pt x="2584" y="5577"/>
                        <a:pt x="2017" y="5387"/>
                        <a:pt x="1639" y="5041"/>
                      </a:cubicBezTo>
                      <a:cubicBezTo>
                        <a:pt x="1954" y="4505"/>
                        <a:pt x="2489" y="4190"/>
                        <a:pt x="3119" y="4190"/>
                      </a:cubicBezTo>
                      <a:close/>
                      <a:moveTo>
                        <a:pt x="3119" y="0"/>
                      </a:moveTo>
                      <a:cubicBezTo>
                        <a:pt x="1387" y="0"/>
                        <a:pt x="0" y="1418"/>
                        <a:pt x="0" y="3119"/>
                      </a:cubicBezTo>
                      <a:cubicBezTo>
                        <a:pt x="0" y="4852"/>
                        <a:pt x="1387" y="6238"/>
                        <a:pt x="3119" y="6238"/>
                      </a:cubicBezTo>
                      <a:cubicBezTo>
                        <a:pt x="4852" y="6238"/>
                        <a:pt x="6238" y="4820"/>
                        <a:pt x="6238" y="3119"/>
                      </a:cubicBezTo>
                      <a:cubicBezTo>
                        <a:pt x="6238" y="1386"/>
                        <a:pt x="4821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36" name="Google Shape;9203;p73">
                  <a:extLst>
                    <a:ext uri="{FF2B5EF4-FFF2-40B4-BE49-F238E27FC236}">
                      <a16:creationId xmlns:a16="http://schemas.microsoft.com/office/drawing/2014/main" id="{21947B54-8E4F-444C-2EC2-7DF861264E42}"/>
                    </a:ext>
                  </a:extLst>
                </p:cNvPr>
                <p:cNvSpPr/>
                <p:nvPr/>
              </p:nvSpPr>
              <p:spPr>
                <a:xfrm>
                  <a:off x="1412450" y="1954475"/>
                  <a:ext cx="2977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47" extrusionOk="0">
                      <a:moveTo>
                        <a:pt x="6365" y="662"/>
                      </a:moveTo>
                      <a:lnTo>
                        <a:pt x="6522" y="1513"/>
                      </a:lnTo>
                      <a:cubicBezTo>
                        <a:pt x="6554" y="1702"/>
                        <a:pt x="6617" y="1765"/>
                        <a:pt x="6774" y="1797"/>
                      </a:cubicBezTo>
                      <a:cubicBezTo>
                        <a:pt x="7342" y="1923"/>
                        <a:pt x="7814" y="2112"/>
                        <a:pt x="8287" y="2427"/>
                      </a:cubicBezTo>
                      <a:cubicBezTo>
                        <a:pt x="8350" y="2474"/>
                        <a:pt x="8421" y="2498"/>
                        <a:pt x="8488" y="2498"/>
                      </a:cubicBezTo>
                      <a:cubicBezTo>
                        <a:pt x="8554" y="2498"/>
                        <a:pt x="8618" y="2474"/>
                        <a:pt x="8665" y="2427"/>
                      </a:cubicBezTo>
                      <a:lnTo>
                        <a:pt x="9389" y="1923"/>
                      </a:lnTo>
                      <a:lnTo>
                        <a:pt x="9925" y="2490"/>
                      </a:lnTo>
                      <a:lnTo>
                        <a:pt x="9421" y="3183"/>
                      </a:lnTo>
                      <a:cubicBezTo>
                        <a:pt x="9358" y="3309"/>
                        <a:pt x="9358" y="3466"/>
                        <a:pt x="9421" y="3592"/>
                      </a:cubicBezTo>
                      <a:cubicBezTo>
                        <a:pt x="9736" y="4065"/>
                        <a:pt x="9925" y="4537"/>
                        <a:pt x="10051" y="5073"/>
                      </a:cubicBezTo>
                      <a:cubicBezTo>
                        <a:pt x="10082" y="5231"/>
                        <a:pt x="10209" y="5294"/>
                        <a:pt x="10335" y="5357"/>
                      </a:cubicBezTo>
                      <a:lnTo>
                        <a:pt x="11185" y="5514"/>
                      </a:lnTo>
                      <a:lnTo>
                        <a:pt x="11185" y="6302"/>
                      </a:lnTo>
                      <a:lnTo>
                        <a:pt x="10335" y="6459"/>
                      </a:lnTo>
                      <a:cubicBezTo>
                        <a:pt x="10177" y="6491"/>
                        <a:pt x="10082" y="6585"/>
                        <a:pt x="10051" y="6743"/>
                      </a:cubicBezTo>
                      <a:cubicBezTo>
                        <a:pt x="9925" y="7278"/>
                        <a:pt x="9736" y="7751"/>
                        <a:pt x="9421" y="8224"/>
                      </a:cubicBezTo>
                      <a:cubicBezTo>
                        <a:pt x="9358" y="8350"/>
                        <a:pt x="9358" y="8507"/>
                        <a:pt x="9421" y="8633"/>
                      </a:cubicBezTo>
                      <a:lnTo>
                        <a:pt x="9925" y="9326"/>
                      </a:lnTo>
                      <a:lnTo>
                        <a:pt x="9389" y="9893"/>
                      </a:lnTo>
                      <a:lnTo>
                        <a:pt x="8665" y="9358"/>
                      </a:lnTo>
                      <a:cubicBezTo>
                        <a:pt x="8618" y="9326"/>
                        <a:pt x="8554" y="9310"/>
                        <a:pt x="8488" y="9310"/>
                      </a:cubicBezTo>
                      <a:cubicBezTo>
                        <a:pt x="8421" y="9310"/>
                        <a:pt x="8350" y="9326"/>
                        <a:pt x="8287" y="9358"/>
                      </a:cubicBezTo>
                      <a:cubicBezTo>
                        <a:pt x="7814" y="9673"/>
                        <a:pt x="7342" y="9893"/>
                        <a:pt x="6774" y="9988"/>
                      </a:cubicBezTo>
                      <a:cubicBezTo>
                        <a:pt x="6617" y="10051"/>
                        <a:pt x="6554" y="10145"/>
                        <a:pt x="6522" y="10271"/>
                      </a:cubicBezTo>
                      <a:lnTo>
                        <a:pt x="6365" y="11153"/>
                      </a:lnTo>
                      <a:lnTo>
                        <a:pt x="5577" y="11153"/>
                      </a:lnTo>
                      <a:lnTo>
                        <a:pt x="5420" y="10271"/>
                      </a:lnTo>
                      <a:cubicBezTo>
                        <a:pt x="5357" y="10114"/>
                        <a:pt x="5294" y="10051"/>
                        <a:pt x="5136" y="9988"/>
                      </a:cubicBezTo>
                      <a:cubicBezTo>
                        <a:pt x="4569" y="9893"/>
                        <a:pt x="4097" y="9673"/>
                        <a:pt x="3624" y="9358"/>
                      </a:cubicBezTo>
                      <a:cubicBezTo>
                        <a:pt x="3561" y="9326"/>
                        <a:pt x="3498" y="9310"/>
                        <a:pt x="3435" y="9310"/>
                      </a:cubicBezTo>
                      <a:cubicBezTo>
                        <a:pt x="3372" y="9310"/>
                        <a:pt x="3309" y="9326"/>
                        <a:pt x="3246" y="9358"/>
                      </a:cubicBezTo>
                      <a:lnTo>
                        <a:pt x="2521" y="9893"/>
                      </a:lnTo>
                      <a:lnTo>
                        <a:pt x="1986" y="9326"/>
                      </a:lnTo>
                      <a:lnTo>
                        <a:pt x="2490" y="8633"/>
                      </a:lnTo>
                      <a:cubicBezTo>
                        <a:pt x="2584" y="8507"/>
                        <a:pt x="2584" y="8350"/>
                        <a:pt x="2490" y="8224"/>
                      </a:cubicBezTo>
                      <a:cubicBezTo>
                        <a:pt x="2175" y="7751"/>
                        <a:pt x="1986" y="7278"/>
                        <a:pt x="1860" y="6743"/>
                      </a:cubicBezTo>
                      <a:cubicBezTo>
                        <a:pt x="1828" y="6585"/>
                        <a:pt x="1702" y="6491"/>
                        <a:pt x="1576" y="6459"/>
                      </a:cubicBezTo>
                      <a:lnTo>
                        <a:pt x="726" y="6302"/>
                      </a:lnTo>
                      <a:lnTo>
                        <a:pt x="726" y="5514"/>
                      </a:lnTo>
                      <a:lnTo>
                        <a:pt x="1576" y="5357"/>
                      </a:lnTo>
                      <a:cubicBezTo>
                        <a:pt x="1734" y="5325"/>
                        <a:pt x="1828" y="5231"/>
                        <a:pt x="1860" y="5073"/>
                      </a:cubicBezTo>
                      <a:cubicBezTo>
                        <a:pt x="1986" y="4506"/>
                        <a:pt x="2175" y="4065"/>
                        <a:pt x="2490" y="3592"/>
                      </a:cubicBezTo>
                      <a:cubicBezTo>
                        <a:pt x="2584" y="3466"/>
                        <a:pt x="2584" y="3309"/>
                        <a:pt x="2490" y="3183"/>
                      </a:cubicBezTo>
                      <a:lnTo>
                        <a:pt x="1986" y="2490"/>
                      </a:lnTo>
                      <a:lnTo>
                        <a:pt x="2521" y="1923"/>
                      </a:lnTo>
                      <a:lnTo>
                        <a:pt x="3246" y="2427"/>
                      </a:lnTo>
                      <a:cubicBezTo>
                        <a:pt x="3309" y="2474"/>
                        <a:pt x="3372" y="2498"/>
                        <a:pt x="3435" y="2498"/>
                      </a:cubicBezTo>
                      <a:cubicBezTo>
                        <a:pt x="3498" y="2498"/>
                        <a:pt x="3561" y="2474"/>
                        <a:pt x="3624" y="2427"/>
                      </a:cubicBezTo>
                      <a:cubicBezTo>
                        <a:pt x="4097" y="2112"/>
                        <a:pt x="4569" y="1923"/>
                        <a:pt x="5136" y="1797"/>
                      </a:cubicBezTo>
                      <a:cubicBezTo>
                        <a:pt x="5294" y="1765"/>
                        <a:pt x="5357" y="1639"/>
                        <a:pt x="5420" y="1513"/>
                      </a:cubicBezTo>
                      <a:lnTo>
                        <a:pt x="5577" y="662"/>
                      </a:lnTo>
                      <a:close/>
                      <a:moveTo>
                        <a:pt x="5262" y="1"/>
                      </a:moveTo>
                      <a:cubicBezTo>
                        <a:pt x="5073" y="1"/>
                        <a:pt x="4916" y="127"/>
                        <a:pt x="4884" y="284"/>
                      </a:cubicBezTo>
                      <a:lnTo>
                        <a:pt x="4727" y="1166"/>
                      </a:lnTo>
                      <a:cubicBezTo>
                        <a:pt x="4254" y="1292"/>
                        <a:pt x="3813" y="1481"/>
                        <a:pt x="3435" y="1734"/>
                      </a:cubicBezTo>
                      <a:lnTo>
                        <a:pt x="2679" y="1229"/>
                      </a:lnTo>
                      <a:cubicBezTo>
                        <a:pt x="2610" y="1174"/>
                        <a:pt x="2541" y="1149"/>
                        <a:pt x="2474" y="1149"/>
                      </a:cubicBezTo>
                      <a:cubicBezTo>
                        <a:pt x="2389" y="1149"/>
                        <a:pt x="2309" y="1190"/>
                        <a:pt x="2238" y="1261"/>
                      </a:cubicBezTo>
                      <a:lnTo>
                        <a:pt x="1261" y="2238"/>
                      </a:lnTo>
                      <a:cubicBezTo>
                        <a:pt x="1135" y="2364"/>
                        <a:pt x="1135" y="2553"/>
                        <a:pt x="1230" y="2679"/>
                      </a:cubicBezTo>
                      <a:lnTo>
                        <a:pt x="1734" y="3435"/>
                      </a:lnTo>
                      <a:cubicBezTo>
                        <a:pt x="1513" y="3813"/>
                        <a:pt x="1324" y="4254"/>
                        <a:pt x="1198" y="4726"/>
                      </a:cubicBezTo>
                      <a:lnTo>
                        <a:pt x="284" y="4884"/>
                      </a:lnTo>
                      <a:cubicBezTo>
                        <a:pt x="127" y="4915"/>
                        <a:pt x="1" y="5042"/>
                        <a:pt x="1" y="5231"/>
                      </a:cubicBezTo>
                      <a:lnTo>
                        <a:pt x="1" y="6617"/>
                      </a:lnTo>
                      <a:cubicBezTo>
                        <a:pt x="64" y="6774"/>
                        <a:pt x="158" y="6932"/>
                        <a:pt x="316" y="6963"/>
                      </a:cubicBezTo>
                      <a:lnTo>
                        <a:pt x="1230" y="7121"/>
                      </a:lnTo>
                      <a:cubicBezTo>
                        <a:pt x="1356" y="7593"/>
                        <a:pt x="1545" y="8034"/>
                        <a:pt x="1797" y="8413"/>
                      </a:cubicBezTo>
                      <a:lnTo>
                        <a:pt x="1261" y="9169"/>
                      </a:lnTo>
                      <a:cubicBezTo>
                        <a:pt x="1167" y="9295"/>
                        <a:pt x="1198" y="9484"/>
                        <a:pt x="1324" y="9610"/>
                      </a:cubicBezTo>
                      <a:lnTo>
                        <a:pt x="2301" y="10586"/>
                      </a:lnTo>
                      <a:cubicBezTo>
                        <a:pt x="2368" y="10654"/>
                        <a:pt x="2454" y="10685"/>
                        <a:pt x="2533" y="10685"/>
                      </a:cubicBezTo>
                      <a:cubicBezTo>
                        <a:pt x="2602" y="10685"/>
                        <a:pt x="2666" y="10662"/>
                        <a:pt x="2710" y="10618"/>
                      </a:cubicBezTo>
                      <a:lnTo>
                        <a:pt x="3466" y="10114"/>
                      </a:lnTo>
                      <a:cubicBezTo>
                        <a:pt x="3876" y="10366"/>
                        <a:pt x="4286" y="10555"/>
                        <a:pt x="4790" y="10681"/>
                      </a:cubicBezTo>
                      <a:lnTo>
                        <a:pt x="4947" y="11563"/>
                      </a:lnTo>
                      <a:cubicBezTo>
                        <a:pt x="4979" y="11721"/>
                        <a:pt x="5105" y="11847"/>
                        <a:pt x="5294" y="11847"/>
                      </a:cubicBezTo>
                      <a:lnTo>
                        <a:pt x="6680" y="11847"/>
                      </a:lnTo>
                      <a:cubicBezTo>
                        <a:pt x="6837" y="11847"/>
                        <a:pt x="6995" y="11721"/>
                        <a:pt x="7027" y="11563"/>
                      </a:cubicBezTo>
                      <a:lnTo>
                        <a:pt x="7184" y="10681"/>
                      </a:lnTo>
                      <a:cubicBezTo>
                        <a:pt x="7657" y="10555"/>
                        <a:pt x="8098" y="10366"/>
                        <a:pt x="8476" y="10114"/>
                      </a:cubicBezTo>
                      <a:lnTo>
                        <a:pt x="9232" y="10618"/>
                      </a:lnTo>
                      <a:cubicBezTo>
                        <a:pt x="9301" y="10673"/>
                        <a:pt x="9370" y="10698"/>
                        <a:pt x="9436" y="10698"/>
                      </a:cubicBezTo>
                      <a:cubicBezTo>
                        <a:pt x="9521" y="10698"/>
                        <a:pt x="9602" y="10657"/>
                        <a:pt x="9673" y="10586"/>
                      </a:cubicBezTo>
                      <a:lnTo>
                        <a:pt x="10650" y="9610"/>
                      </a:lnTo>
                      <a:cubicBezTo>
                        <a:pt x="10776" y="9484"/>
                        <a:pt x="10776" y="9295"/>
                        <a:pt x="10681" y="9169"/>
                      </a:cubicBezTo>
                      <a:lnTo>
                        <a:pt x="10177" y="8413"/>
                      </a:lnTo>
                      <a:cubicBezTo>
                        <a:pt x="10398" y="8034"/>
                        <a:pt x="10618" y="7593"/>
                        <a:pt x="10713" y="7121"/>
                      </a:cubicBezTo>
                      <a:lnTo>
                        <a:pt x="11626" y="6963"/>
                      </a:lnTo>
                      <a:cubicBezTo>
                        <a:pt x="11784" y="6932"/>
                        <a:pt x="11910" y="6806"/>
                        <a:pt x="11910" y="6617"/>
                      </a:cubicBezTo>
                      <a:lnTo>
                        <a:pt x="11910" y="5231"/>
                      </a:lnTo>
                      <a:cubicBezTo>
                        <a:pt x="11910" y="5073"/>
                        <a:pt x="11784" y="4915"/>
                        <a:pt x="11626" y="4884"/>
                      </a:cubicBezTo>
                      <a:lnTo>
                        <a:pt x="10713" y="4726"/>
                      </a:lnTo>
                      <a:cubicBezTo>
                        <a:pt x="10618" y="4254"/>
                        <a:pt x="10398" y="3813"/>
                        <a:pt x="10177" y="3403"/>
                      </a:cubicBezTo>
                      <a:lnTo>
                        <a:pt x="10681" y="2679"/>
                      </a:lnTo>
                      <a:cubicBezTo>
                        <a:pt x="10807" y="2553"/>
                        <a:pt x="10776" y="2364"/>
                        <a:pt x="10650" y="2238"/>
                      </a:cubicBezTo>
                      <a:lnTo>
                        <a:pt x="9673" y="1261"/>
                      </a:lnTo>
                      <a:cubicBezTo>
                        <a:pt x="9605" y="1193"/>
                        <a:pt x="9520" y="1162"/>
                        <a:pt x="9435" y="1162"/>
                      </a:cubicBezTo>
                      <a:cubicBezTo>
                        <a:pt x="9362" y="1162"/>
                        <a:pt x="9290" y="1186"/>
                        <a:pt x="9232" y="1229"/>
                      </a:cubicBezTo>
                      <a:lnTo>
                        <a:pt x="8476" y="1734"/>
                      </a:lnTo>
                      <a:cubicBezTo>
                        <a:pt x="8098" y="1481"/>
                        <a:pt x="7657" y="1292"/>
                        <a:pt x="7184" y="1166"/>
                      </a:cubicBezTo>
                      <a:lnTo>
                        <a:pt x="6995" y="284"/>
                      </a:lnTo>
                      <a:cubicBezTo>
                        <a:pt x="6932" y="127"/>
                        <a:pt x="6837" y="1"/>
                        <a:pt x="66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27" name="Google Shape;9204;p73">
                <a:extLst>
                  <a:ext uri="{FF2B5EF4-FFF2-40B4-BE49-F238E27FC236}">
                    <a16:creationId xmlns:a16="http://schemas.microsoft.com/office/drawing/2014/main" id="{76D75BB5-DB7F-1ECD-BE3A-5585F566AC51}"/>
                  </a:ext>
                </a:extLst>
              </p:cNvPr>
              <p:cNvSpPr/>
              <p:nvPr/>
            </p:nvSpPr>
            <p:spPr>
              <a:xfrm>
                <a:off x="2038541" y="2283625"/>
                <a:ext cx="499303" cy="495289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721" extrusionOk="0">
                    <a:moveTo>
                      <a:pt x="2395" y="631"/>
                    </a:moveTo>
                    <a:cubicBezTo>
                      <a:pt x="2584" y="631"/>
                      <a:pt x="2742" y="789"/>
                      <a:pt x="2742" y="978"/>
                    </a:cubicBezTo>
                    <a:cubicBezTo>
                      <a:pt x="2742" y="1167"/>
                      <a:pt x="2584" y="1324"/>
                      <a:pt x="2395" y="1324"/>
                    </a:cubicBezTo>
                    <a:lnTo>
                      <a:pt x="1009" y="1324"/>
                    </a:lnTo>
                    <a:cubicBezTo>
                      <a:pt x="820" y="1324"/>
                      <a:pt x="663" y="1167"/>
                      <a:pt x="663" y="978"/>
                    </a:cubicBezTo>
                    <a:cubicBezTo>
                      <a:pt x="663" y="789"/>
                      <a:pt x="820" y="631"/>
                      <a:pt x="1009" y="631"/>
                    </a:cubicBezTo>
                    <a:close/>
                    <a:moveTo>
                      <a:pt x="6554" y="631"/>
                    </a:moveTo>
                    <a:cubicBezTo>
                      <a:pt x="6774" y="631"/>
                      <a:pt x="6932" y="789"/>
                      <a:pt x="6932" y="978"/>
                    </a:cubicBezTo>
                    <a:cubicBezTo>
                      <a:pt x="6932" y="1167"/>
                      <a:pt x="6774" y="1324"/>
                      <a:pt x="6554" y="1324"/>
                    </a:cubicBezTo>
                    <a:lnTo>
                      <a:pt x="5199" y="1324"/>
                    </a:lnTo>
                    <a:cubicBezTo>
                      <a:pt x="4979" y="1324"/>
                      <a:pt x="4821" y="1167"/>
                      <a:pt x="4821" y="978"/>
                    </a:cubicBezTo>
                    <a:cubicBezTo>
                      <a:pt x="4821" y="789"/>
                      <a:pt x="4979" y="631"/>
                      <a:pt x="5199" y="631"/>
                    </a:cubicBezTo>
                    <a:close/>
                    <a:moveTo>
                      <a:pt x="10776" y="631"/>
                    </a:moveTo>
                    <a:cubicBezTo>
                      <a:pt x="10965" y="631"/>
                      <a:pt x="11122" y="789"/>
                      <a:pt x="11122" y="978"/>
                    </a:cubicBezTo>
                    <a:cubicBezTo>
                      <a:pt x="11122" y="1167"/>
                      <a:pt x="10965" y="1324"/>
                      <a:pt x="10776" y="1324"/>
                    </a:cubicBezTo>
                    <a:lnTo>
                      <a:pt x="9389" y="1324"/>
                    </a:lnTo>
                    <a:cubicBezTo>
                      <a:pt x="9200" y="1324"/>
                      <a:pt x="9043" y="1167"/>
                      <a:pt x="9043" y="978"/>
                    </a:cubicBezTo>
                    <a:cubicBezTo>
                      <a:pt x="9043" y="789"/>
                      <a:pt x="9200" y="631"/>
                      <a:pt x="9389" y="631"/>
                    </a:cubicBezTo>
                    <a:close/>
                    <a:moveTo>
                      <a:pt x="7279" y="4790"/>
                    </a:moveTo>
                    <a:cubicBezTo>
                      <a:pt x="7468" y="4790"/>
                      <a:pt x="7625" y="4947"/>
                      <a:pt x="7625" y="5136"/>
                    </a:cubicBezTo>
                    <a:lnTo>
                      <a:pt x="7625" y="6554"/>
                    </a:lnTo>
                    <a:cubicBezTo>
                      <a:pt x="7625" y="6775"/>
                      <a:pt x="7468" y="6932"/>
                      <a:pt x="7279" y="6932"/>
                    </a:cubicBezTo>
                    <a:lnTo>
                      <a:pt x="4506" y="6932"/>
                    </a:lnTo>
                    <a:cubicBezTo>
                      <a:pt x="4317" y="6932"/>
                      <a:pt x="4160" y="6775"/>
                      <a:pt x="4160" y="6554"/>
                    </a:cubicBezTo>
                    <a:lnTo>
                      <a:pt x="4160" y="5136"/>
                    </a:lnTo>
                    <a:cubicBezTo>
                      <a:pt x="4160" y="4947"/>
                      <a:pt x="4317" y="4790"/>
                      <a:pt x="4506" y="4790"/>
                    </a:cubicBezTo>
                    <a:close/>
                    <a:moveTo>
                      <a:pt x="2395" y="10398"/>
                    </a:moveTo>
                    <a:cubicBezTo>
                      <a:pt x="2584" y="10398"/>
                      <a:pt x="2742" y="10555"/>
                      <a:pt x="2742" y="10744"/>
                    </a:cubicBezTo>
                    <a:cubicBezTo>
                      <a:pt x="2742" y="10933"/>
                      <a:pt x="2584" y="11091"/>
                      <a:pt x="2395" y="11091"/>
                    </a:cubicBezTo>
                    <a:lnTo>
                      <a:pt x="1009" y="11091"/>
                    </a:lnTo>
                    <a:cubicBezTo>
                      <a:pt x="820" y="11091"/>
                      <a:pt x="663" y="10933"/>
                      <a:pt x="663" y="10744"/>
                    </a:cubicBezTo>
                    <a:cubicBezTo>
                      <a:pt x="663" y="10555"/>
                      <a:pt x="820" y="10398"/>
                      <a:pt x="1009" y="10398"/>
                    </a:cubicBezTo>
                    <a:close/>
                    <a:moveTo>
                      <a:pt x="6585" y="10398"/>
                    </a:moveTo>
                    <a:cubicBezTo>
                      <a:pt x="6806" y="10398"/>
                      <a:pt x="6964" y="10555"/>
                      <a:pt x="6964" y="10744"/>
                    </a:cubicBezTo>
                    <a:cubicBezTo>
                      <a:pt x="6964" y="10933"/>
                      <a:pt x="6806" y="11091"/>
                      <a:pt x="6585" y="11091"/>
                    </a:cubicBezTo>
                    <a:lnTo>
                      <a:pt x="5231" y="11091"/>
                    </a:lnTo>
                    <a:cubicBezTo>
                      <a:pt x="5010" y="11091"/>
                      <a:pt x="4853" y="10933"/>
                      <a:pt x="4853" y="10744"/>
                    </a:cubicBezTo>
                    <a:cubicBezTo>
                      <a:pt x="4853" y="10555"/>
                      <a:pt x="5010" y="10398"/>
                      <a:pt x="5231" y="10398"/>
                    </a:cubicBezTo>
                    <a:close/>
                    <a:moveTo>
                      <a:pt x="10776" y="10398"/>
                    </a:moveTo>
                    <a:cubicBezTo>
                      <a:pt x="10965" y="10398"/>
                      <a:pt x="11122" y="10555"/>
                      <a:pt x="11122" y="10744"/>
                    </a:cubicBezTo>
                    <a:cubicBezTo>
                      <a:pt x="11122" y="10933"/>
                      <a:pt x="10965" y="11091"/>
                      <a:pt x="10776" y="11091"/>
                    </a:cubicBezTo>
                    <a:lnTo>
                      <a:pt x="9389" y="11091"/>
                    </a:lnTo>
                    <a:cubicBezTo>
                      <a:pt x="9200" y="11091"/>
                      <a:pt x="9043" y="10933"/>
                      <a:pt x="9043" y="10744"/>
                    </a:cubicBezTo>
                    <a:cubicBezTo>
                      <a:pt x="9043" y="10555"/>
                      <a:pt x="9200" y="10398"/>
                      <a:pt x="9389" y="10398"/>
                    </a:cubicBezTo>
                    <a:close/>
                    <a:moveTo>
                      <a:pt x="1009" y="1"/>
                    </a:moveTo>
                    <a:cubicBezTo>
                      <a:pt x="410" y="1"/>
                      <a:pt x="1" y="474"/>
                      <a:pt x="1" y="1009"/>
                    </a:cubicBezTo>
                    <a:cubicBezTo>
                      <a:pt x="1" y="1608"/>
                      <a:pt x="473" y="2049"/>
                      <a:pt x="1009" y="2049"/>
                    </a:cubicBezTo>
                    <a:lnTo>
                      <a:pt x="1356" y="2049"/>
                    </a:lnTo>
                    <a:lnTo>
                      <a:pt x="1356" y="2395"/>
                    </a:lnTo>
                    <a:cubicBezTo>
                      <a:pt x="1356" y="2994"/>
                      <a:pt x="1828" y="3403"/>
                      <a:pt x="2395" y="3403"/>
                    </a:cubicBezTo>
                    <a:lnTo>
                      <a:pt x="5546" y="3403"/>
                    </a:lnTo>
                    <a:lnTo>
                      <a:pt x="5546" y="4128"/>
                    </a:lnTo>
                    <a:lnTo>
                      <a:pt x="4506" y="4128"/>
                    </a:lnTo>
                    <a:cubicBezTo>
                      <a:pt x="3939" y="4128"/>
                      <a:pt x="3466" y="4601"/>
                      <a:pt x="3466" y="5136"/>
                    </a:cubicBezTo>
                    <a:lnTo>
                      <a:pt x="3466" y="6554"/>
                    </a:lnTo>
                    <a:cubicBezTo>
                      <a:pt x="3466" y="7153"/>
                      <a:pt x="3939" y="7594"/>
                      <a:pt x="4506" y="7594"/>
                    </a:cubicBezTo>
                    <a:lnTo>
                      <a:pt x="5546" y="7594"/>
                    </a:lnTo>
                    <a:lnTo>
                      <a:pt x="5546" y="8287"/>
                    </a:lnTo>
                    <a:lnTo>
                      <a:pt x="2395" y="8287"/>
                    </a:lnTo>
                    <a:cubicBezTo>
                      <a:pt x="1797" y="8287"/>
                      <a:pt x="1356" y="8759"/>
                      <a:pt x="1356" y="9326"/>
                    </a:cubicBezTo>
                    <a:lnTo>
                      <a:pt x="1356" y="9673"/>
                    </a:lnTo>
                    <a:lnTo>
                      <a:pt x="1009" y="9673"/>
                    </a:lnTo>
                    <a:cubicBezTo>
                      <a:pt x="410" y="9673"/>
                      <a:pt x="1" y="10146"/>
                      <a:pt x="1" y="10713"/>
                    </a:cubicBezTo>
                    <a:cubicBezTo>
                      <a:pt x="1" y="11280"/>
                      <a:pt x="473" y="11721"/>
                      <a:pt x="1009" y="11721"/>
                    </a:cubicBezTo>
                    <a:lnTo>
                      <a:pt x="2395" y="11721"/>
                    </a:lnTo>
                    <a:cubicBezTo>
                      <a:pt x="2994" y="11721"/>
                      <a:pt x="3403" y="11248"/>
                      <a:pt x="3403" y="10713"/>
                    </a:cubicBezTo>
                    <a:cubicBezTo>
                      <a:pt x="3403" y="10114"/>
                      <a:pt x="2931" y="9673"/>
                      <a:pt x="2395" y="9673"/>
                    </a:cubicBezTo>
                    <a:lnTo>
                      <a:pt x="2049" y="9673"/>
                    </a:lnTo>
                    <a:lnTo>
                      <a:pt x="2049" y="9326"/>
                    </a:lnTo>
                    <a:cubicBezTo>
                      <a:pt x="2049" y="9137"/>
                      <a:pt x="2206" y="8980"/>
                      <a:pt x="2395" y="8980"/>
                    </a:cubicBezTo>
                    <a:lnTo>
                      <a:pt x="5546" y="8980"/>
                    </a:lnTo>
                    <a:lnTo>
                      <a:pt x="5546" y="9673"/>
                    </a:lnTo>
                    <a:lnTo>
                      <a:pt x="5199" y="9673"/>
                    </a:lnTo>
                    <a:cubicBezTo>
                      <a:pt x="4601" y="9673"/>
                      <a:pt x="4160" y="10146"/>
                      <a:pt x="4160" y="10713"/>
                    </a:cubicBezTo>
                    <a:cubicBezTo>
                      <a:pt x="4160" y="11280"/>
                      <a:pt x="4632" y="11721"/>
                      <a:pt x="5199" y="11721"/>
                    </a:cubicBezTo>
                    <a:lnTo>
                      <a:pt x="6554" y="11721"/>
                    </a:lnTo>
                    <a:cubicBezTo>
                      <a:pt x="7153" y="11721"/>
                      <a:pt x="7594" y="11248"/>
                      <a:pt x="7594" y="10713"/>
                    </a:cubicBezTo>
                    <a:cubicBezTo>
                      <a:pt x="7594" y="10114"/>
                      <a:pt x="7121" y="9673"/>
                      <a:pt x="6554" y="9673"/>
                    </a:cubicBezTo>
                    <a:lnTo>
                      <a:pt x="6207" y="9673"/>
                    </a:lnTo>
                    <a:lnTo>
                      <a:pt x="6207" y="8980"/>
                    </a:lnTo>
                    <a:lnTo>
                      <a:pt x="9358" y="8980"/>
                    </a:lnTo>
                    <a:cubicBezTo>
                      <a:pt x="9547" y="8980"/>
                      <a:pt x="9704" y="9137"/>
                      <a:pt x="9704" y="9326"/>
                    </a:cubicBezTo>
                    <a:lnTo>
                      <a:pt x="9704" y="9673"/>
                    </a:lnTo>
                    <a:lnTo>
                      <a:pt x="9358" y="9673"/>
                    </a:lnTo>
                    <a:cubicBezTo>
                      <a:pt x="8759" y="9673"/>
                      <a:pt x="8350" y="10146"/>
                      <a:pt x="8350" y="10713"/>
                    </a:cubicBezTo>
                    <a:cubicBezTo>
                      <a:pt x="8350" y="11280"/>
                      <a:pt x="8791" y="11721"/>
                      <a:pt x="9358" y="11721"/>
                    </a:cubicBezTo>
                    <a:lnTo>
                      <a:pt x="10744" y="11721"/>
                    </a:lnTo>
                    <a:cubicBezTo>
                      <a:pt x="11311" y="11721"/>
                      <a:pt x="11752" y="11248"/>
                      <a:pt x="11752" y="10713"/>
                    </a:cubicBezTo>
                    <a:cubicBezTo>
                      <a:pt x="11752" y="10114"/>
                      <a:pt x="11280" y="9673"/>
                      <a:pt x="10744" y="9673"/>
                    </a:cubicBezTo>
                    <a:lnTo>
                      <a:pt x="10366" y="9673"/>
                    </a:lnTo>
                    <a:lnTo>
                      <a:pt x="10366" y="9326"/>
                    </a:lnTo>
                    <a:cubicBezTo>
                      <a:pt x="10366" y="8728"/>
                      <a:pt x="9925" y="8287"/>
                      <a:pt x="9358" y="8287"/>
                    </a:cubicBezTo>
                    <a:lnTo>
                      <a:pt x="6207" y="8287"/>
                    </a:lnTo>
                    <a:lnTo>
                      <a:pt x="6207" y="7594"/>
                    </a:lnTo>
                    <a:lnTo>
                      <a:pt x="7216" y="7594"/>
                    </a:lnTo>
                    <a:cubicBezTo>
                      <a:pt x="7814" y="7594"/>
                      <a:pt x="8287" y="7121"/>
                      <a:pt x="8287" y="6554"/>
                    </a:cubicBezTo>
                    <a:lnTo>
                      <a:pt x="8287" y="5136"/>
                    </a:lnTo>
                    <a:cubicBezTo>
                      <a:pt x="8287" y="4569"/>
                      <a:pt x="7814" y="4128"/>
                      <a:pt x="7216" y="4128"/>
                    </a:cubicBezTo>
                    <a:lnTo>
                      <a:pt x="6207" y="4128"/>
                    </a:lnTo>
                    <a:lnTo>
                      <a:pt x="6207" y="3403"/>
                    </a:lnTo>
                    <a:lnTo>
                      <a:pt x="9389" y="3403"/>
                    </a:lnTo>
                    <a:cubicBezTo>
                      <a:pt x="9988" y="3403"/>
                      <a:pt x="10429" y="2931"/>
                      <a:pt x="10429" y="2395"/>
                    </a:cubicBezTo>
                    <a:lnTo>
                      <a:pt x="10429" y="2049"/>
                    </a:lnTo>
                    <a:lnTo>
                      <a:pt x="10776" y="2049"/>
                    </a:lnTo>
                    <a:cubicBezTo>
                      <a:pt x="11374" y="2049"/>
                      <a:pt x="11815" y="1576"/>
                      <a:pt x="11815" y="1009"/>
                    </a:cubicBezTo>
                    <a:cubicBezTo>
                      <a:pt x="11815" y="411"/>
                      <a:pt x="11343" y="1"/>
                      <a:pt x="10776" y="1"/>
                    </a:cubicBezTo>
                    <a:lnTo>
                      <a:pt x="9389" y="1"/>
                    </a:lnTo>
                    <a:cubicBezTo>
                      <a:pt x="8822" y="1"/>
                      <a:pt x="8381" y="474"/>
                      <a:pt x="8381" y="1009"/>
                    </a:cubicBezTo>
                    <a:cubicBezTo>
                      <a:pt x="8381" y="1608"/>
                      <a:pt x="8854" y="2049"/>
                      <a:pt x="9389" y="2049"/>
                    </a:cubicBezTo>
                    <a:lnTo>
                      <a:pt x="9767" y="2049"/>
                    </a:lnTo>
                    <a:lnTo>
                      <a:pt x="9767" y="2395"/>
                    </a:lnTo>
                    <a:cubicBezTo>
                      <a:pt x="9767" y="2584"/>
                      <a:pt x="9610" y="2742"/>
                      <a:pt x="9389" y="2742"/>
                    </a:cubicBezTo>
                    <a:lnTo>
                      <a:pt x="6239" y="2742"/>
                    </a:lnTo>
                    <a:lnTo>
                      <a:pt x="6239" y="2049"/>
                    </a:lnTo>
                    <a:lnTo>
                      <a:pt x="6617" y="2049"/>
                    </a:lnTo>
                    <a:cubicBezTo>
                      <a:pt x="7184" y="2049"/>
                      <a:pt x="7625" y="1576"/>
                      <a:pt x="7625" y="1009"/>
                    </a:cubicBezTo>
                    <a:cubicBezTo>
                      <a:pt x="7625" y="411"/>
                      <a:pt x="7153" y="1"/>
                      <a:pt x="6617" y="1"/>
                    </a:cubicBezTo>
                    <a:lnTo>
                      <a:pt x="5231" y="1"/>
                    </a:lnTo>
                    <a:cubicBezTo>
                      <a:pt x="4632" y="1"/>
                      <a:pt x="4191" y="474"/>
                      <a:pt x="4191" y="1009"/>
                    </a:cubicBezTo>
                    <a:cubicBezTo>
                      <a:pt x="4191" y="1608"/>
                      <a:pt x="4664" y="2049"/>
                      <a:pt x="5231" y="2049"/>
                    </a:cubicBezTo>
                    <a:lnTo>
                      <a:pt x="5577" y="2049"/>
                    </a:lnTo>
                    <a:lnTo>
                      <a:pt x="5577" y="2742"/>
                    </a:lnTo>
                    <a:lnTo>
                      <a:pt x="2427" y="2742"/>
                    </a:lnTo>
                    <a:cubicBezTo>
                      <a:pt x="2238" y="2742"/>
                      <a:pt x="2080" y="2584"/>
                      <a:pt x="2080" y="2395"/>
                    </a:cubicBezTo>
                    <a:lnTo>
                      <a:pt x="2080" y="2049"/>
                    </a:lnTo>
                    <a:lnTo>
                      <a:pt x="2427" y="2049"/>
                    </a:lnTo>
                    <a:cubicBezTo>
                      <a:pt x="3025" y="2049"/>
                      <a:pt x="3466" y="1576"/>
                      <a:pt x="3466" y="1009"/>
                    </a:cubicBezTo>
                    <a:cubicBezTo>
                      <a:pt x="3466" y="411"/>
                      <a:pt x="2994" y="1"/>
                      <a:pt x="24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28" name="Google Shape;9205;p73">
                <a:extLst>
                  <a:ext uri="{FF2B5EF4-FFF2-40B4-BE49-F238E27FC236}">
                    <a16:creationId xmlns:a16="http://schemas.microsoft.com/office/drawing/2014/main" id="{DCC85AA8-900D-F92D-144A-E08E89AB75FD}"/>
                  </a:ext>
                </a:extLst>
              </p:cNvPr>
              <p:cNvGrpSpPr/>
              <p:nvPr/>
            </p:nvGrpSpPr>
            <p:grpSpPr>
              <a:xfrm>
                <a:off x="2036574" y="2923500"/>
                <a:ext cx="503276" cy="502894"/>
                <a:chOff x="1413250" y="2680675"/>
                <a:chExt cx="297750" cy="297525"/>
              </a:xfrm>
              <a:grpFill/>
            </p:grpSpPr>
            <p:sp>
              <p:nvSpPr>
                <p:cNvPr id="431" name="Google Shape;9206;p73">
                  <a:extLst>
                    <a:ext uri="{FF2B5EF4-FFF2-40B4-BE49-F238E27FC236}">
                      <a16:creationId xmlns:a16="http://schemas.microsoft.com/office/drawing/2014/main" id="{D3BE6209-C00B-C6E8-C566-A2B6F9E1875A}"/>
                    </a:ext>
                  </a:extLst>
                </p:cNvPr>
                <p:cNvSpPr/>
                <p:nvPr/>
              </p:nvSpPr>
              <p:spPr>
                <a:xfrm>
                  <a:off x="1413250" y="2680675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10460" y="1418"/>
                      </a:moveTo>
                      <a:lnTo>
                        <a:pt x="10460" y="7719"/>
                      </a:lnTo>
                      <a:lnTo>
                        <a:pt x="1387" y="7719"/>
                      </a:lnTo>
                      <a:lnTo>
                        <a:pt x="1387" y="1418"/>
                      </a:lnTo>
                      <a:close/>
                      <a:moveTo>
                        <a:pt x="5577" y="8380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380"/>
                      </a:lnTo>
                      <a:close/>
                      <a:moveTo>
                        <a:pt x="6396" y="8380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380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25"/>
                      </a:lnTo>
                      <a:lnTo>
                        <a:pt x="378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89" y="7719"/>
                        <a:pt x="32" y="7876"/>
                        <a:pt x="32" y="8097"/>
                      </a:cubicBezTo>
                      <a:cubicBezTo>
                        <a:pt x="32" y="8286"/>
                        <a:pt x="189" y="8443"/>
                        <a:pt x="378" y="8443"/>
                      </a:cubicBezTo>
                      <a:lnTo>
                        <a:pt x="4758" y="8443"/>
                      </a:lnTo>
                      <a:lnTo>
                        <a:pt x="3560" y="11436"/>
                      </a:lnTo>
                      <a:cubicBezTo>
                        <a:pt x="3497" y="11625"/>
                        <a:pt x="3560" y="11814"/>
                        <a:pt x="3749" y="11877"/>
                      </a:cubicBezTo>
                      <a:cubicBezTo>
                        <a:pt x="3803" y="11893"/>
                        <a:pt x="3855" y="11901"/>
                        <a:pt x="3903" y="11901"/>
                      </a:cubicBezTo>
                      <a:cubicBezTo>
                        <a:pt x="4052" y="11901"/>
                        <a:pt x="4167" y="11824"/>
                        <a:pt x="4191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75" y="11184"/>
                        <a:pt x="6333" y="11027"/>
                        <a:pt x="6333" y="10838"/>
                      </a:cubicBezTo>
                      <a:lnTo>
                        <a:pt x="6333" y="9830"/>
                      </a:lnTo>
                      <a:lnTo>
                        <a:pt x="6995" y="9830"/>
                      </a:lnTo>
                      <a:lnTo>
                        <a:pt x="7751" y="11657"/>
                      </a:lnTo>
                      <a:cubicBezTo>
                        <a:pt x="7798" y="11824"/>
                        <a:pt x="7918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81" y="11783"/>
                        <a:pt x="8444" y="11594"/>
                        <a:pt x="8381" y="11436"/>
                      </a:cubicBezTo>
                      <a:lnTo>
                        <a:pt x="7184" y="8443"/>
                      </a:lnTo>
                      <a:lnTo>
                        <a:pt x="11563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63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63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63" y="725"/>
                      </a:cubicBezTo>
                      <a:lnTo>
                        <a:pt x="6301" y="725"/>
                      </a:ln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32" name="Google Shape;9207;p73">
                  <a:extLst>
                    <a:ext uri="{FF2B5EF4-FFF2-40B4-BE49-F238E27FC236}">
                      <a16:creationId xmlns:a16="http://schemas.microsoft.com/office/drawing/2014/main" id="{14BE9701-2B47-D0F4-5E7B-165B4AD5D3D9}"/>
                    </a:ext>
                  </a:extLst>
                </p:cNvPr>
                <p:cNvSpPr/>
                <p:nvPr/>
              </p:nvSpPr>
              <p:spPr>
                <a:xfrm>
                  <a:off x="1465225" y="2805100"/>
                  <a:ext cx="528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081" extrusionOk="0">
                      <a:moveTo>
                        <a:pt x="1387" y="663"/>
                      </a:moveTo>
                      <a:lnTo>
                        <a:pt x="1387" y="1387"/>
                      </a:lnTo>
                      <a:lnTo>
                        <a:pt x="694" y="1387"/>
                      </a:lnTo>
                      <a:lnTo>
                        <a:pt x="694" y="663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734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1765" y="2080"/>
                      </a:lnTo>
                      <a:cubicBezTo>
                        <a:pt x="1954" y="2080"/>
                        <a:pt x="2112" y="1923"/>
                        <a:pt x="2112" y="1734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1"/>
                        <a:pt x="176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33" name="Google Shape;9208;p73">
                  <a:extLst>
                    <a:ext uri="{FF2B5EF4-FFF2-40B4-BE49-F238E27FC236}">
                      <a16:creationId xmlns:a16="http://schemas.microsoft.com/office/drawing/2014/main" id="{BDD3805D-39A7-7011-8BCB-4571725EC54F}"/>
                    </a:ext>
                  </a:extLst>
                </p:cNvPr>
                <p:cNvSpPr/>
                <p:nvPr/>
              </p:nvSpPr>
              <p:spPr>
                <a:xfrm>
                  <a:off x="1535325" y="2769675"/>
                  <a:ext cx="528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3498" extrusionOk="0">
                      <a:moveTo>
                        <a:pt x="1387" y="662"/>
                      </a:moveTo>
                      <a:lnTo>
                        <a:pt x="1387" y="2741"/>
                      </a:lnTo>
                      <a:lnTo>
                        <a:pt x="694" y="2741"/>
                      </a:lnTo>
                      <a:lnTo>
                        <a:pt x="694" y="662"/>
                      </a:lnTo>
                      <a:close/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3151"/>
                      </a:lnTo>
                      <a:cubicBezTo>
                        <a:pt x="1" y="3340"/>
                        <a:pt x="158" y="3497"/>
                        <a:pt x="379" y="3497"/>
                      </a:cubicBezTo>
                      <a:lnTo>
                        <a:pt x="1733" y="3497"/>
                      </a:lnTo>
                      <a:lnTo>
                        <a:pt x="1733" y="3466"/>
                      </a:lnTo>
                      <a:cubicBezTo>
                        <a:pt x="1954" y="3466"/>
                        <a:pt x="2112" y="3308"/>
                        <a:pt x="2112" y="3119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34" name="Google Shape;9209;p73">
                  <a:extLst>
                    <a:ext uri="{FF2B5EF4-FFF2-40B4-BE49-F238E27FC236}">
                      <a16:creationId xmlns:a16="http://schemas.microsoft.com/office/drawing/2014/main" id="{AAE12C01-979F-25B1-2296-ED953A991CDB}"/>
                    </a:ext>
                  </a:extLst>
                </p:cNvPr>
                <p:cNvSpPr/>
                <p:nvPr/>
              </p:nvSpPr>
              <p:spPr>
                <a:xfrm>
                  <a:off x="1604650" y="2733425"/>
                  <a:ext cx="527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4916" extrusionOk="0">
                      <a:moveTo>
                        <a:pt x="1418" y="726"/>
                      </a:moveTo>
                      <a:lnTo>
                        <a:pt x="1418" y="4254"/>
                      </a:lnTo>
                      <a:lnTo>
                        <a:pt x="725" y="4254"/>
                      </a:lnTo>
                      <a:lnTo>
                        <a:pt x="725" y="72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lnTo>
                        <a:pt x="0" y="4569"/>
                      </a:lnTo>
                      <a:cubicBezTo>
                        <a:pt x="0" y="4758"/>
                        <a:pt x="158" y="4916"/>
                        <a:pt x="347" y="4916"/>
                      </a:cubicBezTo>
                      <a:lnTo>
                        <a:pt x="1764" y="4916"/>
                      </a:lnTo>
                      <a:cubicBezTo>
                        <a:pt x="1953" y="4916"/>
                        <a:pt x="2111" y="4758"/>
                        <a:pt x="2111" y="4569"/>
                      </a:cubicBezTo>
                      <a:lnTo>
                        <a:pt x="2111" y="348"/>
                      </a:lnTo>
                      <a:cubicBezTo>
                        <a:pt x="2111" y="159"/>
                        <a:pt x="1953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29" name="Google Shape;9210;p73">
                <a:extLst>
                  <a:ext uri="{FF2B5EF4-FFF2-40B4-BE49-F238E27FC236}">
                    <a16:creationId xmlns:a16="http://schemas.microsoft.com/office/drawing/2014/main" id="{863C86EC-D1A5-3843-260F-38221DF49CA5}"/>
                  </a:ext>
                </a:extLst>
              </p:cNvPr>
              <p:cNvSpPr/>
              <p:nvPr/>
            </p:nvSpPr>
            <p:spPr>
              <a:xfrm>
                <a:off x="5271859" y="1687892"/>
                <a:ext cx="387450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9169" h="11846" extrusionOk="0">
                    <a:moveTo>
                      <a:pt x="4695" y="2079"/>
                    </a:moveTo>
                    <a:cubicBezTo>
                      <a:pt x="5073" y="2079"/>
                      <a:pt x="5388" y="2394"/>
                      <a:pt x="5388" y="2772"/>
                    </a:cubicBezTo>
                    <a:cubicBezTo>
                      <a:pt x="5388" y="3181"/>
                      <a:pt x="5073" y="3496"/>
                      <a:pt x="4695" y="3496"/>
                    </a:cubicBezTo>
                    <a:cubicBezTo>
                      <a:pt x="4285" y="3496"/>
                      <a:pt x="3970" y="3181"/>
                      <a:pt x="3970" y="2772"/>
                    </a:cubicBezTo>
                    <a:cubicBezTo>
                      <a:pt x="3970" y="2394"/>
                      <a:pt x="4285" y="2079"/>
                      <a:pt x="4695" y="2079"/>
                    </a:cubicBezTo>
                    <a:close/>
                    <a:moveTo>
                      <a:pt x="4695" y="4189"/>
                    </a:moveTo>
                    <a:cubicBezTo>
                      <a:pt x="5640" y="4189"/>
                      <a:pt x="6428" y="4977"/>
                      <a:pt x="6428" y="5922"/>
                    </a:cubicBezTo>
                    <a:lnTo>
                      <a:pt x="6428" y="6300"/>
                    </a:lnTo>
                    <a:lnTo>
                      <a:pt x="2962" y="6300"/>
                    </a:lnTo>
                    <a:lnTo>
                      <a:pt x="2962" y="5922"/>
                    </a:lnTo>
                    <a:cubicBezTo>
                      <a:pt x="2962" y="4945"/>
                      <a:pt x="3750" y="4189"/>
                      <a:pt x="4695" y="4189"/>
                    </a:cubicBezTo>
                    <a:close/>
                    <a:moveTo>
                      <a:pt x="4730" y="664"/>
                    </a:moveTo>
                    <a:cubicBezTo>
                      <a:pt x="6870" y="664"/>
                      <a:pt x="8538" y="2418"/>
                      <a:pt x="8538" y="4473"/>
                    </a:cubicBezTo>
                    <a:cubicBezTo>
                      <a:pt x="8538" y="5544"/>
                      <a:pt x="8097" y="6552"/>
                      <a:pt x="7310" y="7277"/>
                    </a:cubicBezTo>
                    <a:cubicBezTo>
                      <a:pt x="7215" y="7403"/>
                      <a:pt x="7121" y="7466"/>
                      <a:pt x="6995" y="7497"/>
                    </a:cubicBezTo>
                    <a:cubicBezTo>
                      <a:pt x="6774" y="7718"/>
                      <a:pt x="6522" y="7907"/>
                      <a:pt x="6459" y="8285"/>
                    </a:cubicBezTo>
                    <a:lnTo>
                      <a:pt x="5041" y="8285"/>
                    </a:lnTo>
                    <a:lnTo>
                      <a:pt x="5041" y="6993"/>
                    </a:lnTo>
                    <a:lnTo>
                      <a:pt x="6774" y="6993"/>
                    </a:lnTo>
                    <a:cubicBezTo>
                      <a:pt x="6963" y="6993"/>
                      <a:pt x="7121" y="6836"/>
                      <a:pt x="7121" y="6647"/>
                    </a:cubicBezTo>
                    <a:lnTo>
                      <a:pt x="7121" y="5922"/>
                    </a:lnTo>
                    <a:cubicBezTo>
                      <a:pt x="7121" y="4945"/>
                      <a:pt x="6585" y="4126"/>
                      <a:pt x="5734" y="3717"/>
                    </a:cubicBezTo>
                    <a:cubicBezTo>
                      <a:pt x="5987" y="3496"/>
                      <a:pt x="6113" y="3181"/>
                      <a:pt x="6113" y="2835"/>
                    </a:cubicBezTo>
                    <a:cubicBezTo>
                      <a:pt x="6113" y="2079"/>
                      <a:pt x="5482" y="1448"/>
                      <a:pt x="4726" y="1448"/>
                    </a:cubicBezTo>
                    <a:cubicBezTo>
                      <a:pt x="3970" y="1448"/>
                      <a:pt x="3340" y="2079"/>
                      <a:pt x="3340" y="2835"/>
                    </a:cubicBezTo>
                    <a:cubicBezTo>
                      <a:pt x="3340" y="3181"/>
                      <a:pt x="3466" y="3496"/>
                      <a:pt x="3687" y="3717"/>
                    </a:cubicBezTo>
                    <a:cubicBezTo>
                      <a:pt x="2868" y="4126"/>
                      <a:pt x="2332" y="4945"/>
                      <a:pt x="2332" y="5922"/>
                    </a:cubicBezTo>
                    <a:lnTo>
                      <a:pt x="2332" y="6647"/>
                    </a:lnTo>
                    <a:cubicBezTo>
                      <a:pt x="2332" y="6836"/>
                      <a:pt x="2489" y="6993"/>
                      <a:pt x="2679" y="6993"/>
                    </a:cubicBezTo>
                    <a:lnTo>
                      <a:pt x="4411" y="6993"/>
                    </a:lnTo>
                    <a:lnTo>
                      <a:pt x="4411" y="8411"/>
                    </a:lnTo>
                    <a:lnTo>
                      <a:pt x="2931" y="8411"/>
                    </a:lnTo>
                    <a:lnTo>
                      <a:pt x="2931" y="8380"/>
                    </a:lnTo>
                    <a:cubicBezTo>
                      <a:pt x="2836" y="7938"/>
                      <a:pt x="2615" y="7749"/>
                      <a:pt x="2363" y="7560"/>
                    </a:cubicBezTo>
                    <a:cubicBezTo>
                      <a:pt x="2300" y="7466"/>
                      <a:pt x="2174" y="7403"/>
                      <a:pt x="2048" y="7277"/>
                    </a:cubicBezTo>
                    <a:cubicBezTo>
                      <a:pt x="1135" y="6395"/>
                      <a:pt x="757" y="5135"/>
                      <a:pt x="946" y="3874"/>
                    </a:cubicBezTo>
                    <a:cubicBezTo>
                      <a:pt x="1198" y="2236"/>
                      <a:pt x="2615" y="881"/>
                      <a:pt x="4254" y="692"/>
                    </a:cubicBezTo>
                    <a:cubicBezTo>
                      <a:pt x="4415" y="673"/>
                      <a:pt x="4574" y="664"/>
                      <a:pt x="4730" y="664"/>
                    </a:cubicBezTo>
                    <a:close/>
                    <a:moveTo>
                      <a:pt x="6428" y="9073"/>
                    </a:moveTo>
                    <a:lnTo>
                      <a:pt x="6428" y="9419"/>
                    </a:lnTo>
                    <a:cubicBezTo>
                      <a:pt x="6428" y="9640"/>
                      <a:pt x="6270" y="9797"/>
                      <a:pt x="6081" y="9797"/>
                    </a:cubicBezTo>
                    <a:lnTo>
                      <a:pt x="3309" y="9797"/>
                    </a:lnTo>
                    <a:cubicBezTo>
                      <a:pt x="3120" y="9797"/>
                      <a:pt x="2962" y="9640"/>
                      <a:pt x="2962" y="9419"/>
                    </a:cubicBezTo>
                    <a:lnTo>
                      <a:pt x="2962" y="9073"/>
                    </a:lnTo>
                    <a:close/>
                    <a:moveTo>
                      <a:pt x="5703" y="10459"/>
                    </a:moveTo>
                    <a:lnTo>
                      <a:pt x="5703" y="10805"/>
                    </a:lnTo>
                    <a:cubicBezTo>
                      <a:pt x="5703" y="10994"/>
                      <a:pt x="5545" y="11183"/>
                      <a:pt x="5356" y="11183"/>
                    </a:cubicBezTo>
                    <a:lnTo>
                      <a:pt x="3970" y="11183"/>
                    </a:lnTo>
                    <a:cubicBezTo>
                      <a:pt x="3781" y="11183"/>
                      <a:pt x="3624" y="10994"/>
                      <a:pt x="3624" y="10805"/>
                    </a:cubicBezTo>
                    <a:lnTo>
                      <a:pt x="3624" y="10459"/>
                    </a:lnTo>
                    <a:close/>
                    <a:moveTo>
                      <a:pt x="4662" y="0"/>
                    </a:moveTo>
                    <a:cubicBezTo>
                      <a:pt x="4486" y="0"/>
                      <a:pt x="4308" y="10"/>
                      <a:pt x="4128" y="31"/>
                    </a:cubicBezTo>
                    <a:cubicBezTo>
                      <a:pt x="2174" y="251"/>
                      <a:pt x="568" y="1827"/>
                      <a:pt x="253" y="3780"/>
                    </a:cubicBezTo>
                    <a:cubicBezTo>
                      <a:pt x="1" y="5229"/>
                      <a:pt x="505" y="6710"/>
                      <a:pt x="1576" y="7749"/>
                    </a:cubicBezTo>
                    <a:cubicBezTo>
                      <a:pt x="1733" y="7875"/>
                      <a:pt x="1859" y="7970"/>
                      <a:pt x="1922" y="8064"/>
                    </a:cubicBezTo>
                    <a:cubicBezTo>
                      <a:pt x="2206" y="8285"/>
                      <a:pt x="2237" y="8348"/>
                      <a:pt x="2237" y="8695"/>
                    </a:cubicBezTo>
                    <a:lnTo>
                      <a:pt x="2237" y="9388"/>
                    </a:lnTo>
                    <a:cubicBezTo>
                      <a:pt x="2237" y="9829"/>
                      <a:pt x="2521" y="10238"/>
                      <a:pt x="2962" y="10396"/>
                    </a:cubicBezTo>
                    <a:lnTo>
                      <a:pt x="2962" y="10774"/>
                    </a:lnTo>
                    <a:cubicBezTo>
                      <a:pt x="2962" y="11404"/>
                      <a:pt x="3435" y="11845"/>
                      <a:pt x="3970" y="11845"/>
                    </a:cubicBezTo>
                    <a:lnTo>
                      <a:pt x="5356" y="11845"/>
                    </a:lnTo>
                    <a:cubicBezTo>
                      <a:pt x="5955" y="11845"/>
                      <a:pt x="6396" y="11372"/>
                      <a:pt x="6396" y="10805"/>
                    </a:cubicBezTo>
                    <a:lnTo>
                      <a:pt x="6396" y="10427"/>
                    </a:lnTo>
                    <a:cubicBezTo>
                      <a:pt x="6774" y="10270"/>
                      <a:pt x="7089" y="9923"/>
                      <a:pt x="7089" y="9451"/>
                    </a:cubicBezTo>
                    <a:lnTo>
                      <a:pt x="7089" y="8726"/>
                    </a:lnTo>
                    <a:cubicBezTo>
                      <a:pt x="7089" y="8380"/>
                      <a:pt x="7121" y="8348"/>
                      <a:pt x="7404" y="8096"/>
                    </a:cubicBezTo>
                    <a:cubicBezTo>
                      <a:pt x="7499" y="8033"/>
                      <a:pt x="7593" y="7938"/>
                      <a:pt x="7751" y="7812"/>
                    </a:cubicBezTo>
                    <a:cubicBezTo>
                      <a:pt x="8664" y="6962"/>
                      <a:pt x="9169" y="5765"/>
                      <a:pt x="9169" y="4504"/>
                    </a:cubicBezTo>
                    <a:cubicBezTo>
                      <a:pt x="9169" y="2060"/>
                      <a:pt x="7186" y="0"/>
                      <a:pt x="46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330" name="Google Shape;9211;p73">
                <a:extLst>
                  <a:ext uri="{FF2B5EF4-FFF2-40B4-BE49-F238E27FC236}">
                    <a16:creationId xmlns:a16="http://schemas.microsoft.com/office/drawing/2014/main" id="{8D2DEE1C-747F-3447-6262-CABDE018BFF6}"/>
                  </a:ext>
                </a:extLst>
              </p:cNvPr>
              <p:cNvSpPr/>
              <p:nvPr/>
            </p:nvSpPr>
            <p:spPr>
              <a:xfrm>
                <a:off x="5203298" y="2281976"/>
                <a:ext cx="524573" cy="498585"/>
              </a:xfrm>
              <a:custGeom>
                <a:avLst/>
                <a:gdLst/>
                <a:ahLst/>
                <a:cxnLst/>
                <a:rect l="l" t="t" r="r" b="b"/>
                <a:pathLst>
                  <a:path w="12414" h="11799" extrusionOk="0">
                    <a:moveTo>
                      <a:pt x="8979" y="2127"/>
                    </a:moveTo>
                    <a:cubicBezTo>
                      <a:pt x="9247" y="2127"/>
                      <a:pt x="9515" y="2229"/>
                      <a:pt x="9704" y="2434"/>
                    </a:cubicBezTo>
                    <a:cubicBezTo>
                      <a:pt x="10113" y="2812"/>
                      <a:pt x="10113" y="3473"/>
                      <a:pt x="9704" y="3883"/>
                    </a:cubicBezTo>
                    <a:lnTo>
                      <a:pt x="8885" y="4702"/>
                    </a:lnTo>
                    <a:cubicBezTo>
                      <a:pt x="8790" y="4765"/>
                      <a:pt x="8696" y="4860"/>
                      <a:pt x="8601" y="4891"/>
                    </a:cubicBezTo>
                    <a:cubicBezTo>
                      <a:pt x="8790" y="4513"/>
                      <a:pt x="8727" y="4041"/>
                      <a:pt x="8412" y="3726"/>
                    </a:cubicBezTo>
                    <a:cubicBezTo>
                      <a:pt x="8206" y="3520"/>
                      <a:pt x="7933" y="3408"/>
                      <a:pt x="7654" y="3408"/>
                    </a:cubicBezTo>
                    <a:cubicBezTo>
                      <a:pt x="7507" y="3408"/>
                      <a:pt x="7357" y="3439"/>
                      <a:pt x="7215" y="3505"/>
                    </a:cubicBezTo>
                    <a:cubicBezTo>
                      <a:pt x="7278" y="3410"/>
                      <a:pt x="7341" y="3316"/>
                      <a:pt x="7436" y="3253"/>
                    </a:cubicBezTo>
                    <a:lnTo>
                      <a:pt x="8255" y="2434"/>
                    </a:lnTo>
                    <a:cubicBezTo>
                      <a:pt x="8444" y="2229"/>
                      <a:pt x="8711" y="2127"/>
                      <a:pt x="8979" y="2127"/>
                    </a:cubicBezTo>
                    <a:close/>
                    <a:moveTo>
                      <a:pt x="9027" y="685"/>
                    </a:moveTo>
                    <a:cubicBezTo>
                      <a:pt x="9649" y="685"/>
                      <a:pt x="10271" y="922"/>
                      <a:pt x="10744" y="1394"/>
                    </a:cubicBezTo>
                    <a:cubicBezTo>
                      <a:pt x="11689" y="2339"/>
                      <a:pt x="11689" y="3883"/>
                      <a:pt x="10744" y="4828"/>
                    </a:cubicBezTo>
                    <a:lnTo>
                      <a:pt x="9893" y="5647"/>
                    </a:lnTo>
                    <a:cubicBezTo>
                      <a:pt x="9431" y="6109"/>
                      <a:pt x="8816" y="6356"/>
                      <a:pt x="8187" y="6356"/>
                    </a:cubicBezTo>
                    <a:cubicBezTo>
                      <a:pt x="7914" y="6356"/>
                      <a:pt x="7639" y="6310"/>
                      <a:pt x="7373" y="6214"/>
                    </a:cubicBezTo>
                    <a:lnTo>
                      <a:pt x="7940" y="5647"/>
                    </a:lnTo>
                    <a:cubicBezTo>
                      <a:pt x="8008" y="5655"/>
                      <a:pt x="8077" y="5659"/>
                      <a:pt x="8146" y="5659"/>
                    </a:cubicBezTo>
                    <a:cubicBezTo>
                      <a:pt x="8617" y="5659"/>
                      <a:pt x="9087" y="5477"/>
                      <a:pt x="9389" y="5175"/>
                    </a:cubicBezTo>
                    <a:lnTo>
                      <a:pt x="10208" y="4356"/>
                    </a:lnTo>
                    <a:cubicBezTo>
                      <a:pt x="10901" y="3694"/>
                      <a:pt x="10901" y="2591"/>
                      <a:pt x="10208" y="1898"/>
                    </a:cubicBezTo>
                    <a:cubicBezTo>
                      <a:pt x="9877" y="1567"/>
                      <a:pt x="9436" y="1402"/>
                      <a:pt x="8995" y="1402"/>
                    </a:cubicBezTo>
                    <a:cubicBezTo>
                      <a:pt x="8554" y="1402"/>
                      <a:pt x="8113" y="1567"/>
                      <a:pt x="7782" y="1898"/>
                    </a:cubicBezTo>
                    <a:lnTo>
                      <a:pt x="6931" y="2749"/>
                    </a:lnTo>
                    <a:cubicBezTo>
                      <a:pt x="6553" y="3127"/>
                      <a:pt x="6396" y="3694"/>
                      <a:pt x="6490" y="4198"/>
                    </a:cubicBezTo>
                    <a:lnTo>
                      <a:pt x="5923" y="4734"/>
                    </a:lnTo>
                    <a:cubicBezTo>
                      <a:pt x="5608" y="3883"/>
                      <a:pt x="5797" y="2906"/>
                      <a:pt x="6490" y="2213"/>
                    </a:cubicBezTo>
                    <a:lnTo>
                      <a:pt x="7309" y="1394"/>
                    </a:lnTo>
                    <a:cubicBezTo>
                      <a:pt x="7782" y="922"/>
                      <a:pt x="8404" y="685"/>
                      <a:pt x="9027" y="685"/>
                    </a:cubicBezTo>
                    <a:close/>
                    <a:moveTo>
                      <a:pt x="7703" y="4104"/>
                    </a:moveTo>
                    <a:cubicBezTo>
                      <a:pt x="7790" y="4104"/>
                      <a:pt x="7877" y="4135"/>
                      <a:pt x="7940" y="4198"/>
                    </a:cubicBezTo>
                    <a:cubicBezTo>
                      <a:pt x="8066" y="4324"/>
                      <a:pt x="8066" y="4545"/>
                      <a:pt x="7940" y="4671"/>
                    </a:cubicBezTo>
                    <a:lnTo>
                      <a:pt x="4978" y="7632"/>
                    </a:lnTo>
                    <a:cubicBezTo>
                      <a:pt x="4915" y="7679"/>
                      <a:pt x="4828" y="7703"/>
                      <a:pt x="4742" y="7703"/>
                    </a:cubicBezTo>
                    <a:cubicBezTo>
                      <a:pt x="4655" y="7703"/>
                      <a:pt x="4569" y="7679"/>
                      <a:pt x="4506" y="7632"/>
                    </a:cubicBezTo>
                    <a:cubicBezTo>
                      <a:pt x="4380" y="7506"/>
                      <a:pt x="4380" y="7254"/>
                      <a:pt x="4506" y="7160"/>
                    </a:cubicBezTo>
                    <a:lnTo>
                      <a:pt x="7467" y="4198"/>
                    </a:lnTo>
                    <a:cubicBezTo>
                      <a:pt x="7530" y="4135"/>
                      <a:pt x="7617" y="4104"/>
                      <a:pt x="7703" y="4104"/>
                    </a:cubicBezTo>
                    <a:close/>
                    <a:moveTo>
                      <a:pt x="3781" y="6939"/>
                    </a:moveTo>
                    <a:lnTo>
                      <a:pt x="3781" y="6939"/>
                    </a:lnTo>
                    <a:cubicBezTo>
                      <a:pt x="3592" y="7349"/>
                      <a:pt x="3686" y="7821"/>
                      <a:pt x="4001" y="8136"/>
                    </a:cubicBezTo>
                    <a:cubicBezTo>
                      <a:pt x="4198" y="8333"/>
                      <a:pt x="4457" y="8432"/>
                      <a:pt x="4715" y="8432"/>
                    </a:cubicBezTo>
                    <a:cubicBezTo>
                      <a:pt x="4870" y="8432"/>
                      <a:pt x="5025" y="8396"/>
                      <a:pt x="5167" y="8325"/>
                    </a:cubicBezTo>
                    <a:lnTo>
                      <a:pt x="5167" y="8325"/>
                    </a:lnTo>
                    <a:cubicBezTo>
                      <a:pt x="5136" y="8451"/>
                      <a:pt x="5041" y="8514"/>
                      <a:pt x="4978" y="8609"/>
                    </a:cubicBezTo>
                    <a:lnTo>
                      <a:pt x="4159" y="9428"/>
                    </a:lnTo>
                    <a:cubicBezTo>
                      <a:pt x="3954" y="9633"/>
                      <a:pt x="3686" y="9735"/>
                      <a:pt x="3419" y="9735"/>
                    </a:cubicBezTo>
                    <a:cubicBezTo>
                      <a:pt x="3151" y="9735"/>
                      <a:pt x="2883" y="9633"/>
                      <a:pt x="2678" y="9428"/>
                    </a:cubicBezTo>
                    <a:cubicBezTo>
                      <a:pt x="2300" y="9050"/>
                      <a:pt x="2300" y="8357"/>
                      <a:pt x="2678" y="7979"/>
                    </a:cubicBezTo>
                    <a:lnTo>
                      <a:pt x="3529" y="7160"/>
                    </a:lnTo>
                    <a:cubicBezTo>
                      <a:pt x="3592" y="7065"/>
                      <a:pt x="3718" y="7002"/>
                      <a:pt x="3781" y="6939"/>
                    </a:cubicBezTo>
                    <a:close/>
                    <a:moveTo>
                      <a:pt x="4212" y="5467"/>
                    </a:moveTo>
                    <a:cubicBezTo>
                      <a:pt x="4492" y="5467"/>
                      <a:pt x="4773" y="5516"/>
                      <a:pt x="5041" y="5616"/>
                    </a:cubicBezTo>
                    <a:lnTo>
                      <a:pt x="4506" y="6151"/>
                    </a:lnTo>
                    <a:cubicBezTo>
                      <a:pt x="4437" y="6143"/>
                      <a:pt x="4368" y="6139"/>
                      <a:pt x="4299" y="6139"/>
                    </a:cubicBezTo>
                    <a:cubicBezTo>
                      <a:pt x="3828" y="6139"/>
                      <a:pt x="3358" y="6322"/>
                      <a:pt x="3056" y="6624"/>
                    </a:cubicBezTo>
                    <a:lnTo>
                      <a:pt x="2206" y="7475"/>
                    </a:lnTo>
                    <a:cubicBezTo>
                      <a:pt x="1544" y="8136"/>
                      <a:pt x="1544" y="9239"/>
                      <a:pt x="2206" y="9900"/>
                    </a:cubicBezTo>
                    <a:cubicBezTo>
                      <a:pt x="2552" y="10231"/>
                      <a:pt x="3001" y="10397"/>
                      <a:pt x="3446" y="10397"/>
                    </a:cubicBezTo>
                    <a:cubicBezTo>
                      <a:pt x="3891" y="10397"/>
                      <a:pt x="4332" y="10231"/>
                      <a:pt x="4663" y="9900"/>
                    </a:cubicBezTo>
                    <a:lnTo>
                      <a:pt x="5482" y="9081"/>
                    </a:lnTo>
                    <a:cubicBezTo>
                      <a:pt x="5892" y="8672"/>
                      <a:pt x="6049" y="8136"/>
                      <a:pt x="5955" y="7632"/>
                    </a:cubicBezTo>
                    <a:lnTo>
                      <a:pt x="6522" y="7065"/>
                    </a:lnTo>
                    <a:lnTo>
                      <a:pt x="6522" y="7065"/>
                    </a:lnTo>
                    <a:cubicBezTo>
                      <a:pt x="6837" y="7947"/>
                      <a:pt x="6648" y="8924"/>
                      <a:pt x="5955" y="9585"/>
                    </a:cubicBezTo>
                    <a:lnTo>
                      <a:pt x="5136" y="10405"/>
                    </a:lnTo>
                    <a:cubicBezTo>
                      <a:pt x="4663" y="10877"/>
                      <a:pt x="4041" y="11113"/>
                      <a:pt x="3419" y="11113"/>
                    </a:cubicBezTo>
                    <a:cubicBezTo>
                      <a:pt x="2796" y="11113"/>
                      <a:pt x="2174" y="10877"/>
                      <a:pt x="1702" y="10405"/>
                    </a:cubicBezTo>
                    <a:cubicBezTo>
                      <a:pt x="756" y="9459"/>
                      <a:pt x="756" y="7916"/>
                      <a:pt x="1702" y="7002"/>
                    </a:cubicBezTo>
                    <a:lnTo>
                      <a:pt x="2552" y="6151"/>
                    </a:lnTo>
                    <a:cubicBezTo>
                      <a:pt x="3005" y="5699"/>
                      <a:pt x="3605" y="5467"/>
                      <a:pt x="4212" y="5467"/>
                    </a:cubicBezTo>
                    <a:close/>
                    <a:moveTo>
                      <a:pt x="8999" y="0"/>
                    </a:moveTo>
                    <a:cubicBezTo>
                      <a:pt x="8200" y="0"/>
                      <a:pt x="7404" y="307"/>
                      <a:pt x="6805" y="922"/>
                    </a:cubicBezTo>
                    <a:lnTo>
                      <a:pt x="5955" y="1741"/>
                    </a:lnTo>
                    <a:cubicBezTo>
                      <a:pt x="5136" y="2560"/>
                      <a:pt x="4852" y="3789"/>
                      <a:pt x="5230" y="4891"/>
                    </a:cubicBezTo>
                    <a:cubicBezTo>
                      <a:pt x="4920" y="4794"/>
                      <a:pt x="4601" y="4746"/>
                      <a:pt x="4283" y="4746"/>
                    </a:cubicBezTo>
                    <a:cubicBezTo>
                      <a:pt x="3469" y="4746"/>
                      <a:pt x="2669" y="5058"/>
                      <a:pt x="2080" y="5647"/>
                    </a:cubicBezTo>
                    <a:lnTo>
                      <a:pt x="1229" y="6466"/>
                    </a:lnTo>
                    <a:cubicBezTo>
                      <a:pt x="0" y="7695"/>
                      <a:pt x="0" y="9680"/>
                      <a:pt x="1229" y="10877"/>
                    </a:cubicBezTo>
                    <a:cubicBezTo>
                      <a:pt x="1843" y="11491"/>
                      <a:pt x="2647" y="11799"/>
                      <a:pt x="3446" y="11799"/>
                    </a:cubicBezTo>
                    <a:cubicBezTo>
                      <a:pt x="4246" y="11799"/>
                      <a:pt x="5041" y="11491"/>
                      <a:pt x="5640" y="10877"/>
                    </a:cubicBezTo>
                    <a:lnTo>
                      <a:pt x="6490" y="10058"/>
                    </a:lnTo>
                    <a:cubicBezTo>
                      <a:pt x="7309" y="9239"/>
                      <a:pt x="7593" y="8010"/>
                      <a:pt x="7215" y="6908"/>
                    </a:cubicBezTo>
                    <a:lnTo>
                      <a:pt x="7215" y="6908"/>
                    </a:lnTo>
                    <a:cubicBezTo>
                      <a:pt x="7525" y="7005"/>
                      <a:pt x="7844" y="7053"/>
                      <a:pt x="8162" y="7053"/>
                    </a:cubicBezTo>
                    <a:cubicBezTo>
                      <a:pt x="8976" y="7053"/>
                      <a:pt x="9776" y="6740"/>
                      <a:pt x="10365" y="6151"/>
                    </a:cubicBezTo>
                    <a:lnTo>
                      <a:pt x="11216" y="5332"/>
                    </a:lnTo>
                    <a:cubicBezTo>
                      <a:pt x="12413" y="4104"/>
                      <a:pt x="12413" y="2150"/>
                      <a:pt x="11216" y="922"/>
                    </a:cubicBezTo>
                    <a:cubicBezTo>
                      <a:pt x="10602" y="307"/>
                      <a:pt x="9798" y="0"/>
                      <a:pt x="8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331" name="Google Shape;9212;p73">
                <a:extLst>
                  <a:ext uri="{FF2B5EF4-FFF2-40B4-BE49-F238E27FC236}">
                    <a16:creationId xmlns:a16="http://schemas.microsoft.com/office/drawing/2014/main" id="{29AC7133-544C-10AA-A558-E289119BC5EB}"/>
                  </a:ext>
                </a:extLst>
              </p:cNvPr>
              <p:cNvSpPr/>
              <p:nvPr/>
            </p:nvSpPr>
            <p:spPr>
              <a:xfrm>
                <a:off x="5213946" y="2924655"/>
                <a:ext cx="503276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1846" extrusionOk="0">
                    <a:moveTo>
                      <a:pt x="5924" y="2080"/>
                    </a:moveTo>
                    <a:cubicBezTo>
                      <a:pt x="6302" y="2080"/>
                      <a:pt x="6617" y="2395"/>
                      <a:pt x="6617" y="2773"/>
                    </a:cubicBezTo>
                    <a:cubicBezTo>
                      <a:pt x="6617" y="3182"/>
                      <a:pt x="6302" y="3497"/>
                      <a:pt x="5924" y="3497"/>
                    </a:cubicBezTo>
                    <a:cubicBezTo>
                      <a:pt x="5514" y="3497"/>
                      <a:pt x="5199" y="3182"/>
                      <a:pt x="5199" y="2773"/>
                    </a:cubicBezTo>
                    <a:cubicBezTo>
                      <a:pt x="5199" y="2395"/>
                      <a:pt x="5514" y="2080"/>
                      <a:pt x="5924" y="2080"/>
                    </a:cubicBezTo>
                    <a:close/>
                    <a:moveTo>
                      <a:pt x="5924" y="662"/>
                    </a:moveTo>
                    <a:cubicBezTo>
                      <a:pt x="7247" y="662"/>
                      <a:pt x="8318" y="1764"/>
                      <a:pt x="8318" y="3088"/>
                    </a:cubicBezTo>
                    <a:cubicBezTo>
                      <a:pt x="8318" y="3655"/>
                      <a:pt x="8129" y="4190"/>
                      <a:pt x="7783" y="4631"/>
                    </a:cubicBezTo>
                    <a:cubicBezTo>
                      <a:pt x="7562" y="4222"/>
                      <a:pt x="7310" y="3907"/>
                      <a:pt x="6900" y="3686"/>
                    </a:cubicBezTo>
                    <a:cubicBezTo>
                      <a:pt x="7153" y="3434"/>
                      <a:pt x="7310" y="3088"/>
                      <a:pt x="7310" y="2741"/>
                    </a:cubicBezTo>
                    <a:cubicBezTo>
                      <a:pt x="7310" y="1985"/>
                      <a:pt x="6680" y="1355"/>
                      <a:pt x="5924" y="1355"/>
                    </a:cubicBezTo>
                    <a:cubicBezTo>
                      <a:pt x="5168" y="1355"/>
                      <a:pt x="4538" y="1985"/>
                      <a:pt x="4538" y="2741"/>
                    </a:cubicBezTo>
                    <a:cubicBezTo>
                      <a:pt x="4538" y="3088"/>
                      <a:pt x="4695" y="3434"/>
                      <a:pt x="4947" y="3686"/>
                    </a:cubicBezTo>
                    <a:cubicBezTo>
                      <a:pt x="4538" y="3938"/>
                      <a:pt x="4223" y="4285"/>
                      <a:pt x="4034" y="4631"/>
                    </a:cubicBezTo>
                    <a:cubicBezTo>
                      <a:pt x="3592" y="4096"/>
                      <a:pt x="3403" y="3403"/>
                      <a:pt x="3498" y="2741"/>
                    </a:cubicBezTo>
                    <a:cubicBezTo>
                      <a:pt x="3655" y="1638"/>
                      <a:pt x="4664" y="662"/>
                      <a:pt x="5924" y="662"/>
                    </a:cubicBezTo>
                    <a:close/>
                    <a:moveTo>
                      <a:pt x="5924" y="4159"/>
                    </a:moveTo>
                    <a:cubicBezTo>
                      <a:pt x="6554" y="4159"/>
                      <a:pt x="7058" y="4600"/>
                      <a:pt x="7247" y="5135"/>
                    </a:cubicBezTo>
                    <a:cubicBezTo>
                      <a:pt x="6869" y="5388"/>
                      <a:pt x="6428" y="5545"/>
                      <a:pt x="5924" y="5545"/>
                    </a:cubicBezTo>
                    <a:cubicBezTo>
                      <a:pt x="5451" y="5545"/>
                      <a:pt x="4979" y="5388"/>
                      <a:pt x="4569" y="5135"/>
                    </a:cubicBezTo>
                    <a:cubicBezTo>
                      <a:pt x="4727" y="4568"/>
                      <a:pt x="5294" y="4159"/>
                      <a:pt x="5924" y="4159"/>
                    </a:cubicBezTo>
                    <a:close/>
                    <a:moveTo>
                      <a:pt x="1734" y="9042"/>
                    </a:moveTo>
                    <a:cubicBezTo>
                      <a:pt x="2301" y="9042"/>
                      <a:pt x="2773" y="9483"/>
                      <a:pt x="2773" y="10082"/>
                    </a:cubicBezTo>
                    <a:cubicBezTo>
                      <a:pt x="2773" y="10649"/>
                      <a:pt x="2301" y="11121"/>
                      <a:pt x="1734" y="11121"/>
                    </a:cubicBezTo>
                    <a:cubicBezTo>
                      <a:pt x="1198" y="11121"/>
                      <a:pt x="726" y="10649"/>
                      <a:pt x="726" y="10082"/>
                    </a:cubicBezTo>
                    <a:cubicBezTo>
                      <a:pt x="726" y="9483"/>
                      <a:pt x="1198" y="9042"/>
                      <a:pt x="1734" y="9042"/>
                    </a:cubicBezTo>
                    <a:close/>
                    <a:moveTo>
                      <a:pt x="5924" y="9042"/>
                    </a:moveTo>
                    <a:cubicBezTo>
                      <a:pt x="6522" y="9042"/>
                      <a:pt x="6932" y="9515"/>
                      <a:pt x="6932" y="10082"/>
                    </a:cubicBezTo>
                    <a:cubicBezTo>
                      <a:pt x="6932" y="10649"/>
                      <a:pt x="6459" y="11121"/>
                      <a:pt x="5924" y="11121"/>
                    </a:cubicBezTo>
                    <a:cubicBezTo>
                      <a:pt x="5357" y="11121"/>
                      <a:pt x="4884" y="10649"/>
                      <a:pt x="4884" y="10082"/>
                    </a:cubicBezTo>
                    <a:cubicBezTo>
                      <a:pt x="4884" y="9483"/>
                      <a:pt x="5325" y="9042"/>
                      <a:pt x="5924" y="9042"/>
                    </a:cubicBezTo>
                    <a:close/>
                    <a:moveTo>
                      <a:pt x="10145" y="9042"/>
                    </a:moveTo>
                    <a:cubicBezTo>
                      <a:pt x="10681" y="9042"/>
                      <a:pt x="11154" y="9483"/>
                      <a:pt x="11154" y="10082"/>
                    </a:cubicBezTo>
                    <a:cubicBezTo>
                      <a:pt x="11154" y="10649"/>
                      <a:pt x="10681" y="11121"/>
                      <a:pt x="10145" y="11121"/>
                    </a:cubicBezTo>
                    <a:cubicBezTo>
                      <a:pt x="9578" y="11121"/>
                      <a:pt x="9106" y="10649"/>
                      <a:pt x="9106" y="10082"/>
                    </a:cubicBezTo>
                    <a:cubicBezTo>
                      <a:pt x="9106" y="9483"/>
                      <a:pt x="9578" y="9042"/>
                      <a:pt x="10145" y="9042"/>
                    </a:cubicBezTo>
                    <a:close/>
                    <a:moveTo>
                      <a:pt x="5955" y="0"/>
                    </a:moveTo>
                    <a:cubicBezTo>
                      <a:pt x="4349" y="0"/>
                      <a:pt x="3088" y="1197"/>
                      <a:pt x="2868" y="2678"/>
                    </a:cubicBezTo>
                    <a:cubicBezTo>
                      <a:pt x="2647" y="4442"/>
                      <a:pt x="3908" y="6018"/>
                      <a:pt x="5640" y="6207"/>
                    </a:cubicBezTo>
                    <a:lnTo>
                      <a:pt x="5640" y="6963"/>
                    </a:lnTo>
                    <a:lnTo>
                      <a:pt x="2427" y="6963"/>
                    </a:lnTo>
                    <a:cubicBezTo>
                      <a:pt x="1828" y="6963"/>
                      <a:pt x="1387" y="7435"/>
                      <a:pt x="1387" y="7971"/>
                    </a:cubicBezTo>
                    <a:lnTo>
                      <a:pt x="1387" y="8380"/>
                    </a:lnTo>
                    <a:cubicBezTo>
                      <a:pt x="599" y="8538"/>
                      <a:pt x="1" y="9231"/>
                      <a:pt x="1" y="10082"/>
                    </a:cubicBezTo>
                    <a:cubicBezTo>
                      <a:pt x="1" y="11027"/>
                      <a:pt x="789" y="11846"/>
                      <a:pt x="1734" y="11846"/>
                    </a:cubicBezTo>
                    <a:cubicBezTo>
                      <a:pt x="2679" y="11846"/>
                      <a:pt x="3466" y="11058"/>
                      <a:pt x="3466" y="10082"/>
                    </a:cubicBezTo>
                    <a:cubicBezTo>
                      <a:pt x="3466" y="9231"/>
                      <a:pt x="2868" y="8538"/>
                      <a:pt x="2080" y="8380"/>
                    </a:cubicBezTo>
                    <a:lnTo>
                      <a:pt x="2080" y="7971"/>
                    </a:lnTo>
                    <a:cubicBezTo>
                      <a:pt x="2080" y="7782"/>
                      <a:pt x="2238" y="7624"/>
                      <a:pt x="2458" y="7624"/>
                    </a:cubicBezTo>
                    <a:lnTo>
                      <a:pt x="5609" y="7624"/>
                    </a:lnTo>
                    <a:lnTo>
                      <a:pt x="5609" y="8349"/>
                    </a:lnTo>
                    <a:cubicBezTo>
                      <a:pt x="4821" y="8506"/>
                      <a:pt x="4223" y="9200"/>
                      <a:pt x="4223" y="10019"/>
                    </a:cubicBezTo>
                    <a:cubicBezTo>
                      <a:pt x="4223" y="10964"/>
                      <a:pt x="5010" y="11814"/>
                      <a:pt x="5955" y="11814"/>
                    </a:cubicBezTo>
                    <a:cubicBezTo>
                      <a:pt x="6900" y="11814"/>
                      <a:pt x="7688" y="11027"/>
                      <a:pt x="7688" y="10019"/>
                    </a:cubicBezTo>
                    <a:cubicBezTo>
                      <a:pt x="7688" y="9200"/>
                      <a:pt x="7090" y="8506"/>
                      <a:pt x="6302" y="8349"/>
                    </a:cubicBezTo>
                    <a:lnTo>
                      <a:pt x="6302" y="7624"/>
                    </a:lnTo>
                    <a:lnTo>
                      <a:pt x="9452" y="7624"/>
                    </a:lnTo>
                    <a:cubicBezTo>
                      <a:pt x="9641" y="7624"/>
                      <a:pt x="9799" y="7782"/>
                      <a:pt x="9799" y="7971"/>
                    </a:cubicBezTo>
                    <a:lnTo>
                      <a:pt x="9799" y="8380"/>
                    </a:lnTo>
                    <a:cubicBezTo>
                      <a:pt x="9011" y="8538"/>
                      <a:pt x="8444" y="9231"/>
                      <a:pt x="8444" y="10082"/>
                    </a:cubicBezTo>
                    <a:cubicBezTo>
                      <a:pt x="8444" y="11027"/>
                      <a:pt x="9232" y="11846"/>
                      <a:pt x="10177" y="11846"/>
                    </a:cubicBezTo>
                    <a:cubicBezTo>
                      <a:pt x="11122" y="11846"/>
                      <a:pt x="11910" y="11058"/>
                      <a:pt x="11910" y="10082"/>
                    </a:cubicBezTo>
                    <a:cubicBezTo>
                      <a:pt x="11910" y="9231"/>
                      <a:pt x="11311" y="8538"/>
                      <a:pt x="10524" y="8380"/>
                    </a:cubicBezTo>
                    <a:lnTo>
                      <a:pt x="10524" y="7971"/>
                    </a:lnTo>
                    <a:cubicBezTo>
                      <a:pt x="10524" y="7404"/>
                      <a:pt x="10051" y="6963"/>
                      <a:pt x="9484" y="6963"/>
                    </a:cubicBezTo>
                    <a:lnTo>
                      <a:pt x="6333" y="6963"/>
                    </a:lnTo>
                    <a:lnTo>
                      <a:pt x="6333" y="6207"/>
                    </a:lnTo>
                    <a:cubicBezTo>
                      <a:pt x="7909" y="6049"/>
                      <a:pt x="9106" y="4726"/>
                      <a:pt x="9106" y="3088"/>
                    </a:cubicBezTo>
                    <a:cubicBezTo>
                      <a:pt x="9106" y="1355"/>
                      <a:pt x="7688" y="0"/>
                      <a:pt x="59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32" name="Google Shape;9213;p73">
                <a:extLst>
                  <a:ext uri="{FF2B5EF4-FFF2-40B4-BE49-F238E27FC236}">
                    <a16:creationId xmlns:a16="http://schemas.microsoft.com/office/drawing/2014/main" id="{93CEEF71-05D9-7837-BDAB-CB85E877EE0F}"/>
                  </a:ext>
                </a:extLst>
              </p:cNvPr>
              <p:cNvGrpSpPr/>
              <p:nvPr/>
            </p:nvGrpSpPr>
            <p:grpSpPr>
              <a:xfrm>
                <a:off x="8378520" y="1688743"/>
                <a:ext cx="501923" cy="498881"/>
                <a:chOff x="5045775" y="1946400"/>
                <a:chExt cx="296950" cy="295150"/>
              </a:xfrm>
              <a:grpFill/>
            </p:grpSpPr>
            <p:sp>
              <p:nvSpPr>
                <p:cNvPr id="429" name="Google Shape;9214;p73">
                  <a:extLst>
                    <a:ext uri="{FF2B5EF4-FFF2-40B4-BE49-F238E27FC236}">
                      <a16:creationId xmlns:a16="http://schemas.microsoft.com/office/drawing/2014/main" id="{C9687742-C605-66DA-CB7D-22E97486CC7C}"/>
                    </a:ext>
                  </a:extLst>
                </p:cNvPr>
                <p:cNvSpPr/>
                <p:nvPr/>
              </p:nvSpPr>
              <p:spPr>
                <a:xfrm>
                  <a:off x="5113500" y="1998600"/>
                  <a:ext cx="160700" cy="1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8" extrusionOk="0">
                      <a:moveTo>
                        <a:pt x="3309" y="2079"/>
                      </a:moveTo>
                      <a:cubicBezTo>
                        <a:pt x="3718" y="2079"/>
                        <a:pt x="4033" y="2394"/>
                        <a:pt x="4033" y="2804"/>
                      </a:cubicBezTo>
                      <a:cubicBezTo>
                        <a:pt x="4033" y="3182"/>
                        <a:pt x="3718" y="3497"/>
                        <a:pt x="3309" y="3497"/>
                      </a:cubicBezTo>
                      <a:cubicBezTo>
                        <a:pt x="2931" y="3497"/>
                        <a:pt x="2616" y="3150"/>
                        <a:pt x="2616" y="2804"/>
                      </a:cubicBezTo>
                      <a:cubicBezTo>
                        <a:pt x="2616" y="2394"/>
                        <a:pt x="2931" y="2079"/>
                        <a:pt x="3309" y="2079"/>
                      </a:cubicBezTo>
                      <a:close/>
                      <a:moveTo>
                        <a:pt x="3403" y="662"/>
                      </a:moveTo>
                      <a:cubicBezTo>
                        <a:pt x="4726" y="662"/>
                        <a:pt x="5798" y="1764"/>
                        <a:pt x="5798" y="3119"/>
                      </a:cubicBezTo>
                      <a:cubicBezTo>
                        <a:pt x="5703" y="3655"/>
                        <a:pt x="5546" y="4222"/>
                        <a:pt x="5199" y="4663"/>
                      </a:cubicBezTo>
                      <a:cubicBezTo>
                        <a:pt x="5010" y="4253"/>
                        <a:pt x="4726" y="3938"/>
                        <a:pt x="4348" y="3686"/>
                      </a:cubicBezTo>
                      <a:cubicBezTo>
                        <a:pt x="4569" y="3466"/>
                        <a:pt x="4726" y="3119"/>
                        <a:pt x="4726" y="2741"/>
                      </a:cubicBezTo>
                      <a:cubicBezTo>
                        <a:pt x="4726" y="2016"/>
                        <a:pt x="4096" y="1386"/>
                        <a:pt x="3340" y="1386"/>
                      </a:cubicBezTo>
                      <a:cubicBezTo>
                        <a:pt x="2616" y="1386"/>
                        <a:pt x="1986" y="2016"/>
                        <a:pt x="1986" y="2741"/>
                      </a:cubicBezTo>
                      <a:cubicBezTo>
                        <a:pt x="1986" y="3119"/>
                        <a:pt x="2143" y="3466"/>
                        <a:pt x="2364" y="3686"/>
                      </a:cubicBezTo>
                      <a:cubicBezTo>
                        <a:pt x="1986" y="3907"/>
                        <a:pt x="1702" y="4253"/>
                        <a:pt x="1513" y="4663"/>
                      </a:cubicBezTo>
                      <a:cubicBezTo>
                        <a:pt x="1072" y="4096"/>
                        <a:pt x="883" y="3434"/>
                        <a:pt x="977" y="2772"/>
                      </a:cubicBezTo>
                      <a:cubicBezTo>
                        <a:pt x="1135" y="1670"/>
                        <a:pt x="2143" y="662"/>
                        <a:pt x="3403" y="662"/>
                      </a:cubicBezTo>
                      <a:close/>
                      <a:moveTo>
                        <a:pt x="3309" y="4190"/>
                      </a:moveTo>
                      <a:cubicBezTo>
                        <a:pt x="3939" y="4190"/>
                        <a:pt x="4443" y="4600"/>
                        <a:pt x="4663" y="5167"/>
                      </a:cubicBezTo>
                      <a:cubicBezTo>
                        <a:pt x="4254" y="5450"/>
                        <a:pt x="3781" y="5545"/>
                        <a:pt x="3309" y="5545"/>
                      </a:cubicBezTo>
                      <a:cubicBezTo>
                        <a:pt x="2836" y="5545"/>
                        <a:pt x="2364" y="5387"/>
                        <a:pt x="1986" y="5167"/>
                      </a:cubicBezTo>
                      <a:cubicBezTo>
                        <a:pt x="2143" y="4568"/>
                        <a:pt x="2679" y="4190"/>
                        <a:pt x="3309" y="4190"/>
                      </a:cubicBezTo>
                      <a:close/>
                      <a:moveTo>
                        <a:pt x="3309" y="0"/>
                      </a:moveTo>
                      <a:cubicBezTo>
                        <a:pt x="1733" y="0"/>
                        <a:pt x="410" y="1229"/>
                        <a:pt x="253" y="2678"/>
                      </a:cubicBezTo>
                      <a:cubicBezTo>
                        <a:pt x="1" y="4600"/>
                        <a:pt x="1450" y="6238"/>
                        <a:pt x="3309" y="6238"/>
                      </a:cubicBezTo>
                      <a:cubicBezTo>
                        <a:pt x="5042" y="6238"/>
                        <a:pt x="6428" y="4820"/>
                        <a:pt x="6428" y="3119"/>
                      </a:cubicBezTo>
                      <a:cubicBezTo>
                        <a:pt x="6428" y="1418"/>
                        <a:pt x="5042" y="0"/>
                        <a:pt x="33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30" name="Google Shape;9215;p73">
                  <a:extLst>
                    <a:ext uri="{FF2B5EF4-FFF2-40B4-BE49-F238E27FC236}">
                      <a16:creationId xmlns:a16="http://schemas.microsoft.com/office/drawing/2014/main" id="{DDF440CB-54DF-C254-D65B-3FB121FDE9A7}"/>
                    </a:ext>
                  </a:extLst>
                </p:cNvPr>
                <p:cNvSpPr/>
                <p:nvPr/>
              </p:nvSpPr>
              <p:spPr>
                <a:xfrm>
                  <a:off x="5045775" y="1946400"/>
                  <a:ext cx="296950" cy="295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06" extrusionOk="0">
                      <a:moveTo>
                        <a:pt x="6018" y="765"/>
                      </a:moveTo>
                      <a:lnTo>
                        <a:pt x="6868" y="1426"/>
                      </a:lnTo>
                      <a:cubicBezTo>
                        <a:pt x="6963" y="1458"/>
                        <a:pt x="7026" y="1489"/>
                        <a:pt x="7152" y="1489"/>
                      </a:cubicBezTo>
                      <a:lnTo>
                        <a:pt x="8223" y="1332"/>
                      </a:lnTo>
                      <a:lnTo>
                        <a:pt x="8664" y="2372"/>
                      </a:lnTo>
                      <a:cubicBezTo>
                        <a:pt x="8696" y="2435"/>
                        <a:pt x="8790" y="2529"/>
                        <a:pt x="8853" y="2561"/>
                      </a:cubicBezTo>
                      <a:lnTo>
                        <a:pt x="9893" y="2970"/>
                      </a:lnTo>
                      <a:lnTo>
                        <a:pt x="9735" y="4073"/>
                      </a:lnTo>
                      <a:cubicBezTo>
                        <a:pt x="9735" y="4136"/>
                        <a:pt x="9735" y="4262"/>
                        <a:pt x="9798" y="4325"/>
                      </a:cubicBezTo>
                      <a:lnTo>
                        <a:pt x="10460" y="5207"/>
                      </a:lnTo>
                      <a:lnTo>
                        <a:pt x="9798" y="6058"/>
                      </a:lnTo>
                      <a:cubicBezTo>
                        <a:pt x="9767" y="6152"/>
                        <a:pt x="9735" y="6215"/>
                        <a:pt x="9735" y="6341"/>
                      </a:cubicBezTo>
                      <a:lnTo>
                        <a:pt x="9893" y="7444"/>
                      </a:lnTo>
                      <a:lnTo>
                        <a:pt x="8853" y="7853"/>
                      </a:lnTo>
                      <a:cubicBezTo>
                        <a:pt x="8790" y="7885"/>
                        <a:pt x="8696" y="7948"/>
                        <a:pt x="8664" y="8042"/>
                      </a:cubicBezTo>
                      <a:lnTo>
                        <a:pt x="8255" y="9051"/>
                      </a:lnTo>
                      <a:lnTo>
                        <a:pt x="7120" y="8893"/>
                      </a:lnTo>
                      <a:cubicBezTo>
                        <a:pt x="7057" y="8893"/>
                        <a:pt x="6931" y="8893"/>
                        <a:pt x="6837" y="8988"/>
                      </a:cubicBezTo>
                      <a:lnTo>
                        <a:pt x="5986" y="9649"/>
                      </a:lnTo>
                      <a:lnTo>
                        <a:pt x="5104" y="8988"/>
                      </a:lnTo>
                      <a:cubicBezTo>
                        <a:pt x="5041" y="8925"/>
                        <a:pt x="5010" y="8893"/>
                        <a:pt x="4915" y="8893"/>
                      </a:cubicBezTo>
                      <a:lnTo>
                        <a:pt x="4884" y="8893"/>
                      </a:lnTo>
                      <a:lnTo>
                        <a:pt x="3781" y="9051"/>
                      </a:lnTo>
                      <a:lnTo>
                        <a:pt x="3371" y="8042"/>
                      </a:lnTo>
                      <a:cubicBezTo>
                        <a:pt x="3340" y="7948"/>
                        <a:pt x="3277" y="7885"/>
                        <a:pt x="3182" y="7853"/>
                      </a:cubicBezTo>
                      <a:lnTo>
                        <a:pt x="2143" y="7444"/>
                      </a:lnTo>
                      <a:lnTo>
                        <a:pt x="2300" y="6341"/>
                      </a:lnTo>
                      <a:cubicBezTo>
                        <a:pt x="2300" y="6278"/>
                        <a:pt x="2300" y="6152"/>
                        <a:pt x="2237" y="6058"/>
                      </a:cubicBezTo>
                      <a:lnTo>
                        <a:pt x="1576" y="5207"/>
                      </a:lnTo>
                      <a:lnTo>
                        <a:pt x="2237" y="4325"/>
                      </a:lnTo>
                      <a:cubicBezTo>
                        <a:pt x="2269" y="4262"/>
                        <a:pt x="2300" y="4167"/>
                        <a:pt x="2300" y="4073"/>
                      </a:cubicBezTo>
                      <a:lnTo>
                        <a:pt x="2143" y="2970"/>
                      </a:lnTo>
                      <a:lnTo>
                        <a:pt x="3182" y="2561"/>
                      </a:lnTo>
                      <a:cubicBezTo>
                        <a:pt x="3277" y="2529"/>
                        <a:pt x="3340" y="2435"/>
                        <a:pt x="3371" y="2372"/>
                      </a:cubicBezTo>
                      <a:lnTo>
                        <a:pt x="3812" y="1332"/>
                      </a:lnTo>
                      <a:lnTo>
                        <a:pt x="4884" y="1489"/>
                      </a:lnTo>
                      <a:cubicBezTo>
                        <a:pt x="4947" y="1489"/>
                        <a:pt x="5073" y="1489"/>
                        <a:pt x="5167" y="1426"/>
                      </a:cubicBezTo>
                      <a:lnTo>
                        <a:pt x="6018" y="765"/>
                      </a:lnTo>
                      <a:close/>
                      <a:moveTo>
                        <a:pt x="2174" y="8168"/>
                      </a:moveTo>
                      <a:lnTo>
                        <a:pt x="2804" y="8420"/>
                      </a:lnTo>
                      <a:lnTo>
                        <a:pt x="3277" y="9586"/>
                      </a:lnTo>
                      <a:cubicBezTo>
                        <a:pt x="3308" y="9681"/>
                        <a:pt x="3434" y="9775"/>
                        <a:pt x="3529" y="9775"/>
                      </a:cubicBezTo>
                      <a:lnTo>
                        <a:pt x="2647" y="10720"/>
                      </a:lnTo>
                      <a:lnTo>
                        <a:pt x="2426" y="9649"/>
                      </a:lnTo>
                      <a:cubicBezTo>
                        <a:pt x="2395" y="9523"/>
                        <a:pt x="2332" y="9429"/>
                        <a:pt x="2174" y="9366"/>
                      </a:cubicBezTo>
                      <a:lnTo>
                        <a:pt x="1134" y="9177"/>
                      </a:lnTo>
                      <a:lnTo>
                        <a:pt x="2174" y="8168"/>
                      </a:lnTo>
                      <a:close/>
                      <a:moveTo>
                        <a:pt x="9861" y="8105"/>
                      </a:moveTo>
                      <a:lnTo>
                        <a:pt x="10901" y="9145"/>
                      </a:lnTo>
                      <a:lnTo>
                        <a:pt x="9893" y="9366"/>
                      </a:lnTo>
                      <a:cubicBezTo>
                        <a:pt x="9767" y="9429"/>
                        <a:pt x="9641" y="9492"/>
                        <a:pt x="9609" y="9649"/>
                      </a:cubicBezTo>
                      <a:lnTo>
                        <a:pt x="9389" y="10720"/>
                      </a:lnTo>
                      <a:lnTo>
                        <a:pt x="8507" y="9712"/>
                      </a:lnTo>
                      <a:cubicBezTo>
                        <a:pt x="8601" y="9712"/>
                        <a:pt x="8727" y="9649"/>
                        <a:pt x="8759" y="9523"/>
                      </a:cubicBezTo>
                      <a:lnTo>
                        <a:pt x="9231" y="8389"/>
                      </a:lnTo>
                      <a:lnTo>
                        <a:pt x="9861" y="8105"/>
                      </a:lnTo>
                      <a:close/>
                      <a:moveTo>
                        <a:pt x="6002" y="1"/>
                      </a:moveTo>
                      <a:cubicBezTo>
                        <a:pt x="5923" y="1"/>
                        <a:pt x="5844" y="24"/>
                        <a:pt x="5797" y="72"/>
                      </a:cubicBezTo>
                      <a:lnTo>
                        <a:pt x="4852" y="828"/>
                      </a:lnTo>
                      <a:lnTo>
                        <a:pt x="3623" y="670"/>
                      </a:lnTo>
                      <a:cubicBezTo>
                        <a:pt x="3607" y="667"/>
                        <a:pt x="3590" y="665"/>
                        <a:pt x="3573" y="665"/>
                      </a:cubicBezTo>
                      <a:cubicBezTo>
                        <a:pt x="3434" y="665"/>
                        <a:pt x="3305" y="775"/>
                        <a:pt x="3277" y="859"/>
                      </a:cubicBezTo>
                      <a:lnTo>
                        <a:pt x="2804" y="2025"/>
                      </a:lnTo>
                      <a:lnTo>
                        <a:pt x="1639" y="2498"/>
                      </a:lnTo>
                      <a:cubicBezTo>
                        <a:pt x="1481" y="2561"/>
                        <a:pt x="1418" y="2687"/>
                        <a:pt x="1450" y="2844"/>
                      </a:cubicBezTo>
                      <a:lnTo>
                        <a:pt x="1607" y="4073"/>
                      </a:lnTo>
                      <a:lnTo>
                        <a:pt x="851" y="5018"/>
                      </a:lnTo>
                      <a:cubicBezTo>
                        <a:pt x="788" y="5112"/>
                        <a:pt x="788" y="5333"/>
                        <a:pt x="851" y="5428"/>
                      </a:cubicBezTo>
                      <a:lnTo>
                        <a:pt x="1607" y="6373"/>
                      </a:lnTo>
                      <a:lnTo>
                        <a:pt x="1450" y="7601"/>
                      </a:lnTo>
                      <a:cubicBezTo>
                        <a:pt x="1450" y="7696"/>
                        <a:pt x="1450" y="7759"/>
                        <a:pt x="1481" y="7853"/>
                      </a:cubicBezTo>
                      <a:lnTo>
                        <a:pt x="189" y="9145"/>
                      </a:lnTo>
                      <a:cubicBezTo>
                        <a:pt x="0" y="9334"/>
                        <a:pt x="126" y="9649"/>
                        <a:pt x="347" y="9744"/>
                      </a:cubicBezTo>
                      <a:lnTo>
                        <a:pt x="1765" y="10059"/>
                      </a:lnTo>
                      <a:lnTo>
                        <a:pt x="2080" y="11539"/>
                      </a:lnTo>
                      <a:cubicBezTo>
                        <a:pt x="2099" y="11714"/>
                        <a:pt x="2250" y="11805"/>
                        <a:pt x="2407" y="11805"/>
                      </a:cubicBezTo>
                      <a:cubicBezTo>
                        <a:pt x="2505" y="11805"/>
                        <a:pt x="2606" y="11770"/>
                        <a:pt x="2678" y="11697"/>
                      </a:cubicBezTo>
                      <a:cubicBezTo>
                        <a:pt x="4410" y="9858"/>
                        <a:pt x="4587" y="9665"/>
                        <a:pt x="4601" y="9649"/>
                      </a:cubicBezTo>
                      <a:lnTo>
                        <a:pt x="4601" y="9649"/>
                      </a:lnTo>
                      <a:lnTo>
                        <a:pt x="4789" y="9618"/>
                      </a:lnTo>
                      <a:lnTo>
                        <a:pt x="5734" y="10374"/>
                      </a:lnTo>
                      <a:cubicBezTo>
                        <a:pt x="5829" y="10405"/>
                        <a:pt x="5860" y="10437"/>
                        <a:pt x="5955" y="10437"/>
                      </a:cubicBezTo>
                      <a:cubicBezTo>
                        <a:pt x="6018" y="10437"/>
                        <a:pt x="6112" y="10405"/>
                        <a:pt x="6144" y="10374"/>
                      </a:cubicBezTo>
                      <a:lnTo>
                        <a:pt x="7089" y="9618"/>
                      </a:lnTo>
                      <a:lnTo>
                        <a:pt x="7278" y="9649"/>
                      </a:lnTo>
                      <a:lnTo>
                        <a:pt x="9200" y="11697"/>
                      </a:lnTo>
                      <a:cubicBezTo>
                        <a:pt x="9284" y="11770"/>
                        <a:pt x="9388" y="11805"/>
                        <a:pt x="9485" y="11805"/>
                      </a:cubicBezTo>
                      <a:cubicBezTo>
                        <a:pt x="9640" y="11805"/>
                        <a:pt x="9779" y="11714"/>
                        <a:pt x="9798" y="11539"/>
                      </a:cubicBezTo>
                      <a:lnTo>
                        <a:pt x="10113" y="10059"/>
                      </a:lnTo>
                      <a:lnTo>
                        <a:pt x="11531" y="9744"/>
                      </a:lnTo>
                      <a:cubicBezTo>
                        <a:pt x="11815" y="9681"/>
                        <a:pt x="11878" y="9334"/>
                        <a:pt x="11689" y="9145"/>
                      </a:cubicBezTo>
                      <a:lnTo>
                        <a:pt x="10523" y="7853"/>
                      </a:lnTo>
                      <a:cubicBezTo>
                        <a:pt x="10554" y="7759"/>
                        <a:pt x="10586" y="7696"/>
                        <a:pt x="10554" y="7601"/>
                      </a:cubicBezTo>
                      <a:lnTo>
                        <a:pt x="10397" y="6373"/>
                      </a:lnTo>
                      <a:lnTo>
                        <a:pt x="11153" y="5428"/>
                      </a:lnTo>
                      <a:cubicBezTo>
                        <a:pt x="11216" y="5333"/>
                        <a:pt x="11216" y="5112"/>
                        <a:pt x="11153" y="5018"/>
                      </a:cubicBezTo>
                      <a:lnTo>
                        <a:pt x="10397" y="4073"/>
                      </a:lnTo>
                      <a:lnTo>
                        <a:pt x="10554" y="2844"/>
                      </a:lnTo>
                      <a:cubicBezTo>
                        <a:pt x="10586" y="2687"/>
                        <a:pt x="10460" y="2529"/>
                        <a:pt x="10365" y="2498"/>
                      </a:cubicBezTo>
                      <a:lnTo>
                        <a:pt x="9200" y="2025"/>
                      </a:lnTo>
                      <a:lnTo>
                        <a:pt x="8727" y="859"/>
                      </a:lnTo>
                      <a:cubicBezTo>
                        <a:pt x="8675" y="728"/>
                        <a:pt x="8578" y="662"/>
                        <a:pt x="8457" y="662"/>
                      </a:cubicBezTo>
                      <a:cubicBezTo>
                        <a:pt x="8432" y="662"/>
                        <a:pt x="8407" y="665"/>
                        <a:pt x="8381" y="670"/>
                      </a:cubicBezTo>
                      <a:lnTo>
                        <a:pt x="7152" y="828"/>
                      </a:lnTo>
                      <a:lnTo>
                        <a:pt x="6207" y="72"/>
                      </a:lnTo>
                      <a:cubicBezTo>
                        <a:pt x="6160" y="24"/>
                        <a:pt x="6081" y="1"/>
                        <a:pt x="600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33" name="Google Shape;9216;p73">
                <a:extLst>
                  <a:ext uri="{FF2B5EF4-FFF2-40B4-BE49-F238E27FC236}">
                    <a16:creationId xmlns:a16="http://schemas.microsoft.com/office/drawing/2014/main" id="{21B0CB4C-4ED1-42F7-B08E-499E8EFF634F}"/>
                  </a:ext>
                </a:extLst>
              </p:cNvPr>
              <p:cNvGrpSpPr/>
              <p:nvPr/>
            </p:nvGrpSpPr>
            <p:grpSpPr>
              <a:xfrm>
                <a:off x="8376514" y="2310252"/>
                <a:ext cx="505937" cy="442045"/>
                <a:chOff x="5046550" y="2327025"/>
                <a:chExt cx="299325" cy="261525"/>
              </a:xfrm>
              <a:grpFill/>
            </p:grpSpPr>
            <p:sp>
              <p:nvSpPr>
                <p:cNvPr id="426" name="Google Shape;9217;p73">
                  <a:extLst>
                    <a:ext uri="{FF2B5EF4-FFF2-40B4-BE49-F238E27FC236}">
                      <a16:creationId xmlns:a16="http://schemas.microsoft.com/office/drawing/2014/main" id="{7FA428A7-C1B3-3B93-42B1-34E39FEE852E}"/>
                    </a:ext>
                  </a:extLst>
                </p:cNvPr>
                <p:cNvSpPr/>
                <p:nvPr/>
              </p:nvSpPr>
              <p:spPr>
                <a:xfrm>
                  <a:off x="5046550" y="2448325"/>
                  <a:ext cx="297750" cy="14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5609" extrusionOk="0">
                      <a:moveTo>
                        <a:pt x="4569" y="1386"/>
                      </a:moveTo>
                      <a:cubicBezTo>
                        <a:pt x="4538" y="1575"/>
                        <a:pt x="4506" y="1828"/>
                        <a:pt x="4443" y="2111"/>
                      </a:cubicBezTo>
                      <a:lnTo>
                        <a:pt x="757" y="2111"/>
                      </a:lnTo>
                      <a:lnTo>
                        <a:pt x="757" y="1386"/>
                      </a:lnTo>
                      <a:close/>
                      <a:moveTo>
                        <a:pt x="11185" y="1386"/>
                      </a:moveTo>
                      <a:lnTo>
                        <a:pt x="11185" y="2111"/>
                      </a:lnTo>
                      <a:lnTo>
                        <a:pt x="7530" y="2111"/>
                      </a:lnTo>
                      <a:cubicBezTo>
                        <a:pt x="7467" y="1828"/>
                        <a:pt x="7436" y="1575"/>
                        <a:pt x="7373" y="1386"/>
                      </a:cubicBezTo>
                      <a:close/>
                      <a:moveTo>
                        <a:pt x="5955" y="725"/>
                      </a:moveTo>
                      <a:cubicBezTo>
                        <a:pt x="6270" y="725"/>
                        <a:pt x="6396" y="788"/>
                        <a:pt x="6491" y="1071"/>
                      </a:cubicBezTo>
                      <a:cubicBezTo>
                        <a:pt x="6743" y="1639"/>
                        <a:pt x="6900" y="2804"/>
                        <a:pt x="7247" y="4852"/>
                      </a:cubicBezTo>
                      <a:lnTo>
                        <a:pt x="4664" y="4852"/>
                      </a:lnTo>
                      <a:cubicBezTo>
                        <a:pt x="5010" y="2804"/>
                        <a:pt x="5168" y="1639"/>
                        <a:pt x="5388" y="1071"/>
                      </a:cubicBezTo>
                      <a:cubicBezTo>
                        <a:pt x="5514" y="788"/>
                        <a:pt x="5640" y="725"/>
                        <a:pt x="5955" y="725"/>
                      </a:cubicBezTo>
                      <a:close/>
                      <a:moveTo>
                        <a:pt x="5955" y="0"/>
                      </a:moveTo>
                      <a:cubicBezTo>
                        <a:pt x="5357" y="0"/>
                        <a:pt x="5010" y="221"/>
                        <a:pt x="4758" y="725"/>
                      </a:cubicBezTo>
                      <a:lnTo>
                        <a:pt x="347" y="725"/>
                      </a:lnTo>
                      <a:cubicBezTo>
                        <a:pt x="158" y="725"/>
                        <a:pt x="1" y="882"/>
                        <a:pt x="1" y="1071"/>
                      </a:cubicBezTo>
                      <a:lnTo>
                        <a:pt x="1" y="2458"/>
                      </a:lnTo>
                      <a:cubicBezTo>
                        <a:pt x="1" y="2647"/>
                        <a:pt x="158" y="2804"/>
                        <a:pt x="347" y="2804"/>
                      </a:cubicBezTo>
                      <a:lnTo>
                        <a:pt x="4254" y="2804"/>
                      </a:lnTo>
                      <a:cubicBezTo>
                        <a:pt x="4191" y="3371"/>
                        <a:pt x="4065" y="4064"/>
                        <a:pt x="3907" y="4884"/>
                      </a:cubicBezTo>
                      <a:lnTo>
                        <a:pt x="3498" y="4884"/>
                      </a:lnTo>
                      <a:cubicBezTo>
                        <a:pt x="3309" y="4884"/>
                        <a:pt x="3151" y="5041"/>
                        <a:pt x="3151" y="5262"/>
                      </a:cubicBezTo>
                      <a:cubicBezTo>
                        <a:pt x="3151" y="5451"/>
                        <a:pt x="3309" y="5608"/>
                        <a:pt x="3498" y="5608"/>
                      </a:cubicBezTo>
                      <a:lnTo>
                        <a:pt x="8350" y="5608"/>
                      </a:lnTo>
                      <a:cubicBezTo>
                        <a:pt x="8539" y="5608"/>
                        <a:pt x="8696" y="5451"/>
                        <a:pt x="8696" y="5262"/>
                      </a:cubicBezTo>
                      <a:cubicBezTo>
                        <a:pt x="8696" y="5041"/>
                        <a:pt x="8539" y="4884"/>
                        <a:pt x="8350" y="4884"/>
                      </a:cubicBezTo>
                      <a:lnTo>
                        <a:pt x="7972" y="4884"/>
                      </a:lnTo>
                      <a:cubicBezTo>
                        <a:pt x="7814" y="4064"/>
                        <a:pt x="7688" y="3403"/>
                        <a:pt x="7593" y="2804"/>
                      </a:cubicBezTo>
                      <a:lnTo>
                        <a:pt x="11500" y="2804"/>
                      </a:lnTo>
                      <a:cubicBezTo>
                        <a:pt x="11689" y="2804"/>
                        <a:pt x="11847" y="2647"/>
                        <a:pt x="11847" y="2458"/>
                      </a:cubicBezTo>
                      <a:lnTo>
                        <a:pt x="11847" y="1071"/>
                      </a:lnTo>
                      <a:cubicBezTo>
                        <a:pt x="11910" y="882"/>
                        <a:pt x="11752" y="725"/>
                        <a:pt x="11532" y="725"/>
                      </a:cubicBezTo>
                      <a:lnTo>
                        <a:pt x="7121" y="725"/>
                      </a:lnTo>
                      <a:cubicBezTo>
                        <a:pt x="6900" y="252"/>
                        <a:pt x="655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7" name="Google Shape;9218;p73">
                  <a:extLst>
                    <a:ext uri="{FF2B5EF4-FFF2-40B4-BE49-F238E27FC236}">
                      <a16:creationId xmlns:a16="http://schemas.microsoft.com/office/drawing/2014/main" id="{14CC8954-E75B-844F-8E59-A48B80173E76}"/>
                    </a:ext>
                  </a:extLst>
                </p:cNvPr>
                <p:cNvSpPr/>
                <p:nvPr/>
              </p:nvSpPr>
              <p:spPr>
                <a:xfrm>
                  <a:off x="5241900" y="2327025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1985" y="725"/>
                      </a:moveTo>
                      <a:cubicBezTo>
                        <a:pt x="2394" y="725"/>
                        <a:pt x="2709" y="1040"/>
                        <a:pt x="2709" y="1450"/>
                      </a:cubicBezTo>
                      <a:cubicBezTo>
                        <a:pt x="2709" y="1828"/>
                        <a:pt x="2394" y="2143"/>
                        <a:pt x="1985" y="2143"/>
                      </a:cubicBezTo>
                      <a:cubicBezTo>
                        <a:pt x="1607" y="2143"/>
                        <a:pt x="1292" y="1828"/>
                        <a:pt x="1292" y="1450"/>
                      </a:cubicBezTo>
                      <a:cubicBezTo>
                        <a:pt x="1292" y="1040"/>
                        <a:pt x="1638" y="725"/>
                        <a:pt x="1985" y="725"/>
                      </a:cubicBezTo>
                      <a:close/>
                      <a:moveTo>
                        <a:pt x="1985" y="2804"/>
                      </a:moveTo>
                      <a:cubicBezTo>
                        <a:pt x="2741" y="2804"/>
                        <a:pt x="3371" y="3435"/>
                        <a:pt x="3371" y="4191"/>
                      </a:cubicBezTo>
                      <a:lnTo>
                        <a:pt x="630" y="4191"/>
                      </a:lnTo>
                      <a:cubicBezTo>
                        <a:pt x="630" y="3435"/>
                        <a:pt x="1260" y="2804"/>
                        <a:pt x="1985" y="2804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65"/>
                        <a:pt x="819" y="2111"/>
                        <a:pt x="1040" y="2332"/>
                      </a:cubicBezTo>
                      <a:cubicBezTo>
                        <a:pt x="410" y="2710"/>
                        <a:pt x="0" y="3372"/>
                        <a:pt x="0" y="4159"/>
                      </a:cubicBezTo>
                      <a:lnTo>
                        <a:pt x="0" y="4506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506"/>
                      </a:cubicBezTo>
                      <a:lnTo>
                        <a:pt x="4159" y="4159"/>
                      </a:lnTo>
                      <a:cubicBezTo>
                        <a:pt x="4096" y="3403"/>
                        <a:pt x="3655" y="2710"/>
                        <a:pt x="3025" y="2332"/>
                      </a:cubicBezTo>
                      <a:cubicBezTo>
                        <a:pt x="3245" y="2111"/>
                        <a:pt x="3403" y="1765"/>
                        <a:pt x="3403" y="1387"/>
                      </a:cubicBezTo>
                      <a:cubicBezTo>
                        <a:pt x="3403" y="631"/>
                        <a:pt x="2772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8" name="Google Shape;9219;p73">
                  <a:extLst>
                    <a:ext uri="{FF2B5EF4-FFF2-40B4-BE49-F238E27FC236}">
                      <a16:creationId xmlns:a16="http://schemas.microsoft.com/office/drawing/2014/main" id="{AD06FB78-7136-AEBF-5655-40A14421B814}"/>
                    </a:ext>
                  </a:extLst>
                </p:cNvPr>
                <p:cNvSpPr/>
                <p:nvPr/>
              </p:nvSpPr>
              <p:spPr>
                <a:xfrm>
                  <a:off x="5048925" y="2328600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2048" y="662"/>
                      </a:moveTo>
                      <a:cubicBezTo>
                        <a:pt x="2426" y="662"/>
                        <a:pt x="2741" y="977"/>
                        <a:pt x="2741" y="1387"/>
                      </a:cubicBezTo>
                      <a:cubicBezTo>
                        <a:pt x="2741" y="1765"/>
                        <a:pt x="2426" y="2080"/>
                        <a:pt x="2048" y="2080"/>
                      </a:cubicBezTo>
                      <a:cubicBezTo>
                        <a:pt x="1639" y="2080"/>
                        <a:pt x="1324" y="1765"/>
                        <a:pt x="1324" y="1387"/>
                      </a:cubicBezTo>
                      <a:cubicBezTo>
                        <a:pt x="1324" y="977"/>
                        <a:pt x="1670" y="662"/>
                        <a:pt x="2048" y="662"/>
                      </a:cubicBezTo>
                      <a:close/>
                      <a:moveTo>
                        <a:pt x="2048" y="2710"/>
                      </a:moveTo>
                      <a:cubicBezTo>
                        <a:pt x="2773" y="2710"/>
                        <a:pt x="3403" y="3340"/>
                        <a:pt x="3403" y="4096"/>
                      </a:cubicBezTo>
                      <a:lnTo>
                        <a:pt x="662" y="4096"/>
                      </a:lnTo>
                      <a:cubicBezTo>
                        <a:pt x="662" y="3340"/>
                        <a:pt x="1292" y="2710"/>
                        <a:pt x="2048" y="2710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33"/>
                        <a:pt x="882" y="2080"/>
                        <a:pt x="1134" y="2332"/>
                      </a:cubicBezTo>
                      <a:cubicBezTo>
                        <a:pt x="410" y="2647"/>
                        <a:pt x="0" y="3340"/>
                        <a:pt x="0" y="4128"/>
                      </a:cubicBezTo>
                      <a:lnTo>
                        <a:pt x="0" y="4474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474"/>
                      </a:cubicBezTo>
                      <a:lnTo>
                        <a:pt x="4159" y="4128"/>
                      </a:lnTo>
                      <a:cubicBezTo>
                        <a:pt x="4159" y="3340"/>
                        <a:pt x="3718" y="2678"/>
                        <a:pt x="3088" y="2332"/>
                      </a:cubicBezTo>
                      <a:cubicBezTo>
                        <a:pt x="3340" y="2080"/>
                        <a:pt x="3497" y="1733"/>
                        <a:pt x="3497" y="1387"/>
                      </a:cubicBezTo>
                      <a:cubicBezTo>
                        <a:pt x="3497" y="631"/>
                        <a:pt x="2867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34" name="Google Shape;9220;p73">
                <a:extLst>
                  <a:ext uri="{FF2B5EF4-FFF2-40B4-BE49-F238E27FC236}">
                    <a16:creationId xmlns:a16="http://schemas.microsoft.com/office/drawing/2014/main" id="{3E5E4B44-9207-CA5C-224D-7A29696EE81D}"/>
                  </a:ext>
                </a:extLst>
              </p:cNvPr>
              <p:cNvSpPr/>
              <p:nvPr/>
            </p:nvSpPr>
            <p:spPr>
              <a:xfrm>
                <a:off x="8489608" y="2923979"/>
                <a:ext cx="279612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6617" h="11878" extrusionOk="0">
                    <a:moveTo>
                      <a:pt x="2962" y="725"/>
                    </a:moveTo>
                    <a:lnTo>
                      <a:pt x="2489" y="2111"/>
                    </a:lnTo>
                    <a:lnTo>
                      <a:pt x="1575" y="2111"/>
                    </a:lnTo>
                    <a:lnTo>
                      <a:pt x="1103" y="725"/>
                    </a:lnTo>
                    <a:close/>
                    <a:moveTo>
                      <a:pt x="3277" y="3529"/>
                    </a:moveTo>
                    <a:lnTo>
                      <a:pt x="5892" y="6144"/>
                    </a:lnTo>
                    <a:lnTo>
                      <a:pt x="5892" y="6616"/>
                    </a:lnTo>
                    <a:lnTo>
                      <a:pt x="5419" y="6616"/>
                    </a:lnTo>
                    <a:lnTo>
                      <a:pt x="3434" y="4663"/>
                    </a:lnTo>
                    <a:lnTo>
                      <a:pt x="3277" y="3529"/>
                    </a:lnTo>
                    <a:close/>
                    <a:moveTo>
                      <a:pt x="2458" y="2804"/>
                    </a:moveTo>
                    <a:lnTo>
                      <a:pt x="3434" y="9357"/>
                    </a:lnTo>
                    <a:lnTo>
                      <a:pt x="2048" y="10964"/>
                    </a:lnTo>
                    <a:lnTo>
                      <a:pt x="693" y="9357"/>
                    </a:lnTo>
                    <a:lnTo>
                      <a:pt x="1670" y="2804"/>
                    </a:lnTo>
                    <a:close/>
                    <a:moveTo>
                      <a:pt x="693" y="0"/>
                    </a:moveTo>
                    <a:cubicBezTo>
                      <a:pt x="567" y="0"/>
                      <a:pt x="473" y="32"/>
                      <a:pt x="410" y="158"/>
                    </a:cubicBezTo>
                    <a:cubicBezTo>
                      <a:pt x="315" y="252"/>
                      <a:pt x="315" y="378"/>
                      <a:pt x="378" y="473"/>
                    </a:cubicBezTo>
                    <a:lnTo>
                      <a:pt x="1040" y="2489"/>
                    </a:lnTo>
                    <a:lnTo>
                      <a:pt x="0" y="9389"/>
                    </a:lnTo>
                    <a:cubicBezTo>
                      <a:pt x="0" y="9452"/>
                      <a:pt x="0" y="9578"/>
                      <a:pt x="95" y="9672"/>
                    </a:cubicBezTo>
                    <a:lnTo>
                      <a:pt x="1828" y="11751"/>
                    </a:lnTo>
                    <a:cubicBezTo>
                      <a:pt x="1891" y="11814"/>
                      <a:pt x="1985" y="11877"/>
                      <a:pt x="2080" y="11877"/>
                    </a:cubicBezTo>
                    <a:cubicBezTo>
                      <a:pt x="2206" y="11877"/>
                      <a:pt x="2300" y="11814"/>
                      <a:pt x="2363" y="11751"/>
                    </a:cubicBezTo>
                    <a:lnTo>
                      <a:pt x="4096" y="9672"/>
                    </a:lnTo>
                    <a:cubicBezTo>
                      <a:pt x="4190" y="9578"/>
                      <a:pt x="4190" y="9483"/>
                      <a:pt x="4190" y="9389"/>
                    </a:cubicBezTo>
                    <a:lnTo>
                      <a:pt x="3623" y="5797"/>
                    </a:lnTo>
                    <a:lnTo>
                      <a:pt x="5041" y="7183"/>
                    </a:lnTo>
                    <a:cubicBezTo>
                      <a:pt x="5136" y="7246"/>
                      <a:pt x="5199" y="7309"/>
                      <a:pt x="5293" y="7309"/>
                    </a:cubicBezTo>
                    <a:lnTo>
                      <a:pt x="6270" y="7309"/>
                    </a:lnTo>
                    <a:cubicBezTo>
                      <a:pt x="6459" y="7309"/>
                      <a:pt x="6616" y="7152"/>
                      <a:pt x="6616" y="6931"/>
                    </a:cubicBezTo>
                    <a:lnTo>
                      <a:pt x="6616" y="5955"/>
                    </a:lnTo>
                    <a:cubicBezTo>
                      <a:pt x="6616" y="5892"/>
                      <a:pt x="6585" y="5766"/>
                      <a:pt x="6490" y="5734"/>
                    </a:cubicBezTo>
                    <a:lnTo>
                      <a:pt x="3119" y="2426"/>
                    </a:lnTo>
                    <a:lnTo>
                      <a:pt x="3749" y="473"/>
                    </a:lnTo>
                    <a:cubicBezTo>
                      <a:pt x="3781" y="378"/>
                      <a:pt x="3749" y="252"/>
                      <a:pt x="3718" y="158"/>
                    </a:cubicBezTo>
                    <a:cubicBezTo>
                      <a:pt x="3623" y="95"/>
                      <a:pt x="3560" y="0"/>
                      <a:pt x="34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35" name="Google Shape;9221;p73">
                <a:extLst>
                  <a:ext uri="{FF2B5EF4-FFF2-40B4-BE49-F238E27FC236}">
                    <a16:creationId xmlns:a16="http://schemas.microsoft.com/office/drawing/2014/main" id="{C5FD14E5-442A-8F27-3A89-652A47941F14}"/>
                  </a:ext>
                </a:extLst>
              </p:cNvPr>
              <p:cNvGrpSpPr/>
              <p:nvPr/>
            </p:nvGrpSpPr>
            <p:grpSpPr>
              <a:xfrm>
                <a:off x="10278360" y="2925316"/>
                <a:ext cx="503276" cy="499261"/>
                <a:chOff x="6167350" y="2672800"/>
                <a:chExt cx="297750" cy="295375"/>
              </a:xfrm>
              <a:grpFill/>
            </p:grpSpPr>
            <p:sp>
              <p:nvSpPr>
                <p:cNvPr id="421" name="Google Shape;9222;p73">
                  <a:extLst>
                    <a:ext uri="{FF2B5EF4-FFF2-40B4-BE49-F238E27FC236}">
                      <a16:creationId xmlns:a16="http://schemas.microsoft.com/office/drawing/2014/main" id="{A4F24840-979F-0E26-4FD2-AEE9DA5AB068}"/>
                    </a:ext>
                  </a:extLst>
                </p:cNvPr>
                <p:cNvSpPr/>
                <p:nvPr/>
              </p:nvSpPr>
              <p:spPr>
                <a:xfrm>
                  <a:off x="6167350" y="2672800"/>
                  <a:ext cx="22685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4" h="11815" extrusionOk="0">
                      <a:moveTo>
                        <a:pt x="4537" y="725"/>
                      </a:moveTo>
                      <a:cubicBezTo>
                        <a:pt x="4758" y="725"/>
                        <a:pt x="4915" y="882"/>
                        <a:pt x="4915" y="1071"/>
                      </a:cubicBezTo>
                      <a:cubicBezTo>
                        <a:pt x="4915" y="1260"/>
                        <a:pt x="5073" y="1418"/>
                        <a:pt x="5262" y="1418"/>
                      </a:cubicBezTo>
                      <a:lnTo>
                        <a:pt x="5955" y="1418"/>
                      </a:lnTo>
                      <a:cubicBezTo>
                        <a:pt x="6175" y="1418"/>
                        <a:pt x="6333" y="1575"/>
                        <a:pt x="6333" y="1796"/>
                      </a:cubicBezTo>
                      <a:cubicBezTo>
                        <a:pt x="6333" y="1985"/>
                        <a:pt x="6175" y="2142"/>
                        <a:pt x="5955" y="2142"/>
                      </a:cubicBezTo>
                      <a:lnTo>
                        <a:pt x="3119" y="2142"/>
                      </a:lnTo>
                      <a:cubicBezTo>
                        <a:pt x="2930" y="2142"/>
                        <a:pt x="2773" y="1985"/>
                        <a:pt x="2773" y="1796"/>
                      </a:cubicBezTo>
                      <a:cubicBezTo>
                        <a:pt x="2773" y="1575"/>
                        <a:pt x="2930" y="1418"/>
                        <a:pt x="3151" y="1418"/>
                      </a:cubicBezTo>
                      <a:lnTo>
                        <a:pt x="3844" y="1418"/>
                      </a:lnTo>
                      <a:cubicBezTo>
                        <a:pt x="4033" y="1418"/>
                        <a:pt x="4191" y="1260"/>
                        <a:pt x="4191" y="1071"/>
                      </a:cubicBezTo>
                      <a:cubicBezTo>
                        <a:pt x="4191" y="882"/>
                        <a:pt x="4348" y="725"/>
                        <a:pt x="4537" y="725"/>
                      </a:cubicBezTo>
                      <a:close/>
                      <a:moveTo>
                        <a:pt x="8066" y="2111"/>
                      </a:moveTo>
                      <a:cubicBezTo>
                        <a:pt x="8255" y="2111"/>
                        <a:pt x="8412" y="2268"/>
                        <a:pt x="8412" y="2458"/>
                      </a:cubicBezTo>
                      <a:lnTo>
                        <a:pt x="8412" y="10806"/>
                      </a:lnTo>
                      <a:lnTo>
                        <a:pt x="8381" y="10806"/>
                      </a:lnTo>
                      <a:cubicBezTo>
                        <a:pt x="8381" y="10995"/>
                        <a:pt x="8223" y="11153"/>
                        <a:pt x="8034" y="11153"/>
                      </a:cubicBezTo>
                      <a:lnTo>
                        <a:pt x="1040" y="11153"/>
                      </a:lnTo>
                      <a:cubicBezTo>
                        <a:pt x="851" y="11153"/>
                        <a:pt x="693" y="10995"/>
                        <a:pt x="693" y="10806"/>
                      </a:cubicBezTo>
                      <a:lnTo>
                        <a:pt x="693" y="2458"/>
                      </a:lnTo>
                      <a:cubicBezTo>
                        <a:pt x="693" y="2268"/>
                        <a:pt x="851" y="2111"/>
                        <a:pt x="1040" y="2111"/>
                      </a:cubicBezTo>
                      <a:lnTo>
                        <a:pt x="2143" y="2111"/>
                      </a:lnTo>
                      <a:cubicBezTo>
                        <a:pt x="2300" y="2489"/>
                        <a:pt x="2647" y="2804"/>
                        <a:pt x="3119" y="2804"/>
                      </a:cubicBezTo>
                      <a:lnTo>
                        <a:pt x="5986" y="2804"/>
                      </a:lnTo>
                      <a:cubicBezTo>
                        <a:pt x="6396" y="2804"/>
                        <a:pt x="6805" y="2521"/>
                        <a:pt x="6963" y="2111"/>
                      </a:cubicBezTo>
                      <a:close/>
                      <a:moveTo>
                        <a:pt x="4506" y="0"/>
                      </a:moveTo>
                      <a:cubicBezTo>
                        <a:pt x="4096" y="0"/>
                        <a:pt x="3686" y="284"/>
                        <a:pt x="3529" y="725"/>
                      </a:cubicBezTo>
                      <a:lnTo>
                        <a:pt x="3088" y="725"/>
                      </a:lnTo>
                      <a:cubicBezTo>
                        <a:pt x="2678" y="725"/>
                        <a:pt x="2269" y="1008"/>
                        <a:pt x="2111" y="1418"/>
                      </a:cubicBezTo>
                      <a:lnTo>
                        <a:pt x="1009" y="1418"/>
                      </a:lnTo>
                      <a:cubicBezTo>
                        <a:pt x="410" y="1418"/>
                        <a:pt x="0" y="1890"/>
                        <a:pt x="0" y="2458"/>
                      </a:cubicBezTo>
                      <a:lnTo>
                        <a:pt x="0" y="10806"/>
                      </a:lnTo>
                      <a:cubicBezTo>
                        <a:pt x="0" y="11405"/>
                        <a:pt x="473" y="11814"/>
                        <a:pt x="1009" y="11814"/>
                      </a:cubicBezTo>
                      <a:lnTo>
                        <a:pt x="7971" y="11814"/>
                      </a:lnTo>
                      <a:cubicBezTo>
                        <a:pt x="8570" y="11814"/>
                        <a:pt x="9011" y="11342"/>
                        <a:pt x="9011" y="10806"/>
                      </a:cubicBezTo>
                      <a:lnTo>
                        <a:pt x="9011" y="2458"/>
                      </a:lnTo>
                      <a:cubicBezTo>
                        <a:pt x="9074" y="1859"/>
                        <a:pt x="8601" y="1418"/>
                        <a:pt x="8034" y="1418"/>
                      </a:cubicBezTo>
                      <a:lnTo>
                        <a:pt x="6931" y="1418"/>
                      </a:lnTo>
                      <a:cubicBezTo>
                        <a:pt x="6774" y="1040"/>
                        <a:pt x="6396" y="725"/>
                        <a:pt x="5923" y="725"/>
                      </a:cubicBezTo>
                      <a:lnTo>
                        <a:pt x="5545" y="725"/>
                      </a:lnTo>
                      <a:cubicBezTo>
                        <a:pt x="5514" y="567"/>
                        <a:pt x="5388" y="441"/>
                        <a:pt x="5262" y="315"/>
                      </a:cubicBezTo>
                      <a:cubicBezTo>
                        <a:pt x="5073" y="126"/>
                        <a:pt x="4789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2" name="Google Shape;9223;p73">
                  <a:extLst>
                    <a:ext uri="{FF2B5EF4-FFF2-40B4-BE49-F238E27FC236}">
                      <a16:creationId xmlns:a16="http://schemas.microsoft.com/office/drawing/2014/main" id="{6E3C8F22-AD0F-F562-C8C0-7C5F2E89D6E9}"/>
                    </a:ext>
                  </a:extLst>
                </p:cNvPr>
                <p:cNvSpPr/>
                <p:nvPr/>
              </p:nvSpPr>
              <p:spPr>
                <a:xfrm>
                  <a:off x="6201225" y="2762575"/>
                  <a:ext cx="5277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1986" extrusionOk="0">
                      <a:moveTo>
                        <a:pt x="406" y="1"/>
                      </a:moveTo>
                      <a:cubicBezTo>
                        <a:pt x="315" y="1"/>
                        <a:pt x="221" y="32"/>
                        <a:pt x="158" y="95"/>
                      </a:cubicBezTo>
                      <a:cubicBezTo>
                        <a:pt x="63" y="190"/>
                        <a:pt x="63" y="442"/>
                        <a:pt x="158" y="568"/>
                      </a:cubicBezTo>
                      <a:lnTo>
                        <a:pt x="599" y="977"/>
                      </a:lnTo>
                      <a:lnTo>
                        <a:pt x="158" y="1418"/>
                      </a:lnTo>
                      <a:cubicBezTo>
                        <a:pt x="0" y="1544"/>
                        <a:pt x="0" y="1733"/>
                        <a:pt x="158" y="1891"/>
                      </a:cubicBezTo>
                      <a:cubicBezTo>
                        <a:pt x="221" y="1954"/>
                        <a:pt x="315" y="1985"/>
                        <a:pt x="406" y="1985"/>
                      </a:cubicBezTo>
                      <a:cubicBezTo>
                        <a:pt x="496" y="1985"/>
                        <a:pt x="583" y="1954"/>
                        <a:pt x="630" y="1891"/>
                      </a:cubicBezTo>
                      <a:lnTo>
                        <a:pt x="1071" y="1450"/>
                      </a:lnTo>
                      <a:lnTo>
                        <a:pt x="1512" y="1891"/>
                      </a:lnTo>
                      <a:cubicBezTo>
                        <a:pt x="1575" y="1954"/>
                        <a:pt x="1662" y="1985"/>
                        <a:pt x="1749" y="1985"/>
                      </a:cubicBezTo>
                      <a:cubicBezTo>
                        <a:pt x="1835" y="1985"/>
                        <a:pt x="1922" y="1954"/>
                        <a:pt x="1985" y="1891"/>
                      </a:cubicBezTo>
                      <a:cubicBezTo>
                        <a:pt x="2111" y="1765"/>
                        <a:pt x="2111" y="1544"/>
                        <a:pt x="1985" y="1418"/>
                      </a:cubicBezTo>
                      <a:lnTo>
                        <a:pt x="1544" y="977"/>
                      </a:lnTo>
                      <a:lnTo>
                        <a:pt x="1985" y="568"/>
                      </a:lnTo>
                      <a:cubicBezTo>
                        <a:pt x="2111" y="442"/>
                        <a:pt x="2111" y="190"/>
                        <a:pt x="1985" y="95"/>
                      </a:cubicBezTo>
                      <a:cubicBezTo>
                        <a:pt x="1922" y="32"/>
                        <a:pt x="1835" y="1"/>
                        <a:pt x="1749" y="1"/>
                      </a:cubicBezTo>
                      <a:cubicBezTo>
                        <a:pt x="1662" y="1"/>
                        <a:pt x="1575" y="32"/>
                        <a:pt x="1512" y="95"/>
                      </a:cubicBezTo>
                      <a:lnTo>
                        <a:pt x="1071" y="505"/>
                      </a:lnTo>
                      <a:lnTo>
                        <a:pt x="630" y="95"/>
                      </a:lnTo>
                      <a:cubicBezTo>
                        <a:pt x="583" y="32"/>
                        <a:pt x="496" y="1"/>
                        <a:pt x="4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3" name="Google Shape;9224;p73">
                  <a:extLst>
                    <a:ext uri="{FF2B5EF4-FFF2-40B4-BE49-F238E27FC236}">
                      <a16:creationId xmlns:a16="http://schemas.microsoft.com/office/drawing/2014/main" id="{2A690F95-3D2D-F6F9-6543-5DE1C9E95F69}"/>
                    </a:ext>
                  </a:extLst>
                </p:cNvPr>
                <p:cNvSpPr/>
                <p:nvPr/>
              </p:nvSpPr>
              <p:spPr>
                <a:xfrm>
                  <a:off x="6308325" y="288230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63" y="0"/>
                      </a:moveTo>
                      <a:cubicBezTo>
                        <a:pt x="276" y="0"/>
                        <a:pt x="190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lnTo>
                        <a:pt x="568" y="1009"/>
                      </a:lnTo>
                      <a:lnTo>
                        <a:pt x="127" y="1450"/>
                      </a:lnTo>
                      <a:cubicBezTo>
                        <a:pt x="1" y="1544"/>
                        <a:pt x="1" y="1796"/>
                        <a:pt x="127" y="1891"/>
                      </a:cubicBezTo>
                      <a:cubicBezTo>
                        <a:pt x="190" y="1954"/>
                        <a:pt x="276" y="1985"/>
                        <a:pt x="363" y="1985"/>
                      </a:cubicBezTo>
                      <a:cubicBezTo>
                        <a:pt x="450" y="1985"/>
                        <a:pt x="536" y="1954"/>
                        <a:pt x="599" y="1891"/>
                      </a:cubicBezTo>
                      <a:lnTo>
                        <a:pt x="1040" y="1481"/>
                      </a:lnTo>
                      <a:lnTo>
                        <a:pt x="1481" y="1891"/>
                      </a:lnTo>
                      <a:cubicBezTo>
                        <a:pt x="1529" y="1954"/>
                        <a:pt x="1615" y="1985"/>
                        <a:pt x="1706" y="1985"/>
                      </a:cubicBezTo>
                      <a:cubicBezTo>
                        <a:pt x="1797" y="1985"/>
                        <a:pt x="1891" y="1954"/>
                        <a:pt x="1954" y="1891"/>
                      </a:cubicBezTo>
                      <a:cubicBezTo>
                        <a:pt x="2049" y="1796"/>
                        <a:pt x="2049" y="1544"/>
                        <a:pt x="1954" y="1450"/>
                      </a:cubicBezTo>
                      <a:lnTo>
                        <a:pt x="1513" y="1009"/>
                      </a:lnTo>
                      <a:lnTo>
                        <a:pt x="1954" y="567"/>
                      </a:lnTo>
                      <a:cubicBezTo>
                        <a:pt x="2049" y="441"/>
                        <a:pt x="2049" y="252"/>
                        <a:pt x="1954" y="95"/>
                      </a:cubicBezTo>
                      <a:cubicBezTo>
                        <a:pt x="1891" y="32"/>
                        <a:pt x="1804" y="0"/>
                        <a:pt x="1718" y="0"/>
                      </a:cubicBezTo>
                      <a:cubicBezTo>
                        <a:pt x="1631" y="0"/>
                        <a:pt x="1544" y="32"/>
                        <a:pt x="1481" y="95"/>
                      </a:cubicBezTo>
                      <a:lnTo>
                        <a:pt x="1040" y="536"/>
                      </a:lnTo>
                      <a:lnTo>
                        <a:pt x="599" y="95"/>
                      </a:lnTo>
                      <a:cubicBezTo>
                        <a:pt x="536" y="32"/>
                        <a:pt x="450" y="0"/>
                        <a:pt x="3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4" name="Google Shape;9225;p73">
                  <a:extLst>
                    <a:ext uri="{FF2B5EF4-FFF2-40B4-BE49-F238E27FC236}">
                      <a16:creationId xmlns:a16="http://schemas.microsoft.com/office/drawing/2014/main" id="{D932CC52-1144-B465-FF1D-C426AD7C9CCA}"/>
                    </a:ext>
                  </a:extLst>
                </p:cNvPr>
                <p:cNvSpPr/>
                <p:nvPr/>
              </p:nvSpPr>
              <p:spPr>
                <a:xfrm>
                  <a:off x="6200425" y="2759425"/>
                  <a:ext cx="156775" cy="17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95" extrusionOk="0">
                      <a:moveTo>
                        <a:pt x="1103" y="5609"/>
                      </a:moveTo>
                      <a:cubicBezTo>
                        <a:pt x="1292" y="5609"/>
                        <a:pt x="1450" y="5766"/>
                        <a:pt x="1450" y="5955"/>
                      </a:cubicBezTo>
                      <a:cubicBezTo>
                        <a:pt x="1450" y="6144"/>
                        <a:pt x="1292" y="6302"/>
                        <a:pt x="1103" y="6302"/>
                      </a:cubicBezTo>
                      <a:cubicBezTo>
                        <a:pt x="914" y="6302"/>
                        <a:pt x="757" y="6144"/>
                        <a:pt x="757" y="5955"/>
                      </a:cubicBezTo>
                      <a:cubicBezTo>
                        <a:pt x="757" y="5766"/>
                        <a:pt x="914" y="5609"/>
                        <a:pt x="1103" y="5609"/>
                      </a:cubicBezTo>
                      <a:close/>
                      <a:moveTo>
                        <a:pt x="5325" y="1"/>
                      </a:moveTo>
                      <a:cubicBezTo>
                        <a:pt x="5230" y="1"/>
                        <a:pt x="5136" y="64"/>
                        <a:pt x="5073" y="127"/>
                      </a:cubicBezTo>
                      <a:lnTo>
                        <a:pt x="4380" y="851"/>
                      </a:lnTo>
                      <a:cubicBezTo>
                        <a:pt x="4254" y="946"/>
                        <a:pt x="4254" y="1198"/>
                        <a:pt x="4380" y="1324"/>
                      </a:cubicBezTo>
                      <a:cubicBezTo>
                        <a:pt x="4443" y="1371"/>
                        <a:pt x="4529" y="1395"/>
                        <a:pt x="4616" y="1395"/>
                      </a:cubicBezTo>
                      <a:cubicBezTo>
                        <a:pt x="4703" y="1395"/>
                        <a:pt x="4789" y="1371"/>
                        <a:pt x="4852" y="1324"/>
                      </a:cubicBezTo>
                      <a:lnTo>
                        <a:pt x="4978" y="1198"/>
                      </a:lnTo>
                      <a:lnTo>
                        <a:pt x="4978" y="2458"/>
                      </a:lnTo>
                      <a:cubicBezTo>
                        <a:pt x="4978" y="2647"/>
                        <a:pt x="4821" y="2805"/>
                        <a:pt x="4600" y="2805"/>
                      </a:cubicBezTo>
                      <a:lnTo>
                        <a:pt x="1765" y="2805"/>
                      </a:lnTo>
                      <a:cubicBezTo>
                        <a:pt x="1513" y="2805"/>
                        <a:pt x="1229" y="2931"/>
                        <a:pt x="1040" y="3120"/>
                      </a:cubicBezTo>
                      <a:cubicBezTo>
                        <a:pt x="820" y="3309"/>
                        <a:pt x="725" y="3592"/>
                        <a:pt x="725" y="3876"/>
                      </a:cubicBezTo>
                      <a:lnTo>
                        <a:pt x="725" y="4978"/>
                      </a:lnTo>
                      <a:cubicBezTo>
                        <a:pt x="316" y="5136"/>
                        <a:pt x="1" y="5482"/>
                        <a:pt x="1" y="5955"/>
                      </a:cubicBezTo>
                      <a:cubicBezTo>
                        <a:pt x="1" y="6554"/>
                        <a:pt x="473" y="6995"/>
                        <a:pt x="1040" y="6995"/>
                      </a:cubicBezTo>
                      <a:cubicBezTo>
                        <a:pt x="1607" y="6995"/>
                        <a:pt x="2048" y="6522"/>
                        <a:pt x="2048" y="5955"/>
                      </a:cubicBezTo>
                      <a:cubicBezTo>
                        <a:pt x="2048" y="5514"/>
                        <a:pt x="1765" y="5136"/>
                        <a:pt x="1355" y="4978"/>
                      </a:cubicBezTo>
                      <a:lnTo>
                        <a:pt x="1355" y="3876"/>
                      </a:lnTo>
                      <a:cubicBezTo>
                        <a:pt x="1355" y="3687"/>
                        <a:pt x="1513" y="3529"/>
                        <a:pt x="1702" y="3529"/>
                      </a:cubicBezTo>
                      <a:lnTo>
                        <a:pt x="4537" y="3529"/>
                      </a:lnTo>
                      <a:cubicBezTo>
                        <a:pt x="5136" y="3529"/>
                        <a:pt x="5545" y="3057"/>
                        <a:pt x="5545" y="2490"/>
                      </a:cubicBezTo>
                      <a:lnTo>
                        <a:pt x="5545" y="1229"/>
                      </a:lnTo>
                      <a:lnTo>
                        <a:pt x="5671" y="1355"/>
                      </a:lnTo>
                      <a:cubicBezTo>
                        <a:pt x="5734" y="1418"/>
                        <a:pt x="5821" y="1450"/>
                        <a:pt x="5908" y="1450"/>
                      </a:cubicBezTo>
                      <a:cubicBezTo>
                        <a:pt x="5994" y="1450"/>
                        <a:pt x="6081" y="1418"/>
                        <a:pt x="6144" y="1355"/>
                      </a:cubicBezTo>
                      <a:cubicBezTo>
                        <a:pt x="6270" y="1229"/>
                        <a:pt x="6270" y="1009"/>
                        <a:pt x="6144" y="883"/>
                      </a:cubicBezTo>
                      <a:lnTo>
                        <a:pt x="5545" y="127"/>
                      </a:lnTo>
                      <a:cubicBezTo>
                        <a:pt x="5482" y="64"/>
                        <a:pt x="5388" y="1"/>
                        <a:pt x="53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5" name="Google Shape;9226;p73">
                  <a:extLst>
                    <a:ext uri="{FF2B5EF4-FFF2-40B4-BE49-F238E27FC236}">
                      <a16:creationId xmlns:a16="http://schemas.microsoft.com/office/drawing/2014/main" id="{AAB9F550-48F6-98C5-C80E-09A073889F6D}"/>
                    </a:ext>
                  </a:extLst>
                </p:cNvPr>
                <p:cNvSpPr/>
                <p:nvPr/>
              </p:nvSpPr>
              <p:spPr>
                <a:xfrm>
                  <a:off x="6412300" y="2742900"/>
                  <a:ext cx="52800" cy="2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8349" extrusionOk="0">
                      <a:moveTo>
                        <a:pt x="1009" y="662"/>
                      </a:moveTo>
                      <a:cubicBezTo>
                        <a:pt x="1229" y="662"/>
                        <a:pt x="1387" y="819"/>
                        <a:pt x="1387" y="1040"/>
                      </a:cubicBezTo>
                      <a:lnTo>
                        <a:pt x="1387" y="1386"/>
                      </a:lnTo>
                      <a:lnTo>
                        <a:pt x="662" y="1386"/>
                      </a:lnTo>
                      <a:lnTo>
                        <a:pt x="662" y="1040"/>
                      </a:ln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387" y="2048"/>
                      </a:moveTo>
                      <a:lnTo>
                        <a:pt x="1387" y="6017"/>
                      </a:lnTo>
                      <a:cubicBezTo>
                        <a:pt x="1261" y="5986"/>
                        <a:pt x="1142" y="5970"/>
                        <a:pt x="1024" y="5970"/>
                      </a:cubicBezTo>
                      <a:cubicBezTo>
                        <a:pt x="906" y="5970"/>
                        <a:pt x="788" y="5986"/>
                        <a:pt x="662" y="6017"/>
                      </a:cubicBezTo>
                      <a:lnTo>
                        <a:pt x="662" y="2048"/>
                      </a:lnTo>
                      <a:close/>
                      <a:moveTo>
                        <a:pt x="1009" y="6711"/>
                      </a:moveTo>
                      <a:cubicBezTo>
                        <a:pt x="1103" y="6711"/>
                        <a:pt x="1166" y="6711"/>
                        <a:pt x="1261" y="6742"/>
                      </a:cubicBezTo>
                      <a:lnTo>
                        <a:pt x="1009" y="7246"/>
                      </a:lnTo>
                      <a:lnTo>
                        <a:pt x="788" y="6742"/>
                      </a:lnTo>
                      <a:cubicBezTo>
                        <a:pt x="851" y="6711"/>
                        <a:pt x="946" y="6711"/>
                        <a:pt x="1009" y="6711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6616"/>
                      </a:lnTo>
                      <a:cubicBezTo>
                        <a:pt x="0" y="6648"/>
                        <a:pt x="0" y="6742"/>
                        <a:pt x="32" y="6774"/>
                      </a:cubicBezTo>
                      <a:lnTo>
                        <a:pt x="757" y="8160"/>
                      </a:lnTo>
                      <a:cubicBezTo>
                        <a:pt x="788" y="8286"/>
                        <a:pt x="946" y="8349"/>
                        <a:pt x="1040" y="8349"/>
                      </a:cubicBezTo>
                      <a:cubicBezTo>
                        <a:pt x="1166" y="8349"/>
                        <a:pt x="1292" y="8286"/>
                        <a:pt x="1355" y="8160"/>
                      </a:cubicBezTo>
                      <a:lnTo>
                        <a:pt x="2080" y="6774"/>
                      </a:lnTo>
                      <a:cubicBezTo>
                        <a:pt x="2111" y="6742"/>
                        <a:pt x="2111" y="6648"/>
                        <a:pt x="2111" y="6616"/>
                      </a:cubicBezTo>
                      <a:lnTo>
                        <a:pt x="2111" y="1040"/>
                      </a:ln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36" name="Google Shape;9227;p73">
                <a:extLst>
                  <a:ext uri="{FF2B5EF4-FFF2-40B4-BE49-F238E27FC236}">
                    <a16:creationId xmlns:a16="http://schemas.microsoft.com/office/drawing/2014/main" id="{40B79351-A8CB-DFF2-FD50-40EC37150E30}"/>
                  </a:ext>
                </a:extLst>
              </p:cNvPr>
              <p:cNvGrpSpPr/>
              <p:nvPr/>
            </p:nvGrpSpPr>
            <p:grpSpPr>
              <a:xfrm>
                <a:off x="2672056" y="1687222"/>
                <a:ext cx="497951" cy="501923"/>
                <a:chOff x="1777925" y="1953700"/>
                <a:chExt cx="294600" cy="296950"/>
              </a:xfrm>
              <a:grpFill/>
            </p:grpSpPr>
            <p:sp>
              <p:nvSpPr>
                <p:cNvPr id="417" name="Google Shape;9228;p73">
                  <a:extLst>
                    <a:ext uri="{FF2B5EF4-FFF2-40B4-BE49-F238E27FC236}">
                      <a16:creationId xmlns:a16="http://schemas.microsoft.com/office/drawing/2014/main" id="{1FF64EA4-ED2F-E2FD-A566-E33A67960BC4}"/>
                    </a:ext>
                  </a:extLst>
                </p:cNvPr>
                <p:cNvSpPr/>
                <p:nvPr/>
              </p:nvSpPr>
              <p:spPr>
                <a:xfrm>
                  <a:off x="1794450" y="2052125"/>
                  <a:ext cx="278075" cy="19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3" h="7941" extrusionOk="0">
                      <a:moveTo>
                        <a:pt x="10545" y="1"/>
                      </a:moveTo>
                      <a:cubicBezTo>
                        <a:pt x="10499" y="1"/>
                        <a:pt x="10449" y="11"/>
                        <a:pt x="10397" y="33"/>
                      </a:cubicBezTo>
                      <a:cubicBezTo>
                        <a:pt x="10208" y="64"/>
                        <a:pt x="10145" y="253"/>
                        <a:pt x="10177" y="474"/>
                      </a:cubicBezTo>
                      <a:cubicBezTo>
                        <a:pt x="10334" y="1009"/>
                        <a:pt x="10460" y="1514"/>
                        <a:pt x="10460" y="1986"/>
                      </a:cubicBezTo>
                      <a:cubicBezTo>
                        <a:pt x="10460" y="4885"/>
                        <a:pt x="8129" y="7247"/>
                        <a:pt x="5199" y="7247"/>
                      </a:cubicBezTo>
                      <a:cubicBezTo>
                        <a:pt x="3561" y="7247"/>
                        <a:pt x="2017" y="6460"/>
                        <a:pt x="1040" y="5137"/>
                      </a:cubicBezTo>
                      <a:lnTo>
                        <a:pt x="1734" y="5137"/>
                      </a:lnTo>
                      <a:cubicBezTo>
                        <a:pt x="1954" y="5137"/>
                        <a:pt x="2112" y="4979"/>
                        <a:pt x="2112" y="4790"/>
                      </a:cubicBezTo>
                      <a:cubicBezTo>
                        <a:pt x="2112" y="4601"/>
                        <a:pt x="1954" y="4444"/>
                        <a:pt x="1734" y="4444"/>
                      </a:cubicBezTo>
                      <a:lnTo>
                        <a:pt x="379" y="4444"/>
                      </a:lnTo>
                      <a:cubicBezTo>
                        <a:pt x="158" y="4444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79" y="6523"/>
                      </a:cubicBezTo>
                      <a:cubicBezTo>
                        <a:pt x="568" y="6523"/>
                        <a:pt x="725" y="6365"/>
                        <a:pt x="725" y="6176"/>
                      </a:cubicBezTo>
                      <a:lnTo>
                        <a:pt x="725" y="5830"/>
                      </a:lnTo>
                      <a:cubicBezTo>
                        <a:pt x="1860" y="7184"/>
                        <a:pt x="3529" y="7941"/>
                        <a:pt x="5199" y="7941"/>
                      </a:cubicBezTo>
                      <a:cubicBezTo>
                        <a:pt x="8476" y="7941"/>
                        <a:pt x="11122" y="5294"/>
                        <a:pt x="11122" y="2049"/>
                      </a:cubicBezTo>
                      <a:cubicBezTo>
                        <a:pt x="11122" y="1482"/>
                        <a:pt x="11028" y="883"/>
                        <a:pt x="10839" y="253"/>
                      </a:cubicBezTo>
                      <a:cubicBezTo>
                        <a:pt x="10814" y="109"/>
                        <a:pt x="10698" y="1"/>
                        <a:pt x="105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18" name="Google Shape;9229;p73">
                  <a:extLst>
                    <a:ext uri="{FF2B5EF4-FFF2-40B4-BE49-F238E27FC236}">
                      <a16:creationId xmlns:a16="http://schemas.microsoft.com/office/drawing/2014/main" id="{912BD9AB-5AFE-5D94-8080-91B3E274804F}"/>
                    </a:ext>
                  </a:extLst>
                </p:cNvPr>
                <p:cNvSpPr/>
                <p:nvPr/>
              </p:nvSpPr>
              <p:spPr>
                <a:xfrm>
                  <a:off x="1777925" y="1953700"/>
                  <a:ext cx="278050" cy="19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47" extrusionOk="0">
                      <a:moveTo>
                        <a:pt x="5892" y="0"/>
                      </a:moveTo>
                      <a:cubicBezTo>
                        <a:pt x="2647" y="0"/>
                        <a:pt x="0" y="2615"/>
                        <a:pt x="0" y="5892"/>
                      </a:cubicBezTo>
                      <a:cubicBezTo>
                        <a:pt x="0" y="6459"/>
                        <a:pt x="63" y="7026"/>
                        <a:pt x="284" y="7656"/>
                      </a:cubicBezTo>
                      <a:cubicBezTo>
                        <a:pt x="310" y="7869"/>
                        <a:pt x="450" y="7947"/>
                        <a:pt x="606" y="7947"/>
                      </a:cubicBezTo>
                      <a:cubicBezTo>
                        <a:pt x="635" y="7947"/>
                        <a:pt x="664" y="7944"/>
                        <a:pt x="693" y="7939"/>
                      </a:cubicBezTo>
                      <a:cubicBezTo>
                        <a:pt x="914" y="7908"/>
                        <a:pt x="977" y="7719"/>
                        <a:pt x="945" y="7498"/>
                      </a:cubicBezTo>
                      <a:cubicBezTo>
                        <a:pt x="788" y="6963"/>
                        <a:pt x="662" y="6459"/>
                        <a:pt x="662" y="5923"/>
                      </a:cubicBezTo>
                      <a:cubicBezTo>
                        <a:pt x="662" y="3056"/>
                        <a:pt x="2993" y="693"/>
                        <a:pt x="5923" y="693"/>
                      </a:cubicBezTo>
                      <a:cubicBezTo>
                        <a:pt x="7561" y="693"/>
                        <a:pt x="9105" y="1481"/>
                        <a:pt x="10082" y="2773"/>
                      </a:cubicBezTo>
                      <a:lnTo>
                        <a:pt x="9389" y="2773"/>
                      </a:lnTo>
                      <a:cubicBezTo>
                        <a:pt x="9168" y="2773"/>
                        <a:pt x="9011" y="2930"/>
                        <a:pt x="9011" y="3151"/>
                      </a:cubicBezTo>
                      <a:cubicBezTo>
                        <a:pt x="9011" y="3340"/>
                        <a:pt x="9168" y="3497"/>
                        <a:pt x="9389" y="3497"/>
                      </a:cubicBezTo>
                      <a:lnTo>
                        <a:pt x="10743" y="3497"/>
                      </a:lnTo>
                      <a:cubicBezTo>
                        <a:pt x="10964" y="3497"/>
                        <a:pt x="11121" y="3340"/>
                        <a:pt x="11121" y="3151"/>
                      </a:cubicBezTo>
                      <a:lnTo>
                        <a:pt x="11121" y="1765"/>
                      </a:lnTo>
                      <a:cubicBezTo>
                        <a:pt x="11121" y="1575"/>
                        <a:pt x="10964" y="1418"/>
                        <a:pt x="10743" y="1418"/>
                      </a:cubicBezTo>
                      <a:cubicBezTo>
                        <a:pt x="10554" y="1418"/>
                        <a:pt x="10397" y="1575"/>
                        <a:pt x="10397" y="1765"/>
                      </a:cubicBezTo>
                      <a:lnTo>
                        <a:pt x="10397" y="2111"/>
                      </a:lnTo>
                      <a:cubicBezTo>
                        <a:pt x="9263" y="725"/>
                        <a:pt x="7593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19" name="Google Shape;9230;p73">
                  <a:extLst>
                    <a:ext uri="{FF2B5EF4-FFF2-40B4-BE49-F238E27FC236}">
                      <a16:creationId xmlns:a16="http://schemas.microsoft.com/office/drawing/2014/main" id="{7971750F-4C3B-CA1C-5F96-D3BBF7AA1C7C}"/>
                    </a:ext>
                  </a:extLst>
                </p:cNvPr>
                <p:cNvSpPr/>
                <p:nvPr/>
              </p:nvSpPr>
              <p:spPr>
                <a:xfrm>
                  <a:off x="1829125" y="2006475"/>
                  <a:ext cx="191400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6" h="7656" extrusionOk="0">
                      <a:moveTo>
                        <a:pt x="4190" y="693"/>
                      </a:moveTo>
                      <a:cubicBezTo>
                        <a:pt x="4757" y="788"/>
                        <a:pt x="5324" y="1008"/>
                        <a:pt x="5797" y="1386"/>
                      </a:cubicBezTo>
                      <a:lnTo>
                        <a:pt x="5545" y="1607"/>
                      </a:lnTo>
                      <a:cubicBezTo>
                        <a:pt x="5450" y="1733"/>
                        <a:pt x="5450" y="1953"/>
                        <a:pt x="5545" y="2079"/>
                      </a:cubicBezTo>
                      <a:cubicBezTo>
                        <a:pt x="5608" y="2142"/>
                        <a:pt x="5702" y="2174"/>
                        <a:pt x="5793" y="2174"/>
                      </a:cubicBezTo>
                      <a:cubicBezTo>
                        <a:pt x="5884" y="2174"/>
                        <a:pt x="5970" y="2142"/>
                        <a:pt x="6017" y="2079"/>
                      </a:cubicBezTo>
                      <a:lnTo>
                        <a:pt x="6270" y="1859"/>
                      </a:lnTo>
                      <a:cubicBezTo>
                        <a:pt x="6616" y="2268"/>
                        <a:pt x="6868" y="2835"/>
                        <a:pt x="6931" y="3466"/>
                      </a:cubicBezTo>
                      <a:lnTo>
                        <a:pt x="6616" y="3466"/>
                      </a:lnTo>
                      <a:cubicBezTo>
                        <a:pt x="6427" y="3466"/>
                        <a:pt x="6270" y="3623"/>
                        <a:pt x="6270" y="3812"/>
                      </a:cubicBezTo>
                      <a:cubicBezTo>
                        <a:pt x="6270" y="4001"/>
                        <a:pt x="6427" y="4159"/>
                        <a:pt x="6616" y="4159"/>
                      </a:cubicBezTo>
                      <a:lnTo>
                        <a:pt x="6931" y="4159"/>
                      </a:lnTo>
                      <a:cubicBezTo>
                        <a:pt x="6868" y="4757"/>
                        <a:pt x="6616" y="5324"/>
                        <a:pt x="6270" y="5797"/>
                      </a:cubicBezTo>
                      <a:lnTo>
                        <a:pt x="6017" y="5545"/>
                      </a:lnTo>
                      <a:cubicBezTo>
                        <a:pt x="5970" y="5482"/>
                        <a:pt x="5884" y="5450"/>
                        <a:pt x="5793" y="5450"/>
                      </a:cubicBezTo>
                      <a:cubicBezTo>
                        <a:pt x="5702" y="5450"/>
                        <a:pt x="5608" y="5482"/>
                        <a:pt x="5545" y="5545"/>
                      </a:cubicBezTo>
                      <a:cubicBezTo>
                        <a:pt x="5450" y="5671"/>
                        <a:pt x="5450" y="5923"/>
                        <a:pt x="5545" y="6017"/>
                      </a:cubicBezTo>
                      <a:lnTo>
                        <a:pt x="5797" y="6270"/>
                      </a:lnTo>
                      <a:cubicBezTo>
                        <a:pt x="5356" y="6616"/>
                        <a:pt x="4820" y="6837"/>
                        <a:pt x="4190" y="6931"/>
                      </a:cubicBezTo>
                      <a:lnTo>
                        <a:pt x="4190" y="6616"/>
                      </a:lnTo>
                      <a:cubicBezTo>
                        <a:pt x="4190" y="6427"/>
                        <a:pt x="4033" y="6270"/>
                        <a:pt x="3812" y="6270"/>
                      </a:cubicBezTo>
                      <a:cubicBezTo>
                        <a:pt x="3623" y="6270"/>
                        <a:pt x="3466" y="6427"/>
                        <a:pt x="3466" y="6616"/>
                      </a:cubicBezTo>
                      <a:lnTo>
                        <a:pt x="3466" y="6931"/>
                      </a:lnTo>
                      <a:cubicBezTo>
                        <a:pt x="2867" y="6837"/>
                        <a:pt x="2331" y="6616"/>
                        <a:pt x="1859" y="6270"/>
                      </a:cubicBezTo>
                      <a:lnTo>
                        <a:pt x="2079" y="6017"/>
                      </a:lnTo>
                      <a:cubicBezTo>
                        <a:pt x="2205" y="5891"/>
                        <a:pt x="2205" y="5671"/>
                        <a:pt x="2079" y="5545"/>
                      </a:cubicBezTo>
                      <a:cubicBezTo>
                        <a:pt x="2032" y="5482"/>
                        <a:pt x="1945" y="5450"/>
                        <a:pt x="1855" y="5450"/>
                      </a:cubicBezTo>
                      <a:cubicBezTo>
                        <a:pt x="1764" y="5450"/>
                        <a:pt x="1670" y="5482"/>
                        <a:pt x="1607" y="5545"/>
                      </a:cubicBezTo>
                      <a:lnTo>
                        <a:pt x="1386" y="5797"/>
                      </a:lnTo>
                      <a:cubicBezTo>
                        <a:pt x="1040" y="5356"/>
                        <a:pt x="788" y="4789"/>
                        <a:pt x="725" y="4159"/>
                      </a:cubicBezTo>
                      <a:lnTo>
                        <a:pt x="1040" y="4159"/>
                      </a:lnTo>
                      <a:cubicBezTo>
                        <a:pt x="1229" y="4159"/>
                        <a:pt x="1386" y="4001"/>
                        <a:pt x="1386" y="3812"/>
                      </a:cubicBezTo>
                      <a:cubicBezTo>
                        <a:pt x="1386" y="3623"/>
                        <a:pt x="1229" y="3466"/>
                        <a:pt x="1040" y="3466"/>
                      </a:cubicBezTo>
                      <a:lnTo>
                        <a:pt x="725" y="3466"/>
                      </a:lnTo>
                      <a:cubicBezTo>
                        <a:pt x="788" y="2867"/>
                        <a:pt x="1040" y="2331"/>
                        <a:pt x="1386" y="1859"/>
                      </a:cubicBezTo>
                      <a:lnTo>
                        <a:pt x="1607" y="2079"/>
                      </a:lnTo>
                      <a:cubicBezTo>
                        <a:pt x="1701" y="2174"/>
                        <a:pt x="1764" y="2205"/>
                        <a:pt x="1859" y="2205"/>
                      </a:cubicBezTo>
                      <a:cubicBezTo>
                        <a:pt x="1922" y="2205"/>
                        <a:pt x="2048" y="2174"/>
                        <a:pt x="2079" y="2079"/>
                      </a:cubicBezTo>
                      <a:cubicBezTo>
                        <a:pt x="2205" y="1953"/>
                        <a:pt x="2205" y="1733"/>
                        <a:pt x="2079" y="1607"/>
                      </a:cubicBezTo>
                      <a:lnTo>
                        <a:pt x="1859" y="1386"/>
                      </a:lnTo>
                      <a:cubicBezTo>
                        <a:pt x="2300" y="1008"/>
                        <a:pt x="2835" y="788"/>
                        <a:pt x="3466" y="693"/>
                      </a:cubicBezTo>
                      <a:lnTo>
                        <a:pt x="3466" y="1008"/>
                      </a:lnTo>
                      <a:cubicBezTo>
                        <a:pt x="3466" y="1229"/>
                        <a:pt x="3623" y="1386"/>
                        <a:pt x="3812" y="1386"/>
                      </a:cubicBezTo>
                      <a:cubicBezTo>
                        <a:pt x="4033" y="1386"/>
                        <a:pt x="4190" y="1229"/>
                        <a:pt x="4190" y="1008"/>
                      </a:cubicBezTo>
                      <a:lnTo>
                        <a:pt x="4190" y="693"/>
                      </a:lnTo>
                      <a:close/>
                      <a:moveTo>
                        <a:pt x="3812" y="0"/>
                      </a:moveTo>
                      <a:cubicBezTo>
                        <a:pt x="1733" y="0"/>
                        <a:pt x="0" y="1701"/>
                        <a:pt x="0" y="3812"/>
                      </a:cubicBezTo>
                      <a:cubicBezTo>
                        <a:pt x="0" y="5923"/>
                        <a:pt x="1701" y="7656"/>
                        <a:pt x="3812" y="7656"/>
                      </a:cubicBezTo>
                      <a:cubicBezTo>
                        <a:pt x="5923" y="7656"/>
                        <a:pt x="7656" y="5954"/>
                        <a:pt x="7656" y="3812"/>
                      </a:cubicBezTo>
                      <a:cubicBezTo>
                        <a:pt x="7656" y="1733"/>
                        <a:pt x="5954" y="0"/>
                        <a:pt x="38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0" name="Google Shape;9231;p73">
                  <a:extLst>
                    <a:ext uri="{FF2B5EF4-FFF2-40B4-BE49-F238E27FC236}">
                      <a16:creationId xmlns:a16="http://schemas.microsoft.com/office/drawing/2014/main" id="{ED799F29-7E2B-3523-F53A-EB70C642FA61}"/>
                    </a:ext>
                  </a:extLst>
                </p:cNvPr>
                <p:cNvSpPr/>
                <p:nvPr/>
              </p:nvSpPr>
              <p:spPr>
                <a:xfrm>
                  <a:off x="1915750" y="2058450"/>
                  <a:ext cx="35475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2112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47" y="2111"/>
                      </a:cubicBezTo>
                      <a:lnTo>
                        <a:pt x="1072" y="2111"/>
                      </a:lnTo>
                      <a:cubicBezTo>
                        <a:pt x="1261" y="2111"/>
                        <a:pt x="1418" y="1954"/>
                        <a:pt x="1418" y="1733"/>
                      </a:cubicBezTo>
                      <a:cubicBezTo>
                        <a:pt x="1418" y="1544"/>
                        <a:pt x="1261" y="1387"/>
                        <a:pt x="1072" y="1387"/>
                      </a:cubicBezTo>
                      <a:lnTo>
                        <a:pt x="725" y="1387"/>
                      </a:lnTo>
                      <a:lnTo>
                        <a:pt x="725" y="378"/>
                      </a:lnTo>
                      <a:cubicBezTo>
                        <a:pt x="725" y="158"/>
                        <a:pt x="568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37" name="Google Shape;9232;p73">
                <a:extLst>
                  <a:ext uri="{FF2B5EF4-FFF2-40B4-BE49-F238E27FC236}">
                    <a16:creationId xmlns:a16="http://schemas.microsoft.com/office/drawing/2014/main" id="{7E651A88-55CB-1C98-EADF-BDCE8D6EF5DB}"/>
                  </a:ext>
                </a:extLst>
              </p:cNvPr>
              <p:cNvGrpSpPr/>
              <p:nvPr/>
            </p:nvGrpSpPr>
            <p:grpSpPr>
              <a:xfrm>
                <a:off x="2694705" y="2282300"/>
                <a:ext cx="452652" cy="497951"/>
                <a:chOff x="1790525" y="2319150"/>
                <a:chExt cx="267800" cy="294600"/>
              </a:xfrm>
              <a:grpFill/>
            </p:grpSpPr>
            <p:sp>
              <p:nvSpPr>
                <p:cNvPr id="415" name="Google Shape;9233;p73">
                  <a:extLst>
                    <a:ext uri="{FF2B5EF4-FFF2-40B4-BE49-F238E27FC236}">
                      <a16:creationId xmlns:a16="http://schemas.microsoft.com/office/drawing/2014/main" id="{B2341D6E-990A-BF35-B181-0E25903DDEB9}"/>
                    </a:ext>
                  </a:extLst>
                </p:cNvPr>
                <p:cNvSpPr/>
                <p:nvPr/>
              </p:nvSpPr>
              <p:spPr>
                <a:xfrm>
                  <a:off x="1881100" y="2423125"/>
                  <a:ext cx="882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207" extrusionOk="0">
                      <a:moveTo>
                        <a:pt x="1418" y="1323"/>
                      </a:moveTo>
                      <a:lnTo>
                        <a:pt x="1418" y="2741"/>
                      </a:lnTo>
                      <a:lnTo>
                        <a:pt x="1072" y="2741"/>
                      </a:lnTo>
                      <a:cubicBezTo>
                        <a:pt x="882" y="2741"/>
                        <a:pt x="725" y="2583"/>
                        <a:pt x="725" y="2394"/>
                      </a:cubicBezTo>
                      <a:lnTo>
                        <a:pt x="725" y="1701"/>
                      </a:lnTo>
                      <a:cubicBezTo>
                        <a:pt x="725" y="1481"/>
                        <a:pt x="882" y="1323"/>
                        <a:pt x="1072" y="1323"/>
                      </a:cubicBezTo>
                      <a:close/>
                      <a:moveTo>
                        <a:pt x="2458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lnTo>
                        <a:pt x="2804" y="4537"/>
                      </a:lnTo>
                      <a:cubicBezTo>
                        <a:pt x="2804" y="4726"/>
                        <a:pt x="2647" y="4883"/>
                        <a:pt x="2458" y="4883"/>
                      </a:cubicBezTo>
                      <a:lnTo>
                        <a:pt x="2111" y="4883"/>
                      </a:lnTo>
                      <a:lnTo>
                        <a:pt x="2111" y="3466"/>
                      </a:lnTo>
                      <a:close/>
                      <a:moveTo>
                        <a:pt x="1796" y="0"/>
                      </a:moveTo>
                      <a:cubicBezTo>
                        <a:pt x="1576" y="0"/>
                        <a:pt x="1418" y="158"/>
                        <a:pt x="1418" y="347"/>
                      </a:cubicBezTo>
                      <a:lnTo>
                        <a:pt x="1418" y="693"/>
                      </a:lnTo>
                      <a:lnTo>
                        <a:pt x="1072" y="693"/>
                      </a:lnTo>
                      <a:cubicBezTo>
                        <a:pt x="473" y="693"/>
                        <a:pt x="63" y="1166"/>
                        <a:pt x="63" y="1733"/>
                      </a:cubicBezTo>
                      <a:lnTo>
                        <a:pt x="63" y="2426"/>
                      </a:lnTo>
                      <a:cubicBezTo>
                        <a:pt x="63" y="3025"/>
                        <a:pt x="536" y="3466"/>
                        <a:pt x="1072" y="3466"/>
                      </a:cubicBezTo>
                      <a:lnTo>
                        <a:pt x="1418" y="3466"/>
                      </a:lnTo>
                      <a:lnTo>
                        <a:pt x="1418" y="4852"/>
                      </a:lnTo>
                      <a:lnTo>
                        <a:pt x="1072" y="4852"/>
                      </a:lnTo>
                      <a:cubicBezTo>
                        <a:pt x="882" y="4852"/>
                        <a:pt x="725" y="4694"/>
                        <a:pt x="725" y="4474"/>
                      </a:cubicBezTo>
                      <a:cubicBezTo>
                        <a:pt x="725" y="4285"/>
                        <a:pt x="567" y="4127"/>
                        <a:pt x="378" y="4127"/>
                      </a:cubicBezTo>
                      <a:cubicBezTo>
                        <a:pt x="158" y="4127"/>
                        <a:pt x="0" y="4285"/>
                        <a:pt x="0" y="4474"/>
                      </a:cubicBezTo>
                      <a:cubicBezTo>
                        <a:pt x="0" y="5072"/>
                        <a:pt x="473" y="5513"/>
                        <a:pt x="1040" y="5513"/>
                      </a:cubicBezTo>
                      <a:lnTo>
                        <a:pt x="1387" y="5513"/>
                      </a:lnTo>
                      <a:lnTo>
                        <a:pt x="1387" y="5860"/>
                      </a:lnTo>
                      <a:cubicBezTo>
                        <a:pt x="1387" y="6049"/>
                        <a:pt x="1544" y="6207"/>
                        <a:pt x="1733" y="6207"/>
                      </a:cubicBezTo>
                      <a:cubicBezTo>
                        <a:pt x="1954" y="6207"/>
                        <a:pt x="2111" y="6049"/>
                        <a:pt x="2111" y="5860"/>
                      </a:cubicBezTo>
                      <a:lnTo>
                        <a:pt x="2111" y="5545"/>
                      </a:lnTo>
                      <a:lnTo>
                        <a:pt x="2458" y="5545"/>
                      </a:lnTo>
                      <a:cubicBezTo>
                        <a:pt x="3056" y="5545"/>
                        <a:pt x="3466" y="5072"/>
                        <a:pt x="3466" y="4537"/>
                      </a:cubicBezTo>
                      <a:lnTo>
                        <a:pt x="3466" y="3812"/>
                      </a:lnTo>
                      <a:cubicBezTo>
                        <a:pt x="3466" y="3214"/>
                        <a:pt x="2993" y="2804"/>
                        <a:pt x="2458" y="2804"/>
                      </a:cubicBezTo>
                      <a:lnTo>
                        <a:pt x="2111" y="2804"/>
                      </a:lnTo>
                      <a:lnTo>
                        <a:pt x="2111" y="1386"/>
                      </a:lnTo>
                      <a:lnTo>
                        <a:pt x="2458" y="1386"/>
                      </a:lnTo>
                      <a:cubicBezTo>
                        <a:pt x="2647" y="1386"/>
                        <a:pt x="2804" y="1544"/>
                        <a:pt x="2804" y="1733"/>
                      </a:cubicBezTo>
                      <a:cubicBezTo>
                        <a:pt x="2804" y="1922"/>
                        <a:pt x="2962" y="2079"/>
                        <a:pt x="3151" y="2079"/>
                      </a:cubicBezTo>
                      <a:cubicBezTo>
                        <a:pt x="3371" y="2079"/>
                        <a:pt x="3529" y="1922"/>
                        <a:pt x="3529" y="1733"/>
                      </a:cubicBezTo>
                      <a:cubicBezTo>
                        <a:pt x="3529" y="1134"/>
                        <a:pt x="3056" y="693"/>
                        <a:pt x="2489" y="693"/>
                      </a:cubicBezTo>
                      <a:lnTo>
                        <a:pt x="2143" y="693"/>
                      </a:lnTo>
                      <a:lnTo>
                        <a:pt x="2143" y="347"/>
                      </a:lnTo>
                      <a:cubicBezTo>
                        <a:pt x="2143" y="158"/>
                        <a:pt x="1985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16" name="Google Shape;9234;p73">
                  <a:extLst>
                    <a:ext uri="{FF2B5EF4-FFF2-40B4-BE49-F238E27FC236}">
                      <a16:creationId xmlns:a16="http://schemas.microsoft.com/office/drawing/2014/main" id="{D52B5143-FF63-ED3A-7CD2-280A7FE48717}"/>
                    </a:ext>
                  </a:extLst>
                </p:cNvPr>
                <p:cNvSpPr/>
                <p:nvPr/>
              </p:nvSpPr>
              <p:spPr>
                <a:xfrm>
                  <a:off x="1790525" y="2319150"/>
                  <a:ext cx="2678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2" h="11784" extrusionOk="0">
                      <a:moveTo>
                        <a:pt x="6427" y="662"/>
                      </a:moveTo>
                      <a:cubicBezTo>
                        <a:pt x="6837" y="662"/>
                        <a:pt x="7152" y="977"/>
                        <a:pt x="7152" y="1355"/>
                      </a:cubicBezTo>
                      <a:cubicBezTo>
                        <a:pt x="7152" y="1765"/>
                        <a:pt x="6837" y="2080"/>
                        <a:pt x="6427" y="2080"/>
                      </a:cubicBezTo>
                      <a:lnTo>
                        <a:pt x="6427" y="1702"/>
                      </a:lnTo>
                      <a:cubicBezTo>
                        <a:pt x="6427" y="1513"/>
                        <a:pt x="6270" y="1355"/>
                        <a:pt x="6081" y="1355"/>
                      </a:cubicBezTo>
                      <a:lnTo>
                        <a:pt x="4695" y="1355"/>
                      </a:lnTo>
                      <a:cubicBezTo>
                        <a:pt x="4505" y="1355"/>
                        <a:pt x="4348" y="1513"/>
                        <a:pt x="4348" y="1702"/>
                      </a:cubicBezTo>
                      <a:lnTo>
                        <a:pt x="4348" y="2080"/>
                      </a:lnTo>
                      <a:cubicBezTo>
                        <a:pt x="3938" y="2017"/>
                        <a:pt x="3623" y="1765"/>
                        <a:pt x="3623" y="1355"/>
                      </a:cubicBezTo>
                      <a:cubicBezTo>
                        <a:pt x="3623" y="977"/>
                        <a:pt x="3938" y="662"/>
                        <a:pt x="4348" y="662"/>
                      </a:cubicBezTo>
                      <a:close/>
                      <a:moveTo>
                        <a:pt x="5734" y="2017"/>
                      </a:moveTo>
                      <a:lnTo>
                        <a:pt x="5734" y="2741"/>
                      </a:lnTo>
                      <a:lnTo>
                        <a:pt x="5010" y="2741"/>
                      </a:lnTo>
                      <a:lnTo>
                        <a:pt x="5010" y="2017"/>
                      </a:lnTo>
                      <a:close/>
                      <a:moveTo>
                        <a:pt x="1418" y="1985"/>
                      </a:moveTo>
                      <a:lnTo>
                        <a:pt x="1859" y="2489"/>
                      </a:lnTo>
                      <a:lnTo>
                        <a:pt x="1355" y="2930"/>
                      </a:lnTo>
                      <a:lnTo>
                        <a:pt x="914" y="2426"/>
                      </a:lnTo>
                      <a:lnTo>
                        <a:pt x="1418" y="1985"/>
                      </a:lnTo>
                      <a:close/>
                      <a:moveTo>
                        <a:pt x="9357" y="1985"/>
                      </a:moveTo>
                      <a:lnTo>
                        <a:pt x="9861" y="2426"/>
                      </a:lnTo>
                      <a:lnTo>
                        <a:pt x="9420" y="2930"/>
                      </a:lnTo>
                      <a:lnTo>
                        <a:pt x="8916" y="2489"/>
                      </a:lnTo>
                      <a:lnTo>
                        <a:pt x="9357" y="1985"/>
                      </a:lnTo>
                      <a:close/>
                      <a:moveTo>
                        <a:pt x="5356" y="3434"/>
                      </a:moveTo>
                      <a:cubicBezTo>
                        <a:pt x="7467" y="3434"/>
                        <a:pt x="9200" y="5167"/>
                        <a:pt x="9200" y="7278"/>
                      </a:cubicBezTo>
                      <a:cubicBezTo>
                        <a:pt x="9200" y="9389"/>
                        <a:pt x="7498" y="11090"/>
                        <a:pt x="5356" y="11090"/>
                      </a:cubicBezTo>
                      <a:cubicBezTo>
                        <a:pt x="3277" y="11090"/>
                        <a:pt x="1544" y="9357"/>
                        <a:pt x="1544" y="7278"/>
                      </a:cubicBezTo>
                      <a:cubicBezTo>
                        <a:pt x="1576" y="5136"/>
                        <a:pt x="3277" y="3434"/>
                        <a:pt x="5356" y="3434"/>
                      </a:cubicBezTo>
                      <a:close/>
                      <a:moveTo>
                        <a:pt x="4316" y="0"/>
                      </a:moveTo>
                      <a:cubicBezTo>
                        <a:pt x="3560" y="0"/>
                        <a:pt x="2930" y="631"/>
                        <a:pt x="2930" y="1387"/>
                      </a:cubicBezTo>
                      <a:cubicBezTo>
                        <a:pt x="2930" y="2143"/>
                        <a:pt x="3560" y="2773"/>
                        <a:pt x="4316" y="2773"/>
                      </a:cubicBezTo>
                      <a:lnTo>
                        <a:pt x="4316" y="2899"/>
                      </a:lnTo>
                      <a:cubicBezTo>
                        <a:pt x="3749" y="3025"/>
                        <a:pt x="3214" y="3277"/>
                        <a:pt x="2741" y="3592"/>
                      </a:cubicBezTo>
                      <a:lnTo>
                        <a:pt x="2269" y="3056"/>
                      </a:lnTo>
                      <a:lnTo>
                        <a:pt x="2521" y="2804"/>
                      </a:lnTo>
                      <a:cubicBezTo>
                        <a:pt x="2741" y="2678"/>
                        <a:pt x="2741" y="2458"/>
                        <a:pt x="2615" y="2332"/>
                      </a:cubicBezTo>
                      <a:lnTo>
                        <a:pt x="1702" y="1292"/>
                      </a:lnTo>
                      <a:cubicBezTo>
                        <a:pt x="1631" y="1203"/>
                        <a:pt x="1530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7"/>
                      </a:lnTo>
                      <a:cubicBezTo>
                        <a:pt x="1106" y="3770"/>
                        <a:pt x="1199" y="3809"/>
                        <a:pt x="1291" y="3809"/>
                      </a:cubicBezTo>
                      <a:cubicBezTo>
                        <a:pt x="1372" y="3809"/>
                        <a:pt x="1453" y="3778"/>
                        <a:pt x="1513" y="3718"/>
                      </a:cubicBezTo>
                      <a:lnTo>
                        <a:pt x="1796" y="3498"/>
                      </a:lnTo>
                      <a:lnTo>
                        <a:pt x="2269" y="4033"/>
                      </a:lnTo>
                      <a:cubicBezTo>
                        <a:pt x="1387" y="4852"/>
                        <a:pt x="882" y="6018"/>
                        <a:pt x="882" y="7278"/>
                      </a:cubicBezTo>
                      <a:cubicBezTo>
                        <a:pt x="882" y="9735"/>
                        <a:pt x="2899" y="11783"/>
                        <a:pt x="5356" y="11783"/>
                      </a:cubicBezTo>
                      <a:cubicBezTo>
                        <a:pt x="7845" y="11783"/>
                        <a:pt x="9861" y="9735"/>
                        <a:pt x="9861" y="7278"/>
                      </a:cubicBezTo>
                      <a:cubicBezTo>
                        <a:pt x="9861" y="6081"/>
                        <a:pt x="9389" y="4915"/>
                        <a:pt x="8475" y="4033"/>
                      </a:cubicBezTo>
                      <a:lnTo>
                        <a:pt x="8948" y="3498"/>
                      </a:lnTo>
                      <a:lnTo>
                        <a:pt x="9231" y="3718"/>
                      </a:lnTo>
                      <a:cubicBezTo>
                        <a:pt x="9306" y="3778"/>
                        <a:pt x="9387" y="3809"/>
                        <a:pt x="9465" y="3809"/>
                      </a:cubicBezTo>
                      <a:cubicBezTo>
                        <a:pt x="9553" y="3809"/>
                        <a:pt x="9637" y="3770"/>
                        <a:pt x="9704" y="3687"/>
                      </a:cubicBezTo>
                      <a:lnTo>
                        <a:pt x="10617" y="2615"/>
                      </a:lnTo>
                      <a:cubicBezTo>
                        <a:pt x="10712" y="2458"/>
                        <a:pt x="10712" y="2269"/>
                        <a:pt x="10554" y="2143"/>
                      </a:cubicBezTo>
                      <a:lnTo>
                        <a:pt x="9515" y="1229"/>
                      </a:lnTo>
                      <a:cubicBezTo>
                        <a:pt x="9446" y="1188"/>
                        <a:pt x="9365" y="1165"/>
                        <a:pt x="9288" y="1165"/>
                      </a:cubicBezTo>
                      <a:cubicBezTo>
                        <a:pt x="9189" y="1165"/>
                        <a:pt x="9095" y="1203"/>
                        <a:pt x="9042" y="1292"/>
                      </a:cubicBezTo>
                      <a:lnTo>
                        <a:pt x="8129" y="2332"/>
                      </a:lnTo>
                      <a:cubicBezTo>
                        <a:pt x="8003" y="2489"/>
                        <a:pt x="8003" y="2710"/>
                        <a:pt x="8160" y="2804"/>
                      </a:cubicBezTo>
                      <a:lnTo>
                        <a:pt x="8444" y="3056"/>
                      </a:lnTo>
                      <a:lnTo>
                        <a:pt x="7971" y="3592"/>
                      </a:lnTo>
                      <a:cubicBezTo>
                        <a:pt x="7498" y="3245"/>
                        <a:pt x="6931" y="3025"/>
                        <a:pt x="6396" y="2899"/>
                      </a:cubicBezTo>
                      <a:lnTo>
                        <a:pt x="6396" y="2773"/>
                      </a:lnTo>
                      <a:cubicBezTo>
                        <a:pt x="7152" y="2773"/>
                        <a:pt x="7782" y="2143"/>
                        <a:pt x="7782" y="1387"/>
                      </a:cubicBezTo>
                      <a:cubicBezTo>
                        <a:pt x="7782" y="631"/>
                        <a:pt x="7152" y="0"/>
                        <a:pt x="6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38" name="Google Shape;9235;p73">
                <a:extLst>
                  <a:ext uri="{FF2B5EF4-FFF2-40B4-BE49-F238E27FC236}">
                    <a16:creationId xmlns:a16="http://schemas.microsoft.com/office/drawing/2014/main" id="{F43C4807-B7DC-A285-36DE-2AA484359DC0}"/>
                  </a:ext>
                </a:extLst>
              </p:cNvPr>
              <p:cNvSpPr/>
              <p:nvPr/>
            </p:nvSpPr>
            <p:spPr>
              <a:xfrm>
                <a:off x="2670025" y="2923979"/>
                <a:ext cx="501965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11878" extrusionOk="0">
                    <a:moveTo>
                      <a:pt x="5892" y="693"/>
                    </a:moveTo>
                    <a:cubicBezTo>
                      <a:pt x="6302" y="693"/>
                      <a:pt x="6617" y="1008"/>
                      <a:pt x="6617" y="1418"/>
                    </a:cubicBezTo>
                    <a:cubicBezTo>
                      <a:pt x="6617" y="1796"/>
                      <a:pt x="6302" y="2111"/>
                      <a:pt x="5892" y="2111"/>
                    </a:cubicBezTo>
                    <a:cubicBezTo>
                      <a:pt x="5514" y="2111"/>
                      <a:pt x="5199" y="1796"/>
                      <a:pt x="5199" y="1418"/>
                    </a:cubicBezTo>
                    <a:cubicBezTo>
                      <a:pt x="5231" y="1008"/>
                      <a:pt x="5546" y="693"/>
                      <a:pt x="5892" y="693"/>
                    </a:cubicBezTo>
                    <a:close/>
                    <a:moveTo>
                      <a:pt x="5892" y="2741"/>
                    </a:moveTo>
                    <a:cubicBezTo>
                      <a:pt x="6837" y="2741"/>
                      <a:pt x="7625" y="3529"/>
                      <a:pt x="7625" y="4505"/>
                    </a:cubicBezTo>
                    <a:lnTo>
                      <a:pt x="7625" y="5545"/>
                    </a:lnTo>
                    <a:lnTo>
                      <a:pt x="4159" y="5545"/>
                    </a:lnTo>
                    <a:lnTo>
                      <a:pt x="4159" y="4505"/>
                    </a:lnTo>
                    <a:cubicBezTo>
                      <a:pt x="4159" y="3529"/>
                      <a:pt x="4947" y="2741"/>
                      <a:pt x="5892" y="2741"/>
                    </a:cubicBezTo>
                    <a:close/>
                    <a:moveTo>
                      <a:pt x="8381" y="5104"/>
                    </a:moveTo>
                    <a:cubicBezTo>
                      <a:pt x="9326" y="5356"/>
                      <a:pt x="9767" y="5703"/>
                      <a:pt x="9767" y="5892"/>
                    </a:cubicBezTo>
                    <a:cubicBezTo>
                      <a:pt x="9767" y="6238"/>
                      <a:pt x="8381" y="6931"/>
                      <a:pt x="5955" y="6931"/>
                    </a:cubicBezTo>
                    <a:cubicBezTo>
                      <a:pt x="5898" y="6932"/>
                      <a:pt x="5842" y="6932"/>
                      <a:pt x="5787" y="6932"/>
                    </a:cubicBezTo>
                    <a:cubicBezTo>
                      <a:pt x="3434" y="6932"/>
                      <a:pt x="2112" y="6292"/>
                      <a:pt x="2112" y="5892"/>
                    </a:cubicBezTo>
                    <a:cubicBezTo>
                      <a:pt x="2112" y="5703"/>
                      <a:pt x="2553" y="5388"/>
                      <a:pt x="3498" y="5104"/>
                    </a:cubicBezTo>
                    <a:lnTo>
                      <a:pt x="3498" y="5892"/>
                    </a:lnTo>
                    <a:cubicBezTo>
                      <a:pt x="3498" y="6081"/>
                      <a:pt x="3655" y="6238"/>
                      <a:pt x="3844" y="6238"/>
                    </a:cubicBezTo>
                    <a:lnTo>
                      <a:pt x="8034" y="6238"/>
                    </a:lnTo>
                    <a:cubicBezTo>
                      <a:pt x="8223" y="6238"/>
                      <a:pt x="8381" y="6081"/>
                      <a:pt x="8381" y="5892"/>
                    </a:cubicBezTo>
                    <a:lnTo>
                      <a:pt x="8381" y="5104"/>
                    </a:lnTo>
                    <a:close/>
                    <a:moveTo>
                      <a:pt x="1765" y="10428"/>
                    </a:moveTo>
                    <a:cubicBezTo>
                      <a:pt x="2427" y="10428"/>
                      <a:pt x="2805" y="10680"/>
                      <a:pt x="2805" y="10775"/>
                    </a:cubicBezTo>
                    <a:cubicBezTo>
                      <a:pt x="2805" y="10869"/>
                      <a:pt x="2427" y="11121"/>
                      <a:pt x="1765" y="11121"/>
                    </a:cubicBezTo>
                    <a:cubicBezTo>
                      <a:pt x="1072" y="11121"/>
                      <a:pt x="694" y="10869"/>
                      <a:pt x="694" y="10775"/>
                    </a:cubicBezTo>
                    <a:cubicBezTo>
                      <a:pt x="694" y="10712"/>
                      <a:pt x="1072" y="10428"/>
                      <a:pt x="1765" y="10428"/>
                    </a:cubicBezTo>
                    <a:close/>
                    <a:moveTo>
                      <a:pt x="5955" y="10428"/>
                    </a:moveTo>
                    <a:cubicBezTo>
                      <a:pt x="6617" y="10428"/>
                      <a:pt x="6963" y="10712"/>
                      <a:pt x="6963" y="10775"/>
                    </a:cubicBezTo>
                    <a:cubicBezTo>
                      <a:pt x="6963" y="10869"/>
                      <a:pt x="6617" y="11121"/>
                      <a:pt x="5955" y="11121"/>
                    </a:cubicBezTo>
                    <a:cubicBezTo>
                      <a:pt x="5262" y="11121"/>
                      <a:pt x="4915" y="10869"/>
                      <a:pt x="4915" y="10775"/>
                    </a:cubicBezTo>
                    <a:cubicBezTo>
                      <a:pt x="4915" y="10712"/>
                      <a:pt x="5262" y="10428"/>
                      <a:pt x="5955" y="10428"/>
                    </a:cubicBezTo>
                    <a:close/>
                    <a:moveTo>
                      <a:pt x="10082" y="10428"/>
                    </a:moveTo>
                    <a:cubicBezTo>
                      <a:pt x="10775" y="10428"/>
                      <a:pt x="11153" y="10680"/>
                      <a:pt x="11153" y="10775"/>
                    </a:cubicBezTo>
                    <a:cubicBezTo>
                      <a:pt x="11153" y="10869"/>
                      <a:pt x="10775" y="11121"/>
                      <a:pt x="10082" y="11121"/>
                    </a:cubicBezTo>
                    <a:cubicBezTo>
                      <a:pt x="9421" y="11121"/>
                      <a:pt x="9043" y="10869"/>
                      <a:pt x="9043" y="10775"/>
                    </a:cubicBezTo>
                    <a:cubicBezTo>
                      <a:pt x="9043" y="10712"/>
                      <a:pt x="9421" y="10428"/>
                      <a:pt x="10082" y="10428"/>
                    </a:cubicBezTo>
                    <a:close/>
                    <a:moveTo>
                      <a:pt x="5987" y="0"/>
                    </a:moveTo>
                    <a:cubicBezTo>
                      <a:pt x="5231" y="0"/>
                      <a:pt x="4600" y="630"/>
                      <a:pt x="4600" y="1355"/>
                    </a:cubicBezTo>
                    <a:cubicBezTo>
                      <a:pt x="4600" y="1733"/>
                      <a:pt x="4726" y="2016"/>
                      <a:pt x="4947" y="2300"/>
                    </a:cubicBezTo>
                    <a:cubicBezTo>
                      <a:pt x="4159" y="2710"/>
                      <a:pt x="3624" y="3497"/>
                      <a:pt x="3561" y="4442"/>
                    </a:cubicBezTo>
                    <a:cubicBezTo>
                      <a:pt x="2742" y="4631"/>
                      <a:pt x="1481" y="5072"/>
                      <a:pt x="1481" y="5923"/>
                    </a:cubicBezTo>
                    <a:cubicBezTo>
                      <a:pt x="1481" y="6679"/>
                      <a:pt x="2427" y="7120"/>
                      <a:pt x="3151" y="7309"/>
                    </a:cubicBezTo>
                    <a:lnTo>
                      <a:pt x="1954" y="9798"/>
                    </a:lnTo>
                    <a:lnTo>
                      <a:pt x="1828" y="9798"/>
                    </a:lnTo>
                    <a:cubicBezTo>
                      <a:pt x="851" y="9798"/>
                      <a:pt x="64" y="10239"/>
                      <a:pt x="64" y="10806"/>
                    </a:cubicBezTo>
                    <a:cubicBezTo>
                      <a:pt x="1" y="11373"/>
                      <a:pt x="725" y="11846"/>
                      <a:pt x="1765" y="11846"/>
                    </a:cubicBezTo>
                    <a:cubicBezTo>
                      <a:pt x="2679" y="11846"/>
                      <a:pt x="3498" y="11436"/>
                      <a:pt x="3498" y="10806"/>
                    </a:cubicBezTo>
                    <a:cubicBezTo>
                      <a:pt x="3498" y="10334"/>
                      <a:pt x="3057" y="10019"/>
                      <a:pt x="2584" y="9924"/>
                    </a:cubicBezTo>
                    <a:lnTo>
                      <a:pt x="3781" y="7498"/>
                    </a:lnTo>
                    <a:cubicBezTo>
                      <a:pt x="4317" y="7624"/>
                      <a:pt x="4947" y="7656"/>
                      <a:pt x="5577" y="7719"/>
                    </a:cubicBezTo>
                    <a:lnTo>
                      <a:pt x="5577" y="9830"/>
                    </a:lnTo>
                    <a:cubicBezTo>
                      <a:pt x="4947" y="9924"/>
                      <a:pt x="4222" y="10239"/>
                      <a:pt x="4222" y="10869"/>
                    </a:cubicBezTo>
                    <a:cubicBezTo>
                      <a:pt x="4222" y="11499"/>
                      <a:pt x="5041" y="11877"/>
                      <a:pt x="5955" y="11877"/>
                    </a:cubicBezTo>
                    <a:cubicBezTo>
                      <a:pt x="6837" y="11877"/>
                      <a:pt x="7688" y="11499"/>
                      <a:pt x="7688" y="10869"/>
                    </a:cubicBezTo>
                    <a:cubicBezTo>
                      <a:pt x="7688" y="10239"/>
                      <a:pt x="6932" y="9924"/>
                      <a:pt x="6302" y="9830"/>
                    </a:cubicBezTo>
                    <a:lnTo>
                      <a:pt x="6302" y="7719"/>
                    </a:lnTo>
                    <a:cubicBezTo>
                      <a:pt x="6932" y="7719"/>
                      <a:pt x="7562" y="7624"/>
                      <a:pt x="8097" y="7498"/>
                    </a:cubicBezTo>
                    <a:lnTo>
                      <a:pt x="9295" y="9924"/>
                    </a:lnTo>
                    <a:cubicBezTo>
                      <a:pt x="8822" y="10082"/>
                      <a:pt x="8381" y="10334"/>
                      <a:pt x="8381" y="10806"/>
                    </a:cubicBezTo>
                    <a:cubicBezTo>
                      <a:pt x="8381" y="11436"/>
                      <a:pt x="9200" y="11846"/>
                      <a:pt x="10114" y="11846"/>
                    </a:cubicBezTo>
                    <a:cubicBezTo>
                      <a:pt x="11090" y="11846"/>
                      <a:pt x="11878" y="11405"/>
                      <a:pt x="11878" y="10806"/>
                    </a:cubicBezTo>
                    <a:cubicBezTo>
                      <a:pt x="11878" y="10239"/>
                      <a:pt x="11153" y="9798"/>
                      <a:pt x="10114" y="9798"/>
                    </a:cubicBezTo>
                    <a:lnTo>
                      <a:pt x="9988" y="9798"/>
                    </a:lnTo>
                    <a:lnTo>
                      <a:pt x="8822" y="7309"/>
                    </a:lnTo>
                    <a:cubicBezTo>
                      <a:pt x="9515" y="7120"/>
                      <a:pt x="10460" y="6679"/>
                      <a:pt x="10460" y="5923"/>
                    </a:cubicBezTo>
                    <a:cubicBezTo>
                      <a:pt x="10460" y="5072"/>
                      <a:pt x="9200" y="4631"/>
                      <a:pt x="8381" y="4442"/>
                    </a:cubicBezTo>
                    <a:cubicBezTo>
                      <a:pt x="8350" y="3497"/>
                      <a:pt x="7782" y="2710"/>
                      <a:pt x="6995" y="2300"/>
                    </a:cubicBezTo>
                    <a:cubicBezTo>
                      <a:pt x="7247" y="2080"/>
                      <a:pt x="7341" y="1764"/>
                      <a:pt x="7341" y="1355"/>
                    </a:cubicBezTo>
                    <a:cubicBezTo>
                      <a:pt x="7341" y="630"/>
                      <a:pt x="6711" y="0"/>
                      <a:pt x="59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39" name="Google Shape;9236;p73">
                <a:extLst>
                  <a:ext uri="{FF2B5EF4-FFF2-40B4-BE49-F238E27FC236}">
                    <a16:creationId xmlns:a16="http://schemas.microsoft.com/office/drawing/2014/main" id="{A1599B7C-CB9F-9487-0509-B28D6283CD3E}"/>
                  </a:ext>
                </a:extLst>
              </p:cNvPr>
              <p:cNvGrpSpPr/>
              <p:nvPr/>
            </p:nvGrpSpPr>
            <p:grpSpPr>
              <a:xfrm>
                <a:off x="5851480" y="1688532"/>
                <a:ext cx="500612" cy="499303"/>
                <a:chOff x="3599700" y="1954475"/>
                <a:chExt cx="296175" cy="295400"/>
              </a:xfrm>
              <a:grpFill/>
            </p:grpSpPr>
            <p:sp>
              <p:nvSpPr>
                <p:cNvPr id="412" name="Google Shape;9237;p73">
                  <a:extLst>
                    <a:ext uri="{FF2B5EF4-FFF2-40B4-BE49-F238E27FC236}">
                      <a16:creationId xmlns:a16="http://schemas.microsoft.com/office/drawing/2014/main" id="{27A393BC-9774-89A9-2B78-9C9084567FBC}"/>
                    </a:ext>
                  </a:extLst>
                </p:cNvPr>
                <p:cNvSpPr/>
                <p:nvPr/>
              </p:nvSpPr>
              <p:spPr>
                <a:xfrm>
                  <a:off x="3599700" y="1954475"/>
                  <a:ext cx="29617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16" extrusionOk="0">
                      <a:moveTo>
                        <a:pt x="3151" y="694"/>
                      </a:moveTo>
                      <a:cubicBezTo>
                        <a:pt x="3718" y="694"/>
                        <a:pt x="4159" y="1166"/>
                        <a:pt x="4159" y="1734"/>
                      </a:cubicBezTo>
                      <a:cubicBezTo>
                        <a:pt x="4159" y="2301"/>
                        <a:pt x="3686" y="2742"/>
                        <a:pt x="3151" y="2742"/>
                      </a:cubicBezTo>
                      <a:cubicBezTo>
                        <a:pt x="2584" y="2742"/>
                        <a:pt x="2111" y="2269"/>
                        <a:pt x="2111" y="1734"/>
                      </a:cubicBezTo>
                      <a:cubicBezTo>
                        <a:pt x="2080" y="1166"/>
                        <a:pt x="2552" y="694"/>
                        <a:pt x="3151" y="694"/>
                      </a:cubicBezTo>
                      <a:close/>
                      <a:moveTo>
                        <a:pt x="8727" y="694"/>
                      </a:moveTo>
                      <a:cubicBezTo>
                        <a:pt x="9326" y="694"/>
                        <a:pt x="9767" y="1166"/>
                        <a:pt x="9767" y="1734"/>
                      </a:cubicBezTo>
                      <a:cubicBezTo>
                        <a:pt x="9767" y="2301"/>
                        <a:pt x="9294" y="2742"/>
                        <a:pt x="8727" y="2742"/>
                      </a:cubicBezTo>
                      <a:cubicBezTo>
                        <a:pt x="8128" y="2742"/>
                        <a:pt x="7719" y="2269"/>
                        <a:pt x="7719" y="1734"/>
                      </a:cubicBezTo>
                      <a:cubicBezTo>
                        <a:pt x="7656" y="1166"/>
                        <a:pt x="8128" y="694"/>
                        <a:pt x="8727" y="694"/>
                      </a:cubicBezTo>
                      <a:close/>
                      <a:moveTo>
                        <a:pt x="5923" y="4852"/>
                      </a:moveTo>
                      <a:cubicBezTo>
                        <a:pt x="6522" y="4852"/>
                        <a:pt x="6994" y="5325"/>
                        <a:pt x="6994" y="5861"/>
                      </a:cubicBezTo>
                      <a:cubicBezTo>
                        <a:pt x="6994" y="6396"/>
                        <a:pt x="6522" y="6869"/>
                        <a:pt x="5923" y="6869"/>
                      </a:cubicBezTo>
                      <a:cubicBezTo>
                        <a:pt x="5356" y="6869"/>
                        <a:pt x="4883" y="6428"/>
                        <a:pt x="4883" y="5861"/>
                      </a:cubicBezTo>
                      <a:cubicBezTo>
                        <a:pt x="4883" y="5294"/>
                        <a:pt x="5356" y="4852"/>
                        <a:pt x="5923" y="4852"/>
                      </a:cubicBezTo>
                      <a:close/>
                      <a:moveTo>
                        <a:pt x="3151" y="3466"/>
                      </a:moveTo>
                      <a:cubicBezTo>
                        <a:pt x="3875" y="3466"/>
                        <a:pt x="4600" y="3813"/>
                        <a:pt x="5072" y="4380"/>
                      </a:cubicBezTo>
                      <a:cubicBezTo>
                        <a:pt x="4537" y="4695"/>
                        <a:pt x="4159" y="5231"/>
                        <a:pt x="4159" y="5861"/>
                      </a:cubicBezTo>
                      <a:cubicBezTo>
                        <a:pt x="4159" y="6239"/>
                        <a:pt x="4285" y="6617"/>
                        <a:pt x="4505" y="6900"/>
                      </a:cubicBezTo>
                      <a:lnTo>
                        <a:pt x="693" y="6900"/>
                      </a:lnTo>
                      <a:lnTo>
                        <a:pt x="693" y="5892"/>
                      </a:lnTo>
                      <a:cubicBezTo>
                        <a:pt x="693" y="4569"/>
                        <a:pt x="1796" y="3466"/>
                        <a:pt x="3151" y="3466"/>
                      </a:cubicBezTo>
                      <a:close/>
                      <a:moveTo>
                        <a:pt x="8696" y="3498"/>
                      </a:moveTo>
                      <a:cubicBezTo>
                        <a:pt x="10019" y="3498"/>
                        <a:pt x="11121" y="4600"/>
                        <a:pt x="11121" y="5955"/>
                      </a:cubicBezTo>
                      <a:lnTo>
                        <a:pt x="11121" y="6932"/>
                      </a:lnTo>
                      <a:lnTo>
                        <a:pt x="7309" y="6932"/>
                      </a:lnTo>
                      <a:cubicBezTo>
                        <a:pt x="7561" y="6617"/>
                        <a:pt x="7656" y="6270"/>
                        <a:pt x="7656" y="5892"/>
                      </a:cubicBezTo>
                      <a:cubicBezTo>
                        <a:pt x="7656" y="5262"/>
                        <a:pt x="7309" y="4726"/>
                        <a:pt x="6774" y="4411"/>
                      </a:cubicBezTo>
                      <a:cubicBezTo>
                        <a:pt x="7215" y="3813"/>
                        <a:pt x="7939" y="3498"/>
                        <a:pt x="8696" y="3498"/>
                      </a:cubicBezTo>
                      <a:close/>
                      <a:moveTo>
                        <a:pt x="5923" y="7625"/>
                      </a:moveTo>
                      <a:cubicBezTo>
                        <a:pt x="6207" y="7625"/>
                        <a:pt x="6490" y="7656"/>
                        <a:pt x="6711" y="7751"/>
                      </a:cubicBezTo>
                      <a:lnTo>
                        <a:pt x="5923" y="8791"/>
                      </a:lnTo>
                      <a:lnTo>
                        <a:pt x="5135" y="7751"/>
                      </a:lnTo>
                      <a:cubicBezTo>
                        <a:pt x="5388" y="7688"/>
                        <a:pt x="5671" y="7625"/>
                        <a:pt x="5923" y="7625"/>
                      </a:cubicBezTo>
                      <a:close/>
                      <a:moveTo>
                        <a:pt x="4505" y="8066"/>
                      </a:moveTo>
                      <a:lnTo>
                        <a:pt x="5577" y="9484"/>
                      </a:lnTo>
                      <a:lnTo>
                        <a:pt x="5577" y="11153"/>
                      </a:lnTo>
                      <a:lnTo>
                        <a:pt x="3497" y="11153"/>
                      </a:lnTo>
                      <a:lnTo>
                        <a:pt x="3497" y="10019"/>
                      </a:lnTo>
                      <a:cubicBezTo>
                        <a:pt x="3497" y="9200"/>
                        <a:pt x="3875" y="8507"/>
                        <a:pt x="4505" y="8066"/>
                      </a:cubicBezTo>
                      <a:close/>
                      <a:moveTo>
                        <a:pt x="7341" y="8066"/>
                      </a:moveTo>
                      <a:cubicBezTo>
                        <a:pt x="7939" y="8507"/>
                        <a:pt x="8381" y="9263"/>
                        <a:pt x="8381" y="10051"/>
                      </a:cubicBezTo>
                      <a:lnTo>
                        <a:pt x="8381" y="11153"/>
                      </a:lnTo>
                      <a:lnTo>
                        <a:pt x="6301" y="11153"/>
                      </a:lnTo>
                      <a:lnTo>
                        <a:pt x="6301" y="9484"/>
                      </a:lnTo>
                      <a:lnTo>
                        <a:pt x="7341" y="8066"/>
                      </a:lnTo>
                      <a:close/>
                      <a:moveTo>
                        <a:pt x="3088" y="1"/>
                      </a:moveTo>
                      <a:cubicBezTo>
                        <a:pt x="2143" y="1"/>
                        <a:pt x="1355" y="788"/>
                        <a:pt x="1355" y="1734"/>
                      </a:cubicBezTo>
                      <a:cubicBezTo>
                        <a:pt x="1355" y="2238"/>
                        <a:pt x="1575" y="2679"/>
                        <a:pt x="1922" y="2994"/>
                      </a:cubicBezTo>
                      <a:cubicBezTo>
                        <a:pt x="788" y="3466"/>
                        <a:pt x="0" y="4569"/>
                        <a:pt x="0" y="5861"/>
                      </a:cubicBezTo>
                      <a:lnTo>
                        <a:pt x="0" y="7247"/>
                      </a:lnTo>
                      <a:cubicBezTo>
                        <a:pt x="0" y="7436"/>
                        <a:pt x="158" y="7593"/>
                        <a:pt x="347" y="7593"/>
                      </a:cubicBezTo>
                      <a:lnTo>
                        <a:pt x="3938" y="7593"/>
                      </a:lnTo>
                      <a:cubicBezTo>
                        <a:pt x="3214" y="8192"/>
                        <a:pt x="2741" y="9043"/>
                        <a:pt x="2741" y="10019"/>
                      </a:cubicBezTo>
                      <a:lnTo>
                        <a:pt x="2741" y="11437"/>
                      </a:lnTo>
                      <a:cubicBezTo>
                        <a:pt x="2741" y="11658"/>
                        <a:pt x="2899" y="11815"/>
                        <a:pt x="3088" y="11815"/>
                      </a:cubicBezTo>
                      <a:lnTo>
                        <a:pt x="8696" y="11815"/>
                      </a:lnTo>
                      <a:cubicBezTo>
                        <a:pt x="8885" y="11815"/>
                        <a:pt x="9042" y="11658"/>
                        <a:pt x="9042" y="11437"/>
                      </a:cubicBezTo>
                      <a:lnTo>
                        <a:pt x="9042" y="10019"/>
                      </a:lnTo>
                      <a:cubicBezTo>
                        <a:pt x="9042" y="9043"/>
                        <a:pt x="8570" y="8192"/>
                        <a:pt x="7876" y="7593"/>
                      </a:cubicBezTo>
                      <a:lnTo>
                        <a:pt x="11436" y="7593"/>
                      </a:lnTo>
                      <a:cubicBezTo>
                        <a:pt x="11657" y="7593"/>
                        <a:pt x="11815" y="7436"/>
                        <a:pt x="11815" y="7247"/>
                      </a:cubicBezTo>
                      <a:lnTo>
                        <a:pt x="11815" y="5861"/>
                      </a:lnTo>
                      <a:cubicBezTo>
                        <a:pt x="11846" y="4600"/>
                        <a:pt x="11027" y="3466"/>
                        <a:pt x="9861" y="2994"/>
                      </a:cubicBezTo>
                      <a:cubicBezTo>
                        <a:pt x="10239" y="2679"/>
                        <a:pt x="10428" y="2206"/>
                        <a:pt x="10428" y="1734"/>
                      </a:cubicBezTo>
                      <a:cubicBezTo>
                        <a:pt x="10428" y="788"/>
                        <a:pt x="9641" y="1"/>
                        <a:pt x="8696" y="1"/>
                      </a:cubicBezTo>
                      <a:cubicBezTo>
                        <a:pt x="7750" y="1"/>
                        <a:pt x="6963" y="788"/>
                        <a:pt x="6963" y="1734"/>
                      </a:cubicBezTo>
                      <a:cubicBezTo>
                        <a:pt x="6963" y="2238"/>
                        <a:pt x="7152" y="2679"/>
                        <a:pt x="7498" y="2994"/>
                      </a:cubicBezTo>
                      <a:cubicBezTo>
                        <a:pt x="6931" y="3214"/>
                        <a:pt x="6396" y="3624"/>
                        <a:pt x="6049" y="4159"/>
                      </a:cubicBezTo>
                      <a:lnTo>
                        <a:pt x="5734" y="4159"/>
                      </a:lnTo>
                      <a:cubicBezTo>
                        <a:pt x="5388" y="3655"/>
                        <a:pt x="4883" y="3214"/>
                        <a:pt x="4285" y="2994"/>
                      </a:cubicBezTo>
                      <a:cubicBezTo>
                        <a:pt x="4631" y="2679"/>
                        <a:pt x="4820" y="2238"/>
                        <a:pt x="4820" y="1734"/>
                      </a:cubicBezTo>
                      <a:cubicBezTo>
                        <a:pt x="4820" y="788"/>
                        <a:pt x="4033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13" name="Google Shape;9238;p73">
                  <a:extLst>
                    <a:ext uri="{FF2B5EF4-FFF2-40B4-BE49-F238E27FC236}">
                      <a16:creationId xmlns:a16="http://schemas.microsoft.com/office/drawing/2014/main" id="{87770ECA-9D35-26D9-9BA3-9621786BCC71}"/>
                    </a:ext>
                  </a:extLst>
                </p:cNvPr>
                <p:cNvSpPr/>
                <p:nvPr/>
              </p:nvSpPr>
              <p:spPr>
                <a:xfrm>
                  <a:off x="3825750" y="20757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14" name="Google Shape;9239;p73">
                  <a:extLst>
                    <a:ext uri="{FF2B5EF4-FFF2-40B4-BE49-F238E27FC236}">
                      <a16:creationId xmlns:a16="http://schemas.microsoft.com/office/drawing/2014/main" id="{75F740B0-B4F3-63FD-A848-6C5687A3937C}"/>
                    </a:ext>
                  </a:extLst>
                </p:cNvPr>
                <p:cNvSpPr/>
                <p:nvPr/>
              </p:nvSpPr>
              <p:spPr>
                <a:xfrm>
                  <a:off x="3633550" y="207577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79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36"/>
                        <a:pt x="1419" y="347"/>
                      </a:cubicBezTo>
                      <a:cubicBezTo>
                        <a:pt x="1419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40" name="Google Shape;9240;p73">
                <a:extLst>
                  <a:ext uri="{FF2B5EF4-FFF2-40B4-BE49-F238E27FC236}">
                    <a16:creationId xmlns:a16="http://schemas.microsoft.com/office/drawing/2014/main" id="{305B01E0-9E62-CBE0-51AF-E768A7494BBE}"/>
                  </a:ext>
                </a:extLst>
              </p:cNvPr>
              <p:cNvGrpSpPr/>
              <p:nvPr/>
            </p:nvGrpSpPr>
            <p:grpSpPr>
              <a:xfrm>
                <a:off x="5852810" y="2282300"/>
                <a:ext cx="497951" cy="497951"/>
                <a:chOff x="3601275" y="2319150"/>
                <a:chExt cx="294600" cy="294600"/>
              </a:xfrm>
              <a:grpFill/>
            </p:grpSpPr>
            <p:sp>
              <p:nvSpPr>
                <p:cNvPr id="410" name="Google Shape;9241;p73">
                  <a:extLst>
                    <a:ext uri="{FF2B5EF4-FFF2-40B4-BE49-F238E27FC236}">
                      <a16:creationId xmlns:a16="http://schemas.microsoft.com/office/drawing/2014/main" id="{541FFC35-F857-994C-F05E-0A806D4DFFF9}"/>
                    </a:ext>
                  </a:extLst>
                </p:cNvPr>
                <p:cNvSpPr/>
                <p:nvPr/>
              </p:nvSpPr>
              <p:spPr>
                <a:xfrm>
                  <a:off x="3601275" y="2319150"/>
                  <a:ext cx="2946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84" extrusionOk="0">
                      <a:moveTo>
                        <a:pt x="8223" y="694"/>
                      </a:moveTo>
                      <a:cubicBezTo>
                        <a:pt x="8696" y="725"/>
                        <a:pt x="9168" y="914"/>
                        <a:pt x="9546" y="1198"/>
                      </a:cubicBezTo>
                      <a:lnTo>
                        <a:pt x="7057" y="3687"/>
                      </a:lnTo>
                      <a:cubicBezTo>
                        <a:pt x="6774" y="3498"/>
                        <a:pt x="6459" y="3340"/>
                        <a:pt x="6144" y="3245"/>
                      </a:cubicBezTo>
                      <a:lnTo>
                        <a:pt x="8223" y="694"/>
                      </a:lnTo>
                      <a:close/>
                      <a:moveTo>
                        <a:pt x="10523" y="1198"/>
                      </a:moveTo>
                      <a:cubicBezTo>
                        <a:pt x="10838" y="1576"/>
                        <a:pt x="11027" y="2111"/>
                        <a:pt x="11027" y="2615"/>
                      </a:cubicBezTo>
                      <a:lnTo>
                        <a:pt x="8286" y="4852"/>
                      </a:lnTo>
                      <a:lnTo>
                        <a:pt x="7561" y="4159"/>
                      </a:lnTo>
                      <a:lnTo>
                        <a:pt x="10523" y="1198"/>
                      </a:lnTo>
                      <a:close/>
                      <a:moveTo>
                        <a:pt x="5592" y="3923"/>
                      </a:moveTo>
                      <a:cubicBezTo>
                        <a:pt x="6033" y="3923"/>
                        <a:pt x="6474" y="4096"/>
                        <a:pt x="6805" y="4443"/>
                      </a:cubicBezTo>
                      <a:cubicBezTo>
                        <a:pt x="7498" y="5104"/>
                        <a:pt x="7498" y="6207"/>
                        <a:pt x="6805" y="6869"/>
                      </a:cubicBezTo>
                      <a:cubicBezTo>
                        <a:pt x="6474" y="7199"/>
                        <a:pt x="6033" y="7365"/>
                        <a:pt x="5592" y="7365"/>
                      </a:cubicBezTo>
                      <a:cubicBezTo>
                        <a:pt x="5151" y="7365"/>
                        <a:pt x="4710" y="7199"/>
                        <a:pt x="4379" y="6869"/>
                      </a:cubicBezTo>
                      <a:cubicBezTo>
                        <a:pt x="3718" y="6207"/>
                        <a:pt x="3718" y="5104"/>
                        <a:pt x="4379" y="4443"/>
                      </a:cubicBezTo>
                      <a:cubicBezTo>
                        <a:pt x="4710" y="4096"/>
                        <a:pt x="5151" y="3923"/>
                        <a:pt x="5592" y="3923"/>
                      </a:cubicBezTo>
                      <a:close/>
                      <a:moveTo>
                        <a:pt x="8034" y="5577"/>
                      </a:moveTo>
                      <a:lnTo>
                        <a:pt x="8191" y="5734"/>
                      </a:lnTo>
                      <a:cubicBezTo>
                        <a:pt x="8696" y="6270"/>
                        <a:pt x="9326" y="6742"/>
                        <a:pt x="10019" y="7058"/>
                      </a:cubicBezTo>
                      <a:lnTo>
                        <a:pt x="9420" y="7278"/>
                      </a:lnTo>
                      <a:cubicBezTo>
                        <a:pt x="9263" y="7310"/>
                        <a:pt x="9168" y="7467"/>
                        <a:pt x="9168" y="7593"/>
                      </a:cubicBezTo>
                      <a:lnTo>
                        <a:pt x="9168" y="8066"/>
                      </a:lnTo>
                      <a:cubicBezTo>
                        <a:pt x="8601" y="7814"/>
                        <a:pt x="8034" y="7467"/>
                        <a:pt x="7561" y="7058"/>
                      </a:cubicBezTo>
                      <a:cubicBezTo>
                        <a:pt x="7876" y="6648"/>
                        <a:pt x="8034" y="6175"/>
                        <a:pt x="8034" y="5608"/>
                      </a:cubicBezTo>
                      <a:lnTo>
                        <a:pt x="8034" y="5577"/>
                      </a:lnTo>
                      <a:close/>
                      <a:moveTo>
                        <a:pt x="3245" y="6081"/>
                      </a:moveTo>
                      <a:cubicBezTo>
                        <a:pt x="3308" y="6427"/>
                        <a:pt x="3466" y="6806"/>
                        <a:pt x="3655" y="7058"/>
                      </a:cubicBezTo>
                      <a:lnTo>
                        <a:pt x="1197" y="9546"/>
                      </a:lnTo>
                      <a:cubicBezTo>
                        <a:pt x="882" y="9200"/>
                        <a:pt x="662" y="8696"/>
                        <a:pt x="630" y="8160"/>
                      </a:cubicBezTo>
                      <a:lnTo>
                        <a:pt x="3245" y="6081"/>
                      </a:lnTo>
                      <a:close/>
                      <a:moveTo>
                        <a:pt x="7057" y="7593"/>
                      </a:moveTo>
                      <a:cubicBezTo>
                        <a:pt x="7435" y="8066"/>
                        <a:pt x="7813" y="8601"/>
                        <a:pt x="8034" y="9200"/>
                      </a:cubicBezTo>
                      <a:lnTo>
                        <a:pt x="7561" y="9200"/>
                      </a:lnTo>
                      <a:cubicBezTo>
                        <a:pt x="7404" y="9200"/>
                        <a:pt x="7278" y="9263"/>
                        <a:pt x="7246" y="9420"/>
                      </a:cubicBezTo>
                      <a:lnTo>
                        <a:pt x="7057" y="10019"/>
                      </a:lnTo>
                      <a:cubicBezTo>
                        <a:pt x="6742" y="9357"/>
                        <a:pt x="6270" y="8727"/>
                        <a:pt x="5766" y="8223"/>
                      </a:cubicBezTo>
                      <a:lnTo>
                        <a:pt x="5608" y="8066"/>
                      </a:lnTo>
                      <a:lnTo>
                        <a:pt x="5640" y="8066"/>
                      </a:lnTo>
                      <a:cubicBezTo>
                        <a:pt x="6144" y="8066"/>
                        <a:pt x="6648" y="7877"/>
                        <a:pt x="7057" y="7593"/>
                      </a:cubicBezTo>
                      <a:close/>
                      <a:moveTo>
                        <a:pt x="4096" y="7625"/>
                      </a:moveTo>
                      <a:lnTo>
                        <a:pt x="4820" y="8318"/>
                      </a:lnTo>
                      <a:lnTo>
                        <a:pt x="2552" y="11090"/>
                      </a:lnTo>
                      <a:cubicBezTo>
                        <a:pt x="2048" y="11059"/>
                        <a:pt x="1575" y="10901"/>
                        <a:pt x="1134" y="10586"/>
                      </a:cubicBezTo>
                      <a:lnTo>
                        <a:pt x="4096" y="7625"/>
                      </a:lnTo>
                      <a:close/>
                      <a:moveTo>
                        <a:pt x="8160" y="0"/>
                      </a:moveTo>
                      <a:cubicBezTo>
                        <a:pt x="8034" y="0"/>
                        <a:pt x="7971" y="63"/>
                        <a:pt x="7876" y="126"/>
                      </a:cubicBezTo>
                      <a:lnTo>
                        <a:pt x="5356" y="3245"/>
                      </a:lnTo>
                      <a:cubicBezTo>
                        <a:pt x="4852" y="3308"/>
                        <a:pt x="4348" y="3529"/>
                        <a:pt x="3938" y="3970"/>
                      </a:cubicBezTo>
                      <a:cubicBezTo>
                        <a:pt x="3592" y="4317"/>
                        <a:pt x="3340" y="4758"/>
                        <a:pt x="3277" y="5262"/>
                      </a:cubicBezTo>
                      <a:lnTo>
                        <a:pt x="126" y="7782"/>
                      </a:lnTo>
                      <a:cubicBezTo>
                        <a:pt x="32" y="7845"/>
                        <a:pt x="0" y="7940"/>
                        <a:pt x="0" y="8066"/>
                      </a:cubicBezTo>
                      <a:cubicBezTo>
                        <a:pt x="0" y="8790"/>
                        <a:pt x="284" y="9546"/>
                        <a:pt x="756" y="10114"/>
                      </a:cubicBezTo>
                      <a:lnTo>
                        <a:pt x="473" y="10366"/>
                      </a:lnTo>
                      <a:cubicBezTo>
                        <a:pt x="410" y="10460"/>
                        <a:pt x="347" y="10523"/>
                        <a:pt x="347" y="10618"/>
                      </a:cubicBezTo>
                      <a:cubicBezTo>
                        <a:pt x="347" y="10681"/>
                        <a:pt x="410" y="10807"/>
                        <a:pt x="473" y="10838"/>
                      </a:cubicBezTo>
                      <a:cubicBezTo>
                        <a:pt x="1103" y="11468"/>
                        <a:pt x="1922" y="11783"/>
                        <a:pt x="2804" y="11783"/>
                      </a:cubicBezTo>
                      <a:cubicBezTo>
                        <a:pt x="2930" y="11783"/>
                        <a:pt x="2993" y="11752"/>
                        <a:pt x="3088" y="11657"/>
                      </a:cubicBezTo>
                      <a:lnTo>
                        <a:pt x="5388" y="8790"/>
                      </a:lnTo>
                      <a:cubicBezTo>
                        <a:pt x="6018" y="9452"/>
                        <a:pt x="6553" y="10303"/>
                        <a:pt x="6805" y="11153"/>
                      </a:cubicBezTo>
                      <a:cubicBezTo>
                        <a:pt x="6868" y="11311"/>
                        <a:pt x="7026" y="11405"/>
                        <a:pt x="7120" y="11405"/>
                      </a:cubicBezTo>
                      <a:cubicBezTo>
                        <a:pt x="7278" y="11405"/>
                        <a:pt x="7404" y="11311"/>
                        <a:pt x="7435" y="11153"/>
                      </a:cubicBezTo>
                      <a:lnTo>
                        <a:pt x="7845" y="9924"/>
                      </a:lnTo>
                      <a:lnTo>
                        <a:pt x="8601" y="9924"/>
                      </a:lnTo>
                      <a:cubicBezTo>
                        <a:pt x="8696" y="9924"/>
                        <a:pt x="8790" y="9893"/>
                        <a:pt x="8853" y="9767"/>
                      </a:cubicBezTo>
                      <a:cubicBezTo>
                        <a:pt x="8948" y="9704"/>
                        <a:pt x="8948" y="9578"/>
                        <a:pt x="8916" y="9452"/>
                      </a:cubicBezTo>
                      <a:cubicBezTo>
                        <a:pt x="8790" y="9137"/>
                        <a:pt x="8664" y="8822"/>
                        <a:pt x="8507" y="8507"/>
                      </a:cubicBezTo>
                      <a:lnTo>
                        <a:pt x="8507" y="8507"/>
                      </a:lnTo>
                      <a:cubicBezTo>
                        <a:pt x="8822" y="8664"/>
                        <a:pt x="9137" y="8790"/>
                        <a:pt x="9452" y="8916"/>
                      </a:cubicBezTo>
                      <a:cubicBezTo>
                        <a:pt x="9489" y="8926"/>
                        <a:pt x="9526" y="8929"/>
                        <a:pt x="9561" y="8929"/>
                      </a:cubicBezTo>
                      <a:cubicBezTo>
                        <a:pt x="9646" y="8929"/>
                        <a:pt x="9722" y="8907"/>
                        <a:pt x="9767" y="8885"/>
                      </a:cubicBezTo>
                      <a:cubicBezTo>
                        <a:pt x="9861" y="8790"/>
                        <a:pt x="9924" y="8727"/>
                        <a:pt x="9924" y="8601"/>
                      </a:cubicBezTo>
                      <a:lnTo>
                        <a:pt x="9924" y="7845"/>
                      </a:lnTo>
                      <a:lnTo>
                        <a:pt x="11153" y="7467"/>
                      </a:lnTo>
                      <a:cubicBezTo>
                        <a:pt x="11310" y="7404"/>
                        <a:pt x="11373" y="7247"/>
                        <a:pt x="11373" y="7152"/>
                      </a:cubicBezTo>
                      <a:cubicBezTo>
                        <a:pt x="11373" y="6995"/>
                        <a:pt x="11310" y="6869"/>
                        <a:pt x="11153" y="6837"/>
                      </a:cubicBezTo>
                      <a:cubicBezTo>
                        <a:pt x="10271" y="6553"/>
                        <a:pt x="9452" y="6049"/>
                        <a:pt x="8790" y="5419"/>
                      </a:cubicBezTo>
                      <a:lnTo>
                        <a:pt x="11657" y="3088"/>
                      </a:lnTo>
                      <a:cubicBezTo>
                        <a:pt x="11689" y="2962"/>
                        <a:pt x="11783" y="2867"/>
                        <a:pt x="11783" y="2773"/>
                      </a:cubicBezTo>
                      <a:cubicBezTo>
                        <a:pt x="11783" y="1922"/>
                        <a:pt x="11436" y="1072"/>
                        <a:pt x="10838" y="442"/>
                      </a:cubicBezTo>
                      <a:cubicBezTo>
                        <a:pt x="10775" y="379"/>
                        <a:pt x="10688" y="347"/>
                        <a:pt x="10602" y="347"/>
                      </a:cubicBezTo>
                      <a:cubicBezTo>
                        <a:pt x="10515" y="347"/>
                        <a:pt x="10428" y="379"/>
                        <a:pt x="10365" y="442"/>
                      </a:cubicBezTo>
                      <a:lnTo>
                        <a:pt x="10082" y="725"/>
                      </a:lnTo>
                      <a:cubicBezTo>
                        <a:pt x="9546" y="284"/>
                        <a:pt x="8853" y="0"/>
                        <a:pt x="81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11" name="Google Shape;9242;p73">
                  <a:extLst>
                    <a:ext uri="{FF2B5EF4-FFF2-40B4-BE49-F238E27FC236}">
                      <a16:creationId xmlns:a16="http://schemas.microsoft.com/office/drawing/2014/main" id="{5F9C662A-9A03-EC86-1D7D-EE37F28F8A55}"/>
                    </a:ext>
                  </a:extLst>
                </p:cNvPr>
                <p:cNvSpPr/>
                <p:nvPr/>
              </p:nvSpPr>
              <p:spPr>
                <a:xfrm>
                  <a:off x="3713900" y="2434350"/>
                  <a:ext cx="55950" cy="5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8" h="2088" extrusionOk="0">
                      <a:moveTo>
                        <a:pt x="1087" y="685"/>
                      </a:moveTo>
                      <a:cubicBezTo>
                        <a:pt x="1174" y="685"/>
                        <a:pt x="1261" y="717"/>
                        <a:pt x="1324" y="780"/>
                      </a:cubicBezTo>
                      <a:cubicBezTo>
                        <a:pt x="1450" y="874"/>
                        <a:pt x="1450" y="1126"/>
                        <a:pt x="1324" y="1252"/>
                      </a:cubicBezTo>
                      <a:cubicBezTo>
                        <a:pt x="1261" y="1300"/>
                        <a:pt x="1174" y="1323"/>
                        <a:pt x="1087" y="1323"/>
                      </a:cubicBezTo>
                      <a:cubicBezTo>
                        <a:pt x="1001" y="1323"/>
                        <a:pt x="914" y="1300"/>
                        <a:pt x="851" y="1252"/>
                      </a:cubicBezTo>
                      <a:cubicBezTo>
                        <a:pt x="725" y="1126"/>
                        <a:pt x="725" y="937"/>
                        <a:pt x="851" y="780"/>
                      </a:cubicBezTo>
                      <a:cubicBezTo>
                        <a:pt x="914" y="717"/>
                        <a:pt x="1001" y="685"/>
                        <a:pt x="1087" y="685"/>
                      </a:cubicBezTo>
                      <a:close/>
                      <a:moveTo>
                        <a:pt x="1115" y="0"/>
                      </a:moveTo>
                      <a:cubicBezTo>
                        <a:pt x="851" y="0"/>
                        <a:pt x="583" y="102"/>
                        <a:pt x="378" y="307"/>
                      </a:cubicBezTo>
                      <a:cubicBezTo>
                        <a:pt x="0" y="685"/>
                        <a:pt x="0" y="1347"/>
                        <a:pt x="378" y="1756"/>
                      </a:cubicBezTo>
                      <a:cubicBezTo>
                        <a:pt x="583" y="1977"/>
                        <a:pt x="851" y="2087"/>
                        <a:pt x="1115" y="2087"/>
                      </a:cubicBezTo>
                      <a:cubicBezTo>
                        <a:pt x="1379" y="2087"/>
                        <a:pt x="1639" y="1977"/>
                        <a:pt x="1828" y="1756"/>
                      </a:cubicBezTo>
                      <a:cubicBezTo>
                        <a:pt x="2237" y="1347"/>
                        <a:pt x="2237" y="685"/>
                        <a:pt x="1828" y="307"/>
                      </a:cubicBezTo>
                      <a:cubicBezTo>
                        <a:pt x="1639" y="102"/>
                        <a:pt x="1379" y="0"/>
                        <a:pt x="11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41" name="Google Shape;9243;p73">
                <a:extLst>
                  <a:ext uri="{FF2B5EF4-FFF2-40B4-BE49-F238E27FC236}">
                    <a16:creationId xmlns:a16="http://schemas.microsoft.com/office/drawing/2014/main" id="{E5B85C50-75B8-CF57-D7FC-3EE29118FD31}"/>
                  </a:ext>
                </a:extLst>
              </p:cNvPr>
              <p:cNvSpPr/>
              <p:nvPr/>
            </p:nvSpPr>
            <p:spPr>
              <a:xfrm>
                <a:off x="5852086" y="2925310"/>
                <a:ext cx="499303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815" extrusionOk="0">
                    <a:moveTo>
                      <a:pt x="6207" y="693"/>
                    </a:moveTo>
                    <a:cubicBezTo>
                      <a:pt x="7877" y="819"/>
                      <a:pt x="9326" y="1670"/>
                      <a:pt x="10208" y="2993"/>
                    </a:cubicBezTo>
                    <a:lnTo>
                      <a:pt x="6207" y="5293"/>
                    </a:lnTo>
                    <a:lnTo>
                      <a:pt x="6207" y="693"/>
                    </a:lnTo>
                    <a:close/>
                    <a:moveTo>
                      <a:pt x="10555" y="3623"/>
                    </a:moveTo>
                    <a:cubicBezTo>
                      <a:pt x="10901" y="4316"/>
                      <a:pt x="11090" y="5104"/>
                      <a:pt x="11090" y="5923"/>
                    </a:cubicBezTo>
                    <a:cubicBezTo>
                      <a:pt x="11090" y="7026"/>
                      <a:pt x="10744" y="8097"/>
                      <a:pt x="10114" y="8979"/>
                    </a:cubicBezTo>
                    <a:lnTo>
                      <a:pt x="6491" y="5986"/>
                    </a:lnTo>
                    <a:lnTo>
                      <a:pt x="10555" y="3623"/>
                    </a:lnTo>
                    <a:close/>
                    <a:moveTo>
                      <a:pt x="5546" y="693"/>
                    </a:moveTo>
                    <a:lnTo>
                      <a:pt x="5546" y="5892"/>
                    </a:lnTo>
                    <a:cubicBezTo>
                      <a:pt x="5546" y="6018"/>
                      <a:pt x="5577" y="6081"/>
                      <a:pt x="5672" y="6175"/>
                    </a:cubicBezTo>
                    <a:lnTo>
                      <a:pt x="9673" y="9483"/>
                    </a:lnTo>
                    <a:cubicBezTo>
                      <a:pt x="8728" y="10491"/>
                      <a:pt x="7373" y="11121"/>
                      <a:pt x="5892" y="11121"/>
                    </a:cubicBezTo>
                    <a:cubicBezTo>
                      <a:pt x="3025" y="11121"/>
                      <a:pt x="662" y="8822"/>
                      <a:pt x="662" y="5892"/>
                    </a:cubicBezTo>
                    <a:cubicBezTo>
                      <a:pt x="662" y="3151"/>
                      <a:pt x="2836" y="851"/>
                      <a:pt x="5546" y="693"/>
                    </a:cubicBezTo>
                    <a:close/>
                    <a:moveTo>
                      <a:pt x="5892" y="0"/>
                    </a:moveTo>
                    <a:cubicBezTo>
                      <a:pt x="2647" y="0"/>
                      <a:pt x="1" y="2615"/>
                      <a:pt x="1" y="5892"/>
                    </a:cubicBezTo>
                    <a:cubicBezTo>
                      <a:pt x="1" y="9168"/>
                      <a:pt x="2647" y="11814"/>
                      <a:pt x="5892" y="11814"/>
                    </a:cubicBezTo>
                    <a:cubicBezTo>
                      <a:pt x="9169" y="11814"/>
                      <a:pt x="11815" y="9168"/>
                      <a:pt x="11815" y="5892"/>
                    </a:cubicBezTo>
                    <a:cubicBezTo>
                      <a:pt x="11815" y="2678"/>
                      <a:pt x="9137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42" name="Google Shape;9244;p73">
                <a:extLst>
                  <a:ext uri="{FF2B5EF4-FFF2-40B4-BE49-F238E27FC236}">
                    <a16:creationId xmlns:a16="http://schemas.microsoft.com/office/drawing/2014/main" id="{A128F49A-99F6-80ED-E07E-BF8A3401C56E}"/>
                  </a:ext>
                </a:extLst>
              </p:cNvPr>
              <p:cNvGrpSpPr/>
              <p:nvPr/>
            </p:nvGrpSpPr>
            <p:grpSpPr>
              <a:xfrm>
                <a:off x="9032639" y="1687898"/>
                <a:ext cx="469977" cy="500571"/>
                <a:chOff x="5421475" y="1945825"/>
                <a:chExt cx="278050" cy="296150"/>
              </a:xfrm>
              <a:grpFill/>
            </p:grpSpPr>
            <p:sp>
              <p:nvSpPr>
                <p:cNvPr id="402" name="Google Shape;9245;p73">
                  <a:extLst>
                    <a:ext uri="{FF2B5EF4-FFF2-40B4-BE49-F238E27FC236}">
                      <a16:creationId xmlns:a16="http://schemas.microsoft.com/office/drawing/2014/main" id="{C7539B9C-E349-144E-5CEE-42CDC2514E8C}"/>
                    </a:ext>
                  </a:extLst>
                </p:cNvPr>
                <p:cNvSpPr/>
                <p:nvPr/>
              </p:nvSpPr>
              <p:spPr>
                <a:xfrm>
                  <a:off x="5472650" y="1999375"/>
                  <a:ext cx="172525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9704" extrusionOk="0">
                      <a:moveTo>
                        <a:pt x="1765" y="1355"/>
                      </a:moveTo>
                      <a:cubicBezTo>
                        <a:pt x="1986" y="1355"/>
                        <a:pt x="2143" y="1513"/>
                        <a:pt x="2143" y="1702"/>
                      </a:cubicBezTo>
                      <a:lnTo>
                        <a:pt x="2143" y="2048"/>
                      </a:lnTo>
                      <a:lnTo>
                        <a:pt x="1765" y="2048"/>
                      </a:lnTo>
                      <a:cubicBezTo>
                        <a:pt x="1671" y="2048"/>
                        <a:pt x="1545" y="2048"/>
                        <a:pt x="1419" y="2111"/>
                      </a:cubicBezTo>
                      <a:lnTo>
                        <a:pt x="1419" y="1702"/>
                      </a:lnTo>
                      <a:cubicBezTo>
                        <a:pt x="1419" y="1513"/>
                        <a:pt x="1576" y="1355"/>
                        <a:pt x="1765" y="1355"/>
                      </a:cubicBezTo>
                      <a:close/>
                      <a:moveTo>
                        <a:pt x="3151" y="631"/>
                      </a:moveTo>
                      <a:cubicBezTo>
                        <a:pt x="3341" y="631"/>
                        <a:pt x="3498" y="788"/>
                        <a:pt x="3498" y="1009"/>
                      </a:cubicBezTo>
                      <a:lnTo>
                        <a:pt x="3498" y="2111"/>
                      </a:lnTo>
                      <a:cubicBezTo>
                        <a:pt x="3404" y="2048"/>
                        <a:pt x="3277" y="2017"/>
                        <a:pt x="3151" y="2017"/>
                      </a:cubicBezTo>
                      <a:lnTo>
                        <a:pt x="2805" y="2017"/>
                      </a:lnTo>
                      <a:lnTo>
                        <a:pt x="2805" y="1009"/>
                      </a:lnTo>
                      <a:cubicBezTo>
                        <a:pt x="2805" y="788"/>
                        <a:pt x="2962" y="631"/>
                        <a:pt x="3151" y="631"/>
                      </a:cubicBezTo>
                      <a:close/>
                      <a:moveTo>
                        <a:pt x="4538" y="1355"/>
                      </a:moveTo>
                      <a:cubicBezTo>
                        <a:pt x="4727" y="1355"/>
                        <a:pt x="4884" y="1513"/>
                        <a:pt x="4884" y="1702"/>
                      </a:cubicBezTo>
                      <a:lnTo>
                        <a:pt x="4884" y="3088"/>
                      </a:lnTo>
                      <a:cubicBezTo>
                        <a:pt x="4884" y="3277"/>
                        <a:pt x="4727" y="3435"/>
                        <a:pt x="4538" y="3435"/>
                      </a:cubicBezTo>
                      <a:cubicBezTo>
                        <a:pt x="4349" y="3435"/>
                        <a:pt x="4191" y="3277"/>
                        <a:pt x="4191" y="3088"/>
                      </a:cubicBezTo>
                      <a:lnTo>
                        <a:pt x="4191" y="1702"/>
                      </a:lnTo>
                      <a:cubicBezTo>
                        <a:pt x="4191" y="1513"/>
                        <a:pt x="4349" y="1355"/>
                        <a:pt x="4538" y="1355"/>
                      </a:cubicBezTo>
                      <a:close/>
                      <a:moveTo>
                        <a:pt x="5924" y="2017"/>
                      </a:moveTo>
                      <a:cubicBezTo>
                        <a:pt x="6113" y="2017"/>
                        <a:pt x="6270" y="2174"/>
                        <a:pt x="6270" y="2363"/>
                      </a:cubicBezTo>
                      <a:lnTo>
                        <a:pt x="6270" y="3088"/>
                      </a:lnTo>
                      <a:cubicBezTo>
                        <a:pt x="6270" y="3277"/>
                        <a:pt x="6113" y="3435"/>
                        <a:pt x="5924" y="3435"/>
                      </a:cubicBezTo>
                      <a:cubicBezTo>
                        <a:pt x="5703" y="3435"/>
                        <a:pt x="5546" y="3277"/>
                        <a:pt x="5546" y="3088"/>
                      </a:cubicBezTo>
                      <a:lnTo>
                        <a:pt x="5546" y="2363"/>
                      </a:lnTo>
                      <a:cubicBezTo>
                        <a:pt x="5546" y="2174"/>
                        <a:pt x="5703" y="2017"/>
                        <a:pt x="5924" y="2017"/>
                      </a:cubicBezTo>
                      <a:close/>
                      <a:moveTo>
                        <a:pt x="3120" y="2741"/>
                      </a:moveTo>
                      <a:cubicBezTo>
                        <a:pt x="3309" y="2741"/>
                        <a:pt x="3467" y="2899"/>
                        <a:pt x="3467" y="3088"/>
                      </a:cubicBezTo>
                      <a:cubicBezTo>
                        <a:pt x="3467" y="3277"/>
                        <a:pt x="3309" y="3435"/>
                        <a:pt x="3120" y="3435"/>
                      </a:cubicBezTo>
                      <a:lnTo>
                        <a:pt x="1734" y="3435"/>
                      </a:lnTo>
                      <a:cubicBezTo>
                        <a:pt x="1545" y="3435"/>
                        <a:pt x="1387" y="3592"/>
                        <a:pt x="1387" y="3781"/>
                      </a:cubicBezTo>
                      <a:cubicBezTo>
                        <a:pt x="1387" y="4002"/>
                        <a:pt x="1545" y="4159"/>
                        <a:pt x="1734" y="4159"/>
                      </a:cubicBezTo>
                      <a:cubicBezTo>
                        <a:pt x="2679" y="4159"/>
                        <a:pt x="3467" y="4947"/>
                        <a:pt x="3467" y="5892"/>
                      </a:cubicBezTo>
                      <a:cubicBezTo>
                        <a:pt x="3467" y="6081"/>
                        <a:pt x="3624" y="6238"/>
                        <a:pt x="3845" y="6238"/>
                      </a:cubicBezTo>
                      <a:cubicBezTo>
                        <a:pt x="4034" y="6238"/>
                        <a:pt x="4191" y="6081"/>
                        <a:pt x="4191" y="5892"/>
                      </a:cubicBezTo>
                      <a:cubicBezTo>
                        <a:pt x="4191" y="5167"/>
                        <a:pt x="3876" y="4537"/>
                        <a:pt x="3435" y="4096"/>
                      </a:cubicBezTo>
                      <a:cubicBezTo>
                        <a:pt x="3593" y="4065"/>
                        <a:pt x="3750" y="4002"/>
                        <a:pt x="3876" y="3876"/>
                      </a:cubicBezTo>
                      <a:cubicBezTo>
                        <a:pt x="4065" y="4033"/>
                        <a:pt x="4317" y="4159"/>
                        <a:pt x="4569" y="4159"/>
                      </a:cubicBezTo>
                      <a:cubicBezTo>
                        <a:pt x="4853" y="4159"/>
                        <a:pt x="5073" y="4033"/>
                        <a:pt x="5294" y="3876"/>
                      </a:cubicBezTo>
                      <a:cubicBezTo>
                        <a:pt x="5483" y="4033"/>
                        <a:pt x="5703" y="4159"/>
                        <a:pt x="5987" y="4159"/>
                      </a:cubicBezTo>
                      <a:cubicBezTo>
                        <a:pt x="6113" y="4159"/>
                        <a:pt x="6239" y="4096"/>
                        <a:pt x="6333" y="4065"/>
                      </a:cubicBezTo>
                      <a:lnTo>
                        <a:pt x="6333" y="5167"/>
                      </a:lnTo>
                      <a:cubicBezTo>
                        <a:pt x="6333" y="5923"/>
                        <a:pt x="5861" y="6554"/>
                        <a:pt x="5199" y="6774"/>
                      </a:cubicBezTo>
                      <a:cubicBezTo>
                        <a:pt x="5042" y="6837"/>
                        <a:pt x="4979" y="6995"/>
                        <a:pt x="4979" y="7089"/>
                      </a:cubicBezTo>
                      <a:lnTo>
                        <a:pt x="4979" y="7562"/>
                      </a:lnTo>
                      <a:lnTo>
                        <a:pt x="2206" y="7562"/>
                      </a:lnTo>
                      <a:lnTo>
                        <a:pt x="2206" y="7089"/>
                      </a:lnTo>
                      <a:cubicBezTo>
                        <a:pt x="2206" y="6932"/>
                        <a:pt x="2143" y="6837"/>
                        <a:pt x="1986" y="6774"/>
                      </a:cubicBezTo>
                      <a:cubicBezTo>
                        <a:pt x="1261" y="6554"/>
                        <a:pt x="820" y="5892"/>
                        <a:pt x="820" y="5167"/>
                      </a:cubicBezTo>
                      <a:lnTo>
                        <a:pt x="820" y="3750"/>
                      </a:lnTo>
                      <a:lnTo>
                        <a:pt x="726" y="3750"/>
                      </a:lnTo>
                      <a:cubicBezTo>
                        <a:pt x="726" y="3151"/>
                        <a:pt x="1198" y="2741"/>
                        <a:pt x="1734" y="2741"/>
                      </a:cubicBezTo>
                      <a:close/>
                      <a:moveTo>
                        <a:pt x="5199" y="8286"/>
                      </a:moveTo>
                      <a:cubicBezTo>
                        <a:pt x="5388" y="8286"/>
                        <a:pt x="5546" y="8444"/>
                        <a:pt x="5546" y="8633"/>
                      </a:cubicBezTo>
                      <a:lnTo>
                        <a:pt x="5546" y="8979"/>
                      </a:lnTo>
                      <a:lnTo>
                        <a:pt x="1387" y="8979"/>
                      </a:lnTo>
                      <a:lnTo>
                        <a:pt x="1387" y="8633"/>
                      </a:lnTo>
                      <a:cubicBezTo>
                        <a:pt x="1387" y="8444"/>
                        <a:pt x="1545" y="8286"/>
                        <a:pt x="1734" y="8286"/>
                      </a:cubicBezTo>
                      <a:close/>
                      <a:moveTo>
                        <a:pt x="3120" y="1"/>
                      </a:moveTo>
                      <a:cubicBezTo>
                        <a:pt x="2647" y="1"/>
                        <a:pt x="2269" y="316"/>
                        <a:pt x="2143" y="757"/>
                      </a:cubicBezTo>
                      <a:cubicBezTo>
                        <a:pt x="2017" y="725"/>
                        <a:pt x="1891" y="694"/>
                        <a:pt x="1734" y="694"/>
                      </a:cubicBezTo>
                      <a:cubicBezTo>
                        <a:pt x="1167" y="694"/>
                        <a:pt x="726" y="1166"/>
                        <a:pt x="726" y="1702"/>
                      </a:cubicBezTo>
                      <a:lnTo>
                        <a:pt x="726" y="2426"/>
                      </a:lnTo>
                      <a:cubicBezTo>
                        <a:pt x="285" y="2678"/>
                        <a:pt x="1" y="3214"/>
                        <a:pt x="1" y="3750"/>
                      </a:cubicBezTo>
                      <a:lnTo>
                        <a:pt x="1" y="5136"/>
                      </a:lnTo>
                      <a:cubicBezTo>
                        <a:pt x="1" y="6081"/>
                        <a:pt x="568" y="6932"/>
                        <a:pt x="1387" y="7341"/>
                      </a:cubicBezTo>
                      <a:lnTo>
                        <a:pt x="1387" y="7656"/>
                      </a:lnTo>
                      <a:cubicBezTo>
                        <a:pt x="1009" y="7814"/>
                        <a:pt x="694" y="8160"/>
                        <a:pt x="694" y="8633"/>
                      </a:cubicBezTo>
                      <a:lnTo>
                        <a:pt x="694" y="9357"/>
                      </a:lnTo>
                      <a:cubicBezTo>
                        <a:pt x="694" y="9546"/>
                        <a:pt x="852" y="9704"/>
                        <a:pt x="1041" y="9704"/>
                      </a:cubicBezTo>
                      <a:lnTo>
                        <a:pt x="5892" y="9704"/>
                      </a:lnTo>
                      <a:cubicBezTo>
                        <a:pt x="6081" y="9704"/>
                        <a:pt x="6239" y="9546"/>
                        <a:pt x="6239" y="9357"/>
                      </a:cubicBezTo>
                      <a:lnTo>
                        <a:pt x="6239" y="8633"/>
                      </a:lnTo>
                      <a:cubicBezTo>
                        <a:pt x="6239" y="8192"/>
                        <a:pt x="5955" y="7814"/>
                        <a:pt x="5514" y="7656"/>
                      </a:cubicBezTo>
                      <a:lnTo>
                        <a:pt x="5514" y="7341"/>
                      </a:lnTo>
                      <a:cubicBezTo>
                        <a:pt x="6365" y="6932"/>
                        <a:pt x="6901" y="6081"/>
                        <a:pt x="6901" y="5136"/>
                      </a:cubicBezTo>
                      <a:lnTo>
                        <a:pt x="6901" y="2363"/>
                      </a:lnTo>
                      <a:cubicBezTo>
                        <a:pt x="6901" y="1796"/>
                        <a:pt x="6428" y="1355"/>
                        <a:pt x="5892" y="1355"/>
                      </a:cubicBezTo>
                      <a:cubicBezTo>
                        <a:pt x="5766" y="1355"/>
                        <a:pt x="5609" y="1387"/>
                        <a:pt x="5483" y="1418"/>
                      </a:cubicBezTo>
                      <a:cubicBezTo>
                        <a:pt x="5357" y="1009"/>
                        <a:pt x="4979" y="694"/>
                        <a:pt x="4506" y="694"/>
                      </a:cubicBezTo>
                      <a:cubicBezTo>
                        <a:pt x="4380" y="694"/>
                        <a:pt x="4223" y="725"/>
                        <a:pt x="4097" y="757"/>
                      </a:cubicBezTo>
                      <a:cubicBezTo>
                        <a:pt x="4002" y="316"/>
                        <a:pt x="3593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3" name="Google Shape;9246;p73">
                  <a:extLst>
                    <a:ext uri="{FF2B5EF4-FFF2-40B4-BE49-F238E27FC236}">
                      <a16:creationId xmlns:a16="http://schemas.microsoft.com/office/drawing/2014/main" id="{D1474C8C-D312-8FFD-F252-26BAF72A2C10}"/>
                    </a:ext>
                  </a:extLst>
                </p:cNvPr>
                <p:cNvSpPr/>
                <p:nvPr/>
              </p:nvSpPr>
              <p:spPr>
                <a:xfrm>
                  <a:off x="5559300" y="1945825"/>
                  <a:ext cx="181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76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418"/>
                      </a:lnTo>
                      <a:cubicBezTo>
                        <a:pt x="1" y="1607"/>
                        <a:pt x="158" y="1764"/>
                        <a:pt x="379" y="1764"/>
                      </a:cubicBezTo>
                      <a:cubicBezTo>
                        <a:pt x="568" y="1764"/>
                        <a:pt x="725" y="1607"/>
                        <a:pt x="725" y="1418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4" name="Google Shape;9247;p73">
                  <a:extLst>
                    <a:ext uri="{FF2B5EF4-FFF2-40B4-BE49-F238E27FC236}">
                      <a16:creationId xmlns:a16="http://schemas.microsoft.com/office/drawing/2014/main" id="{F1A3BEA5-FBB7-F451-9110-64E707333D2E}"/>
                    </a:ext>
                  </a:extLst>
                </p:cNvPr>
                <p:cNvSpPr/>
                <p:nvPr/>
              </p:nvSpPr>
              <p:spPr>
                <a:xfrm>
                  <a:off x="5611275" y="19639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76" y="1"/>
                      </a:moveTo>
                      <a:cubicBezTo>
                        <a:pt x="985" y="1"/>
                        <a:pt x="899" y="32"/>
                        <a:pt x="851" y="95"/>
                      </a:cubicBezTo>
                      <a:lnTo>
                        <a:pt x="127" y="788"/>
                      </a:lnTo>
                      <a:cubicBezTo>
                        <a:pt x="1" y="914"/>
                        <a:pt x="1" y="1166"/>
                        <a:pt x="127" y="1261"/>
                      </a:cubicBezTo>
                      <a:cubicBezTo>
                        <a:pt x="190" y="1340"/>
                        <a:pt x="284" y="1379"/>
                        <a:pt x="375" y="1379"/>
                      </a:cubicBezTo>
                      <a:cubicBezTo>
                        <a:pt x="466" y="1379"/>
                        <a:pt x="552" y="1340"/>
                        <a:pt x="599" y="1261"/>
                      </a:cubicBezTo>
                      <a:lnTo>
                        <a:pt x="1324" y="568"/>
                      </a:lnTo>
                      <a:cubicBezTo>
                        <a:pt x="1419" y="442"/>
                        <a:pt x="1419" y="221"/>
                        <a:pt x="1324" y="95"/>
                      </a:cubicBezTo>
                      <a:cubicBezTo>
                        <a:pt x="1261" y="32"/>
                        <a:pt x="1167" y="1"/>
                        <a:pt x="107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5" name="Google Shape;9248;p73">
                  <a:extLst>
                    <a:ext uri="{FF2B5EF4-FFF2-40B4-BE49-F238E27FC236}">
                      <a16:creationId xmlns:a16="http://schemas.microsoft.com/office/drawing/2014/main" id="{620A83B1-5968-8288-7C56-BEAC12C9FB46}"/>
                    </a:ext>
                  </a:extLst>
                </p:cNvPr>
                <p:cNvSpPr/>
                <p:nvPr/>
              </p:nvSpPr>
              <p:spPr>
                <a:xfrm>
                  <a:off x="5664050" y="2067900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1" y="694"/>
                        <a:pt x="1418" y="536"/>
                        <a:pt x="1418" y="347"/>
                      </a:cubicBezTo>
                      <a:cubicBezTo>
                        <a:pt x="1418" y="158"/>
                        <a:pt x="1261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6" name="Google Shape;9249;p73">
                  <a:extLst>
                    <a:ext uri="{FF2B5EF4-FFF2-40B4-BE49-F238E27FC236}">
                      <a16:creationId xmlns:a16="http://schemas.microsoft.com/office/drawing/2014/main" id="{9765D44A-A5C9-1142-D27D-13A21D9C85DF}"/>
                    </a:ext>
                  </a:extLst>
                </p:cNvPr>
                <p:cNvSpPr/>
                <p:nvPr/>
              </p:nvSpPr>
              <p:spPr>
                <a:xfrm>
                  <a:off x="5421475" y="2067900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78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7" name="Google Shape;9250;p73">
                  <a:extLst>
                    <a:ext uri="{FF2B5EF4-FFF2-40B4-BE49-F238E27FC236}">
                      <a16:creationId xmlns:a16="http://schemas.microsoft.com/office/drawing/2014/main" id="{792A2C0C-704D-780C-DFB9-F6C5D6FADD4C}"/>
                    </a:ext>
                  </a:extLst>
                </p:cNvPr>
                <p:cNvSpPr/>
                <p:nvPr/>
              </p:nvSpPr>
              <p:spPr>
                <a:xfrm>
                  <a:off x="5490000" y="1963925"/>
                  <a:ext cx="354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5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819" y="1261"/>
                      </a:lnTo>
                      <a:cubicBezTo>
                        <a:pt x="866" y="1324"/>
                        <a:pt x="953" y="1356"/>
                        <a:pt x="1044" y="1356"/>
                      </a:cubicBezTo>
                      <a:cubicBezTo>
                        <a:pt x="1134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67" y="95"/>
                      </a:lnTo>
                      <a:cubicBezTo>
                        <a:pt x="520" y="32"/>
                        <a:pt x="433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8" name="Google Shape;9251;p73">
                  <a:extLst>
                    <a:ext uri="{FF2B5EF4-FFF2-40B4-BE49-F238E27FC236}">
                      <a16:creationId xmlns:a16="http://schemas.microsoft.com/office/drawing/2014/main" id="{1BF7B1C2-FD95-6E3F-1FE7-2CA0C09F7B33}"/>
                    </a:ext>
                  </a:extLst>
                </p:cNvPr>
                <p:cNvSpPr/>
                <p:nvPr/>
              </p:nvSpPr>
              <p:spPr>
                <a:xfrm>
                  <a:off x="5437225" y="1997650"/>
                  <a:ext cx="37825" cy="2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53" extrusionOk="0">
                      <a:moveTo>
                        <a:pt x="422" y="0"/>
                      </a:moveTo>
                      <a:cubicBezTo>
                        <a:pt x="285" y="0"/>
                        <a:pt x="140" y="81"/>
                        <a:pt x="95" y="196"/>
                      </a:cubicBezTo>
                      <a:cubicBezTo>
                        <a:pt x="0" y="353"/>
                        <a:pt x="95" y="574"/>
                        <a:pt x="252" y="668"/>
                      </a:cubicBezTo>
                      <a:lnTo>
                        <a:pt x="945" y="1015"/>
                      </a:lnTo>
                      <a:cubicBezTo>
                        <a:pt x="989" y="1041"/>
                        <a:pt x="1039" y="1052"/>
                        <a:pt x="1091" y="1052"/>
                      </a:cubicBezTo>
                      <a:cubicBezTo>
                        <a:pt x="1227" y="1052"/>
                        <a:pt x="1372" y="971"/>
                        <a:pt x="1418" y="857"/>
                      </a:cubicBezTo>
                      <a:cubicBezTo>
                        <a:pt x="1512" y="700"/>
                        <a:pt x="1418" y="479"/>
                        <a:pt x="1260" y="385"/>
                      </a:cubicBezTo>
                      <a:lnTo>
                        <a:pt x="567" y="38"/>
                      </a:lnTo>
                      <a:cubicBezTo>
                        <a:pt x="524" y="12"/>
                        <a:pt x="473" y="0"/>
                        <a:pt x="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9" name="Google Shape;9252;p73">
                  <a:extLst>
                    <a:ext uri="{FF2B5EF4-FFF2-40B4-BE49-F238E27FC236}">
                      <a16:creationId xmlns:a16="http://schemas.microsoft.com/office/drawing/2014/main" id="{E070C5CA-D3F2-FD58-B06F-1B2FC74C726B}"/>
                    </a:ext>
                  </a:extLst>
                </p:cNvPr>
                <p:cNvSpPr/>
                <p:nvPr/>
              </p:nvSpPr>
              <p:spPr>
                <a:xfrm>
                  <a:off x="5645150" y="1998300"/>
                  <a:ext cx="37825" cy="2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76" extrusionOk="0">
                      <a:moveTo>
                        <a:pt x="1098" y="0"/>
                      </a:moveTo>
                      <a:cubicBezTo>
                        <a:pt x="1046" y="0"/>
                        <a:pt x="994" y="14"/>
                        <a:pt x="946" y="44"/>
                      </a:cubicBezTo>
                      <a:lnTo>
                        <a:pt x="253" y="422"/>
                      </a:lnTo>
                      <a:cubicBezTo>
                        <a:pt x="95" y="485"/>
                        <a:pt x="1" y="674"/>
                        <a:pt x="95" y="894"/>
                      </a:cubicBezTo>
                      <a:cubicBezTo>
                        <a:pt x="142" y="1011"/>
                        <a:pt x="258" y="1076"/>
                        <a:pt x="405" y="1076"/>
                      </a:cubicBezTo>
                      <a:cubicBezTo>
                        <a:pt x="456" y="1076"/>
                        <a:pt x="511" y="1068"/>
                        <a:pt x="568" y="1052"/>
                      </a:cubicBezTo>
                      <a:lnTo>
                        <a:pt x="1261" y="674"/>
                      </a:lnTo>
                      <a:cubicBezTo>
                        <a:pt x="1418" y="611"/>
                        <a:pt x="1513" y="422"/>
                        <a:pt x="1418" y="201"/>
                      </a:cubicBezTo>
                      <a:cubicBezTo>
                        <a:pt x="1331" y="71"/>
                        <a:pt x="1214" y="0"/>
                        <a:pt x="109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43" name="Google Shape;9253;p73">
                <a:extLst>
                  <a:ext uri="{FF2B5EF4-FFF2-40B4-BE49-F238E27FC236}">
                    <a16:creationId xmlns:a16="http://schemas.microsoft.com/office/drawing/2014/main" id="{F06255A3-17FD-4914-31D8-50491C012E76}"/>
                  </a:ext>
                </a:extLst>
              </p:cNvPr>
              <p:cNvSpPr/>
              <p:nvPr/>
            </p:nvSpPr>
            <p:spPr>
              <a:xfrm>
                <a:off x="9014587" y="2279632"/>
                <a:ext cx="505937" cy="503276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910" extrusionOk="0">
                    <a:moveTo>
                      <a:pt x="11027" y="662"/>
                    </a:moveTo>
                    <a:lnTo>
                      <a:pt x="11027" y="1387"/>
                    </a:lnTo>
                    <a:lnTo>
                      <a:pt x="8601" y="1387"/>
                    </a:lnTo>
                    <a:cubicBezTo>
                      <a:pt x="8412" y="1387"/>
                      <a:pt x="8255" y="1229"/>
                      <a:pt x="8255" y="1040"/>
                    </a:cubicBezTo>
                    <a:cubicBezTo>
                      <a:pt x="8255" y="820"/>
                      <a:pt x="8412" y="662"/>
                      <a:pt x="8601" y="662"/>
                    </a:cubicBezTo>
                    <a:close/>
                    <a:moveTo>
                      <a:pt x="10366" y="2048"/>
                    </a:moveTo>
                    <a:lnTo>
                      <a:pt x="10366" y="2773"/>
                    </a:lnTo>
                    <a:lnTo>
                      <a:pt x="7940" y="2773"/>
                    </a:lnTo>
                    <a:cubicBezTo>
                      <a:pt x="7926" y="2775"/>
                      <a:pt x="7912" y="2776"/>
                      <a:pt x="7899" y="2776"/>
                    </a:cubicBezTo>
                    <a:cubicBezTo>
                      <a:pt x="7728" y="2776"/>
                      <a:pt x="7593" y="2599"/>
                      <a:pt x="7593" y="2395"/>
                    </a:cubicBezTo>
                    <a:cubicBezTo>
                      <a:pt x="7593" y="2206"/>
                      <a:pt x="7751" y="2048"/>
                      <a:pt x="7940" y="2048"/>
                    </a:cubicBezTo>
                    <a:close/>
                    <a:moveTo>
                      <a:pt x="11027" y="3466"/>
                    </a:moveTo>
                    <a:lnTo>
                      <a:pt x="11027" y="4191"/>
                    </a:lnTo>
                    <a:lnTo>
                      <a:pt x="8601" y="4191"/>
                    </a:lnTo>
                    <a:cubicBezTo>
                      <a:pt x="8412" y="4191"/>
                      <a:pt x="8255" y="4033"/>
                      <a:pt x="8255" y="3812"/>
                    </a:cubicBezTo>
                    <a:cubicBezTo>
                      <a:pt x="8255" y="3623"/>
                      <a:pt x="8412" y="3466"/>
                      <a:pt x="8601" y="3466"/>
                    </a:cubicBezTo>
                    <a:close/>
                    <a:moveTo>
                      <a:pt x="1292" y="4884"/>
                    </a:moveTo>
                    <a:lnTo>
                      <a:pt x="1292" y="5608"/>
                    </a:lnTo>
                    <a:lnTo>
                      <a:pt x="568" y="5608"/>
                    </a:lnTo>
                    <a:lnTo>
                      <a:pt x="568" y="4884"/>
                    </a:lnTo>
                    <a:close/>
                    <a:moveTo>
                      <a:pt x="11027" y="4884"/>
                    </a:moveTo>
                    <a:lnTo>
                      <a:pt x="11027" y="5608"/>
                    </a:lnTo>
                    <a:lnTo>
                      <a:pt x="6207" y="5608"/>
                    </a:lnTo>
                    <a:lnTo>
                      <a:pt x="6207" y="4884"/>
                    </a:lnTo>
                    <a:close/>
                    <a:moveTo>
                      <a:pt x="3718" y="2080"/>
                    </a:moveTo>
                    <a:cubicBezTo>
                      <a:pt x="4663" y="2080"/>
                      <a:pt x="5482" y="2867"/>
                      <a:pt x="5482" y="3844"/>
                    </a:cubicBezTo>
                    <a:lnTo>
                      <a:pt x="5482" y="5955"/>
                    </a:lnTo>
                    <a:cubicBezTo>
                      <a:pt x="5482" y="6144"/>
                      <a:pt x="5325" y="6301"/>
                      <a:pt x="5136" y="6301"/>
                    </a:cubicBezTo>
                    <a:lnTo>
                      <a:pt x="2300" y="6301"/>
                    </a:lnTo>
                    <a:cubicBezTo>
                      <a:pt x="2111" y="6301"/>
                      <a:pt x="1954" y="6144"/>
                      <a:pt x="1954" y="5955"/>
                    </a:cubicBezTo>
                    <a:lnTo>
                      <a:pt x="1954" y="3844"/>
                    </a:lnTo>
                    <a:cubicBezTo>
                      <a:pt x="1954" y="2899"/>
                      <a:pt x="2742" y="2080"/>
                      <a:pt x="3718" y="2080"/>
                    </a:cubicBezTo>
                    <a:close/>
                    <a:moveTo>
                      <a:pt x="11027" y="6301"/>
                    </a:moveTo>
                    <a:lnTo>
                      <a:pt x="11027" y="7688"/>
                    </a:lnTo>
                    <a:lnTo>
                      <a:pt x="7593" y="7688"/>
                    </a:lnTo>
                    <a:lnTo>
                      <a:pt x="7593" y="6301"/>
                    </a:lnTo>
                    <a:lnTo>
                      <a:pt x="8948" y="6301"/>
                    </a:lnTo>
                    <a:lnTo>
                      <a:pt x="8948" y="6648"/>
                    </a:lnTo>
                    <a:cubicBezTo>
                      <a:pt x="8948" y="6868"/>
                      <a:pt x="9106" y="7026"/>
                      <a:pt x="9326" y="7026"/>
                    </a:cubicBezTo>
                    <a:cubicBezTo>
                      <a:pt x="9515" y="7026"/>
                      <a:pt x="9673" y="6868"/>
                      <a:pt x="9673" y="6648"/>
                    </a:cubicBezTo>
                    <a:lnTo>
                      <a:pt x="9673" y="6301"/>
                    </a:lnTo>
                    <a:close/>
                    <a:moveTo>
                      <a:pt x="4443" y="8349"/>
                    </a:moveTo>
                    <a:cubicBezTo>
                      <a:pt x="4852" y="8349"/>
                      <a:pt x="5293" y="8633"/>
                      <a:pt x="5419" y="9074"/>
                    </a:cubicBezTo>
                    <a:lnTo>
                      <a:pt x="2080" y="9074"/>
                    </a:lnTo>
                    <a:cubicBezTo>
                      <a:pt x="2237" y="8664"/>
                      <a:pt x="2616" y="8349"/>
                      <a:pt x="3057" y="8349"/>
                    </a:cubicBezTo>
                    <a:close/>
                    <a:moveTo>
                      <a:pt x="11027" y="8349"/>
                    </a:moveTo>
                    <a:lnTo>
                      <a:pt x="11027" y="9735"/>
                    </a:lnTo>
                    <a:lnTo>
                      <a:pt x="7593" y="9735"/>
                    </a:lnTo>
                    <a:lnTo>
                      <a:pt x="7593" y="8349"/>
                    </a:lnTo>
                    <a:lnTo>
                      <a:pt x="8948" y="8349"/>
                    </a:lnTo>
                    <a:lnTo>
                      <a:pt x="8948" y="8696"/>
                    </a:lnTo>
                    <a:cubicBezTo>
                      <a:pt x="8948" y="8916"/>
                      <a:pt x="9106" y="9074"/>
                      <a:pt x="9326" y="9074"/>
                    </a:cubicBezTo>
                    <a:cubicBezTo>
                      <a:pt x="9515" y="9074"/>
                      <a:pt x="9673" y="8916"/>
                      <a:pt x="9673" y="8696"/>
                    </a:cubicBezTo>
                    <a:lnTo>
                      <a:pt x="9673" y="8349"/>
                    </a:lnTo>
                    <a:close/>
                    <a:moveTo>
                      <a:pt x="8633" y="0"/>
                    </a:moveTo>
                    <a:cubicBezTo>
                      <a:pt x="8066" y="0"/>
                      <a:pt x="7625" y="473"/>
                      <a:pt x="7625" y="1040"/>
                    </a:cubicBezTo>
                    <a:cubicBezTo>
                      <a:pt x="7625" y="1135"/>
                      <a:pt x="7656" y="1292"/>
                      <a:pt x="7688" y="1418"/>
                    </a:cubicBezTo>
                    <a:cubicBezTo>
                      <a:pt x="7278" y="1544"/>
                      <a:pt x="6963" y="1922"/>
                      <a:pt x="6963" y="2395"/>
                    </a:cubicBezTo>
                    <a:cubicBezTo>
                      <a:pt x="6963" y="2678"/>
                      <a:pt x="7058" y="2962"/>
                      <a:pt x="7278" y="3151"/>
                    </a:cubicBezTo>
                    <a:cubicBezTo>
                      <a:pt x="7373" y="3308"/>
                      <a:pt x="7530" y="3403"/>
                      <a:pt x="7751" y="3434"/>
                    </a:cubicBezTo>
                    <a:cubicBezTo>
                      <a:pt x="7688" y="3560"/>
                      <a:pt x="7656" y="3655"/>
                      <a:pt x="7656" y="3812"/>
                    </a:cubicBezTo>
                    <a:cubicBezTo>
                      <a:pt x="7656" y="3939"/>
                      <a:pt x="7688" y="4065"/>
                      <a:pt x="7751" y="4191"/>
                    </a:cubicBezTo>
                    <a:lnTo>
                      <a:pt x="6270" y="4191"/>
                    </a:lnTo>
                    <a:lnTo>
                      <a:pt x="6270" y="3812"/>
                    </a:lnTo>
                    <a:cubicBezTo>
                      <a:pt x="6270" y="2489"/>
                      <a:pt x="5167" y="1387"/>
                      <a:pt x="3844" y="1387"/>
                    </a:cubicBezTo>
                    <a:cubicBezTo>
                      <a:pt x="2490" y="1387"/>
                      <a:pt x="1387" y="2489"/>
                      <a:pt x="1387" y="3812"/>
                    </a:cubicBezTo>
                    <a:lnTo>
                      <a:pt x="1387" y="4191"/>
                    </a:lnTo>
                    <a:lnTo>
                      <a:pt x="379" y="4191"/>
                    </a:lnTo>
                    <a:cubicBezTo>
                      <a:pt x="158" y="4191"/>
                      <a:pt x="1" y="4348"/>
                      <a:pt x="1" y="4537"/>
                    </a:cubicBezTo>
                    <a:lnTo>
                      <a:pt x="1" y="11500"/>
                    </a:lnTo>
                    <a:cubicBezTo>
                      <a:pt x="1" y="11689"/>
                      <a:pt x="158" y="11846"/>
                      <a:pt x="379" y="11846"/>
                    </a:cubicBezTo>
                    <a:cubicBezTo>
                      <a:pt x="568" y="11846"/>
                      <a:pt x="725" y="11689"/>
                      <a:pt x="725" y="11500"/>
                    </a:cubicBezTo>
                    <a:lnTo>
                      <a:pt x="725" y="6301"/>
                    </a:lnTo>
                    <a:lnTo>
                      <a:pt x="1481" y="6301"/>
                    </a:lnTo>
                    <a:cubicBezTo>
                      <a:pt x="1639" y="6711"/>
                      <a:pt x="1985" y="7026"/>
                      <a:pt x="2458" y="7026"/>
                    </a:cubicBezTo>
                    <a:lnTo>
                      <a:pt x="3529" y="7026"/>
                    </a:lnTo>
                    <a:lnTo>
                      <a:pt x="3529" y="7719"/>
                    </a:lnTo>
                    <a:lnTo>
                      <a:pt x="3151" y="7719"/>
                    </a:lnTo>
                    <a:cubicBezTo>
                      <a:pt x="2237" y="7719"/>
                      <a:pt x="1387" y="8507"/>
                      <a:pt x="1387" y="9452"/>
                    </a:cubicBezTo>
                    <a:cubicBezTo>
                      <a:pt x="1387" y="9641"/>
                      <a:pt x="1544" y="9798"/>
                      <a:pt x="1733" y="9798"/>
                    </a:cubicBezTo>
                    <a:lnTo>
                      <a:pt x="3529" y="9798"/>
                    </a:lnTo>
                    <a:lnTo>
                      <a:pt x="3529" y="10523"/>
                    </a:lnTo>
                    <a:lnTo>
                      <a:pt x="2458" y="10523"/>
                    </a:lnTo>
                    <a:cubicBezTo>
                      <a:pt x="1859" y="10523"/>
                      <a:pt x="1418" y="10996"/>
                      <a:pt x="1418" y="11531"/>
                    </a:cubicBezTo>
                    <a:cubicBezTo>
                      <a:pt x="1418" y="11752"/>
                      <a:pt x="1576" y="11909"/>
                      <a:pt x="1796" y="11909"/>
                    </a:cubicBezTo>
                    <a:cubicBezTo>
                      <a:pt x="1985" y="11909"/>
                      <a:pt x="2143" y="11752"/>
                      <a:pt x="2143" y="11531"/>
                    </a:cubicBezTo>
                    <a:cubicBezTo>
                      <a:pt x="2143" y="11342"/>
                      <a:pt x="2300" y="11185"/>
                      <a:pt x="2490" y="11185"/>
                    </a:cubicBezTo>
                    <a:lnTo>
                      <a:pt x="3561" y="11185"/>
                    </a:lnTo>
                    <a:lnTo>
                      <a:pt x="3561" y="11531"/>
                    </a:lnTo>
                    <a:cubicBezTo>
                      <a:pt x="3561" y="11752"/>
                      <a:pt x="3718" y="11909"/>
                      <a:pt x="3907" y="11909"/>
                    </a:cubicBezTo>
                    <a:cubicBezTo>
                      <a:pt x="4096" y="11909"/>
                      <a:pt x="4254" y="11752"/>
                      <a:pt x="4254" y="11531"/>
                    </a:cubicBezTo>
                    <a:lnTo>
                      <a:pt x="4254" y="11185"/>
                    </a:lnTo>
                    <a:lnTo>
                      <a:pt x="5325" y="11185"/>
                    </a:lnTo>
                    <a:cubicBezTo>
                      <a:pt x="5514" y="11185"/>
                      <a:pt x="5672" y="11342"/>
                      <a:pt x="5672" y="11531"/>
                    </a:cubicBezTo>
                    <a:cubicBezTo>
                      <a:pt x="5672" y="11752"/>
                      <a:pt x="5829" y="11909"/>
                      <a:pt x="6050" y="11909"/>
                    </a:cubicBezTo>
                    <a:cubicBezTo>
                      <a:pt x="6239" y="11909"/>
                      <a:pt x="6396" y="11752"/>
                      <a:pt x="6396" y="11531"/>
                    </a:cubicBezTo>
                    <a:cubicBezTo>
                      <a:pt x="6396" y="10964"/>
                      <a:pt x="5924" y="10523"/>
                      <a:pt x="5356" y="10523"/>
                    </a:cubicBezTo>
                    <a:lnTo>
                      <a:pt x="4317" y="10523"/>
                    </a:lnTo>
                    <a:lnTo>
                      <a:pt x="4317" y="9798"/>
                    </a:lnTo>
                    <a:lnTo>
                      <a:pt x="6081" y="9798"/>
                    </a:lnTo>
                    <a:cubicBezTo>
                      <a:pt x="6270" y="9798"/>
                      <a:pt x="6428" y="9641"/>
                      <a:pt x="6428" y="9452"/>
                    </a:cubicBezTo>
                    <a:cubicBezTo>
                      <a:pt x="6428" y="8507"/>
                      <a:pt x="5640" y="7719"/>
                      <a:pt x="4663" y="7719"/>
                    </a:cubicBezTo>
                    <a:lnTo>
                      <a:pt x="4317" y="7719"/>
                    </a:lnTo>
                    <a:lnTo>
                      <a:pt x="4317" y="7026"/>
                    </a:lnTo>
                    <a:lnTo>
                      <a:pt x="5356" y="7026"/>
                    </a:lnTo>
                    <a:cubicBezTo>
                      <a:pt x="5798" y="7026"/>
                      <a:pt x="6207" y="6742"/>
                      <a:pt x="6365" y="6301"/>
                    </a:cubicBezTo>
                    <a:lnTo>
                      <a:pt x="7089" y="6301"/>
                    </a:lnTo>
                    <a:lnTo>
                      <a:pt x="7089" y="11500"/>
                    </a:lnTo>
                    <a:cubicBezTo>
                      <a:pt x="7089" y="11689"/>
                      <a:pt x="7247" y="11846"/>
                      <a:pt x="7467" y="11846"/>
                    </a:cubicBezTo>
                    <a:cubicBezTo>
                      <a:pt x="7656" y="11846"/>
                      <a:pt x="7814" y="11689"/>
                      <a:pt x="7814" y="11500"/>
                    </a:cubicBezTo>
                    <a:lnTo>
                      <a:pt x="7814" y="10492"/>
                    </a:lnTo>
                    <a:lnTo>
                      <a:pt x="11279" y="10492"/>
                    </a:lnTo>
                    <a:lnTo>
                      <a:pt x="11279" y="11500"/>
                    </a:lnTo>
                    <a:cubicBezTo>
                      <a:pt x="11279" y="11689"/>
                      <a:pt x="11437" y="11846"/>
                      <a:pt x="11626" y="11846"/>
                    </a:cubicBezTo>
                    <a:cubicBezTo>
                      <a:pt x="11815" y="11846"/>
                      <a:pt x="11972" y="11689"/>
                      <a:pt x="11972" y="11500"/>
                    </a:cubicBezTo>
                    <a:lnTo>
                      <a:pt x="11972" y="3151"/>
                    </a:lnTo>
                    <a:cubicBezTo>
                      <a:pt x="11972" y="2962"/>
                      <a:pt x="11815" y="2804"/>
                      <a:pt x="11626" y="2804"/>
                    </a:cubicBezTo>
                    <a:lnTo>
                      <a:pt x="11279" y="2804"/>
                    </a:lnTo>
                    <a:lnTo>
                      <a:pt x="11279" y="2080"/>
                    </a:lnTo>
                    <a:lnTo>
                      <a:pt x="11626" y="2080"/>
                    </a:lnTo>
                    <a:cubicBezTo>
                      <a:pt x="11815" y="2080"/>
                      <a:pt x="11972" y="1922"/>
                      <a:pt x="11972" y="1733"/>
                    </a:cubicBezTo>
                    <a:lnTo>
                      <a:pt x="11972" y="347"/>
                    </a:lnTo>
                    <a:cubicBezTo>
                      <a:pt x="11752" y="158"/>
                      <a:pt x="11594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44" name="Google Shape;9254;p73">
                <a:extLst>
                  <a:ext uri="{FF2B5EF4-FFF2-40B4-BE49-F238E27FC236}">
                    <a16:creationId xmlns:a16="http://schemas.microsoft.com/office/drawing/2014/main" id="{894F98DE-7A70-08FA-45E8-3961F50D46BA}"/>
                  </a:ext>
                </a:extLst>
              </p:cNvPr>
              <p:cNvGrpSpPr/>
              <p:nvPr/>
            </p:nvGrpSpPr>
            <p:grpSpPr>
              <a:xfrm>
                <a:off x="9016666" y="3013844"/>
                <a:ext cx="501923" cy="322206"/>
                <a:chOff x="5411225" y="2726350"/>
                <a:chExt cx="296950" cy="190625"/>
              </a:xfrm>
              <a:grpFill/>
            </p:grpSpPr>
            <p:sp>
              <p:nvSpPr>
                <p:cNvPr id="400" name="Google Shape;9255;p73">
                  <a:extLst>
                    <a:ext uri="{FF2B5EF4-FFF2-40B4-BE49-F238E27FC236}">
                      <a16:creationId xmlns:a16="http://schemas.microsoft.com/office/drawing/2014/main" id="{16F13646-3328-F6F7-F504-F1616159A796}"/>
                    </a:ext>
                  </a:extLst>
                </p:cNvPr>
                <p:cNvSpPr/>
                <p:nvPr/>
              </p:nvSpPr>
              <p:spPr>
                <a:xfrm>
                  <a:off x="5534100" y="2794875"/>
                  <a:ext cx="520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2049" extrusionOk="0">
                      <a:moveTo>
                        <a:pt x="1009" y="662"/>
                      </a:moveTo>
                      <a:cubicBezTo>
                        <a:pt x="1229" y="662"/>
                        <a:pt x="1387" y="851"/>
                        <a:pt x="1387" y="1040"/>
                      </a:cubicBezTo>
                      <a:cubicBezTo>
                        <a:pt x="1387" y="1229"/>
                        <a:pt x="1229" y="1387"/>
                        <a:pt x="1009" y="1387"/>
                      </a:cubicBezTo>
                      <a:cubicBezTo>
                        <a:pt x="819" y="1387"/>
                        <a:pt x="662" y="1229"/>
                        <a:pt x="662" y="1040"/>
                      </a:cubicBezTo>
                      <a:cubicBezTo>
                        <a:pt x="662" y="851"/>
                        <a:pt x="819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9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80" y="473"/>
                        <a:pt x="1607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1" name="Google Shape;9256;p73">
                  <a:extLst>
                    <a:ext uri="{FF2B5EF4-FFF2-40B4-BE49-F238E27FC236}">
                      <a16:creationId xmlns:a16="http://schemas.microsoft.com/office/drawing/2014/main" id="{88F4CCE4-5E8D-848E-2BE6-7C89DDD74AD1}"/>
                    </a:ext>
                  </a:extLst>
                </p:cNvPr>
                <p:cNvSpPr/>
                <p:nvPr/>
              </p:nvSpPr>
              <p:spPr>
                <a:xfrm>
                  <a:off x="5411225" y="2726350"/>
                  <a:ext cx="296950" cy="19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7625" extrusionOk="0">
                      <a:moveTo>
                        <a:pt x="5924" y="662"/>
                      </a:moveTo>
                      <a:cubicBezTo>
                        <a:pt x="7404" y="662"/>
                        <a:pt x="8759" y="1576"/>
                        <a:pt x="9641" y="2332"/>
                      </a:cubicBezTo>
                      <a:cubicBezTo>
                        <a:pt x="9736" y="2395"/>
                        <a:pt x="9830" y="2489"/>
                        <a:pt x="9925" y="2584"/>
                      </a:cubicBezTo>
                      <a:cubicBezTo>
                        <a:pt x="8696" y="2080"/>
                        <a:pt x="7278" y="1733"/>
                        <a:pt x="5924" y="1733"/>
                      </a:cubicBezTo>
                      <a:cubicBezTo>
                        <a:pt x="4569" y="1733"/>
                        <a:pt x="3183" y="2080"/>
                        <a:pt x="1954" y="2584"/>
                      </a:cubicBezTo>
                      <a:cubicBezTo>
                        <a:pt x="2048" y="2521"/>
                        <a:pt x="2111" y="2458"/>
                        <a:pt x="2206" y="2395"/>
                      </a:cubicBezTo>
                      <a:cubicBezTo>
                        <a:pt x="3151" y="1544"/>
                        <a:pt x="4474" y="662"/>
                        <a:pt x="5924" y="662"/>
                      </a:cubicBezTo>
                      <a:close/>
                      <a:moveTo>
                        <a:pt x="5924" y="2426"/>
                      </a:moveTo>
                      <a:cubicBezTo>
                        <a:pt x="6333" y="2426"/>
                        <a:pt x="6711" y="2489"/>
                        <a:pt x="7089" y="2521"/>
                      </a:cubicBezTo>
                      <a:cubicBezTo>
                        <a:pt x="7467" y="2836"/>
                        <a:pt x="7656" y="3308"/>
                        <a:pt x="7656" y="3813"/>
                      </a:cubicBezTo>
                      <a:cubicBezTo>
                        <a:pt x="7656" y="4758"/>
                        <a:pt x="6869" y="5545"/>
                        <a:pt x="5924" y="5545"/>
                      </a:cubicBezTo>
                      <a:cubicBezTo>
                        <a:pt x="4978" y="5545"/>
                        <a:pt x="4191" y="4758"/>
                        <a:pt x="4191" y="3813"/>
                      </a:cubicBezTo>
                      <a:cubicBezTo>
                        <a:pt x="4191" y="3308"/>
                        <a:pt x="4411" y="2836"/>
                        <a:pt x="4789" y="2521"/>
                      </a:cubicBezTo>
                      <a:cubicBezTo>
                        <a:pt x="5136" y="2489"/>
                        <a:pt x="5545" y="2426"/>
                        <a:pt x="5924" y="2426"/>
                      </a:cubicBezTo>
                      <a:close/>
                      <a:moveTo>
                        <a:pt x="3781" y="2710"/>
                      </a:moveTo>
                      <a:lnTo>
                        <a:pt x="3781" y="2710"/>
                      </a:lnTo>
                      <a:cubicBezTo>
                        <a:pt x="3624" y="3056"/>
                        <a:pt x="3498" y="3434"/>
                        <a:pt x="3498" y="3813"/>
                      </a:cubicBezTo>
                      <a:cubicBezTo>
                        <a:pt x="3498" y="5167"/>
                        <a:pt x="4600" y="6270"/>
                        <a:pt x="5924" y="6270"/>
                      </a:cubicBezTo>
                      <a:cubicBezTo>
                        <a:pt x="7278" y="6270"/>
                        <a:pt x="8381" y="5167"/>
                        <a:pt x="8381" y="3813"/>
                      </a:cubicBezTo>
                      <a:cubicBezTo>
                        <a:pt x="8381" y="3434"/>
                        <a:pt x="8286" y="3056"/>
                        <a:pt x="8097" y="2710"/>
                      </a:cubicBezTo>
                      <a:lnTo>
                        <a:pt x="8097" y="2710"/>
                      </a:lnTo>
                      <a:cubicBezTo>
                        <a:pt x="9137" y="2993"/>
                        <a:pt x="10145" y="3434"/>
                        <a:pt x="11027" y="3907"/>
                      </a:cubicBezTo>
                      <a:cubicBezTo>
                        <a:pt x="10744" y="4222"/>
                        <a:pt x="10240" y="4789"/>
                        <a:pt x="9547" y="5356"/>
                      </a:cubicBezTo>
                      <a:cubicBezTo>
                        <a:pt x="8601" y="6144"/>
                        <a:pt x="7310" y="6932"/>
                        <a:pt x="5924" y="6932"/>
                      </a:cubicBezTo>
                      <a:cubicBezTo>
                        <a:pt x="4474" y="6932"/>
                        <a:pt x="3088" y="6018"/>
                        <a:pt x="2237" y="5262"/>
                      </a:cubicBezTo>
                      <a:cubicBezTo>
                        <a:pt x="1607" y="4726"/>
                        <a:pt x="1135" y="4222"/>
                        <a:pt x="851" y="3907"/>
                      </a:cubicBezTo>
                      <a:cubicBezTo>
                        <a:pt x="1733" y="3371"/>
                        <a:pt x="2710" y="2962"/>
                        <a:pt x="3781" y="2710"/>
                      </a:cubicBezTo>
                      <a:close/>
                      <a:moveTo>
                        <a:pt x="5924" y="0"/>
                      </a:moveTo>
                      <a:cubicBezTo>
                        <a:pt x="4411" y="0"/>
                        <a:pt x="2931" y="820"/>
                        <a:pt x="1765" y="1796"/>
                      </a:cubicBezTo>
                      <a:cubicBezTo>
                        <a:pt x="725" y="2678"/>
                        <a:pt x="95" y="3592"/>
                        <a:pt x="64" y="3624"/>
                      </a:cubicBezTo>
                      <a:cubicBezTo>
                        <a:pt x="1" y="3750"/>
                        <a:pt x="1" y="3907"/>
                        <a:pt x="64" y="4002"/>
                      </a:cubicBezTo>
                      <a:cubicBezTo>
                        <a:pt x="95" y="4065"/>
                        <a:pt x="725" y="4915"/>
                        <a:pt x="1765" y="5829"/>
                      </a:cubicBezTo>
                      <a:cubicBezTo>
                        <a:pt x="2931" y="6805"/>
                        <a:pt x="4348" y="7625"/>
                        <a:pt x="5924" y="7625"/>
                      </a:cubicBezTo>
                      <a:cubicBezTo>
                        <a:pt x="7436" y="7625"/>
                        <a:pt x="8759" y="6900"/>
                        <a:pt x="9925" y="5955"/>
                      </a:cubicBezTo>
                      <a:cubicBezTo>
                        <a:pt x="10712" y="5325"/>
                        <a:pt x="11374" y="4600"/>
                        <a:pt x="11815" y="4002"/>
                      </a:cubicBezTo>
                      <a:cubicBezTo>
                        <a:pt x="11878" y="3907"/>
                        <a:pt x="11878" y="3750"/>
                        <a:pt x="11815" y="3624"/>
                      </a:cubicBezTo>
                      <a:cubicBezTo>
                        <a:pt x="11752" y="3592"/>
                        <a:pt x="11122" y="2710"/>
                        <a:pt x="10114" y="1796"/>
                      </a:cubicBezTo>
                      <a:cubicBezTo>
                        <a:pt x="8916" y="820"/>
                        <a:pt x="7499" y="0"/>
                        <a:pt x="59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45" name="Google Shape;9257;p73">
                <a:extLst>
                  <a:ext uri="{FF2B5EF4-FFF2-40B4-BE49-F238E27FC236}">
                    <a16:creationId xmlns:a16="http://schemas.microsoft.com/office/drawing/2014/main" id="{2F270F84-683D-0840-BEE3-28912D19CDD4}"/>
                  </a:ext>
                </a:extLst>
              </p:cNvPr>
              <p:cNvGrpSpPr/>
              <p:nvPr/>
            </p:nvGrpSpPr>
            <p:grpSpPr>
              <a:xfrm>
                <a:off x="10924848" y="1704399"/>
                <a:ext cx="503233" cy="467568"/>
                <a:chOff x="6524150" y="1938725"/>
                <a:chExt cx="297725" cy="276625"/>
              </a:xfrm>
              <a:grpFill/>
            </p:grpSpPr>
            <p:sp>
              <p:nvSpPr>
                <p:cNvPr id="396" name="Google Shape;9258;p73">
                  <a:extLst>
                    <a:ext uri="{FF2B5EF4-FFF2-40B4-BE49-F238E27FC236}">
                      <a16:creationId xmlns:a16="http://schemas.microsoft.com/office/drawing/2014/main" id="{BC4323B7-64A5-53B7-AE00-B6042B56FAC5}"/>
                    </a:ext>
                  </a:extLst>
                </p:cNvPr>
                <p:cNvSpPr/>
                <p:nvPr/>
              </p:nvSpPr>
              <p:spPr>
                <a:xfrm>
                  <a:off x="6524150" y="2025375"/>
                  <a:ext cx="297725" cy="18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7599" extrusionOk="0">
                      <a:moveTo>
                        <a:pt x="9767" y="2079"/>
                      </a:moveTo>
                      <a:lnTo>
                        <a:pt x="9767" y="5198"/>
                      </a:lnTo>
                      <a:cubicBezTo>
                        <a:pt x="9735" y="5041"/>
                        <a:pt x="9672" y="4915"/>
                        <a:pt x="9546" y="4789"/>
                      </a:cubicBezTo>
                      <a:lnTo>
                        <a:pt x="7813" y="3056"/>
                      </a:lnTo>
                      <a:cubicBezTo>
                        <a:pt x="7624" y="2867"/>
                        <a:pt x="7341" y="2741"/>
                        <a:pt x="7057" y="2741"/>
                      </a:cubicBezTo>
                      <a:lnTo>
                        <a:pt x="6018" y="2741"/>
                      </a:lnTo>
                      <a:cubicBezTo>
                        <a:pt x="5923" y="2741"/>
                        <a:pt x="5797" y="2836"/>
                        <a:pt x="5734" y="2930"/>
                      </a:cubicBezTo>
                      <a:lnTo>
                        <a:pt x="5482" y="3403"/>
                      </a:lnTo>
                      <a:cubicBezTo>
                        <a:pt x="5293" y="3812"/>
                        <a:pt x="4883" y="4001"/>
                        <a:pt x="4505" y="4001"/>
                      </a:cubicBezTo>
                      <a:lnTo>
                        <a:pt x="5356" y="2269"/>
                      </a:lnTo>
                      <a:cubicBezTo>
                        <a:pt x="5419" y="2143"/>
                        <a:pt x="5576" y="2079"/>
                        <a:pt x="5671" y="2079"/>
                      </a:cubicBezTo>
                      <a:close/>
                      <a:moveTo>
                        <a:pt x="1418" y="2079"/>
                      </a:moveTo>
                      <a:lnTo>
                        <a:pt x="1418" y="5545"/>
                      </a:lnTo>
                      <a:lnTo>
                        <a:pt x="725" y="5545"/>
                      </a:lnTo>
                      <a:lnTo>
                        <a:pt x="725" y="2079"/>
                      </a:lnTo>
                      <a:close/>
                      <a:moveTo>
                        <a:pt x="11153" y="2079"/>
                      </a:moveTo>
                      <a:lnTo>
                        <a:pt x="11153" y="5545"/>
                      </a:lnTo>
                      <a:lnTo>
                        <a:pt x="10460" y="5545"/>
                      </a:lnTo>
                      <a:lnTo>
                        <a:pt x="10460" y="2079"/>
                      </a:lnTo>
                      <a:close/>
                      <a:moveTo>
                        <a:pt x="6931" y="630"/>
                      </a:moveTo>
                      <a:cubicBezTo>
                        <a:pt x="6774" y="1008"/>
                        <a:pt x="6427" y="1323"/>
                        <a:pt x="5955" y="1323"/>
                      </a:cubicBezTo>
                      <a:lnTo>
                        <a:pt x="5671" y="1323"/>
                      </a:lnTo>
                      <a:cubicBezTo>
                        <a:pt x="5293" y="1323"/>
                        <a:pt x="4946" y="1575"/>
                        <a:pt x="4726" y="1922"/>
                      </a:cubicBezTo>
                      <a:lnTo>
                        <a:pt x="3655" y="4064"/>
                      </a:lnTo>
                      <a:cubicBezTo>
                        <a:pt x="3623" y="4127"/>
                        <a:pt x="3623" y="4253"/>
                        <a:pt x="3655" y="4316"/>
                      </a:cubicBezTo>
                      <a:cubicBezTo>
                        <a:pt x="3718" y="4411"/>
                        <a:pt x="3781" y="4474"/>
                        <a:pt x="3875" y="4537"/>
                      </a:cubicBezTo>
                      <a:cubicBezTo>
                        <a:pt x="4088" y="4627"/>
                        <a:pt x="4310" y="4670"/>
                        <a:pt x="4532" y="4670"/>
                      </a:cubicBezTo>
                      <a:cubicBezTo>
                        <a:pt x="5165" y="4670"/>
                        <a:pt x="5785" y="4316"/>
                        <a:pt x="6112" y="3686"/>
                      </a:cubicBezTo>
                      <a:lnTo>
                        <a:pt x="6238" y="3434"/>
                      </a:lnTo>
                      <a:lnTo>
                        <a:pt x="7026" y="3434"/>
                      </a:lnTo>
                      <a:cubicBezTo>
                        <a:pt x="7089" y="3434"/>
                        <a:pt x="7215" y="3466"/>
                        <a:pt x="7246" y="3529"/>
                      </a:cubicBezTo>
                      <a:lnTo>
                        <a:pt x="8979" y="5261"/>
                      </a:lnTo>
                      <a:cubicBezTo>
                        <a:pt x="9137" y="5419"/>
                        <a:pt x="9137" y="5545"/>
                        <a:pt x="9105" y="5640"/>
                      </a:cubicBezTo>
                      <a:cubicBezTo>
                        <a:pt x="9105" y="5671"/>
                        <a:pt x="9042" y="5829"/>
                        <a:pt x="8885" y="5860"/>
                      </a:cubicBezTo>
                      <a:lnTo>
                        <a:pt x="5576" y="6805"/>
                      </a:lnTo>
                      <a:cubicBezTo>
                        <a:pt x="5543" y="6814"/>
                        <a:pt x="5507" y="6818"/>
                        <a:pt x="5470" y="6818"/>
                      </a:cubicBezTo>
                      <a:cubicBezTo>
                        <a:pt x="5371" y="6818"/>
                        <a:pt x="5268" y="6788"/>
                        <a:pt x="5198" y="6742"/>
                      </a:cubicBezTo>
                      <a:lnTo>
                        <a:pt x="4096" y="5640"/>
                      </a:lnTo>
                      <a:cubicBezTo>
                        <a:pt x="4033" y="5545"/>
                        <a:pt x="3938" y="5514"/>
                        <a:pt x="3875" y="5514"/>
                      </a:cubicBezTo>
                      <a:lnTo>
                        <a:pt x="2111" y="5514"/>
                      </a:lnTo>
                      <a:lnTo>
                        <a:pt x="2111" y="2048"/>
                      </a:lnTo>
                      <a:lnTo>
                        <a:pt x="2741" y="2048"/>
                      </a:lnTo>
                      <a:cubicBezTo>
                        <a:pt x="3119" y="2048"/>
                        <a:pt x="3466" y="1796"/>
                        <a:pt x="3686" y="1449"/>
                      </a:cubicBezTo>
                      <a:lnTo>
                        <a:pt x="4001" y="819"/>
                      </a:lnTo>
                      <a:cubicBezTo>
                        <a:pt x="4064" y="693"/>
                        <a:pt x="4190" y="630"/>
                        <a:pt x="4316" y="630"/>
                      </a:cubicBezTo>
                      <a:close/>
                      <a:moveTo>
                        <a:pt x="4316" y="0"/>
                      </a:moveTo>
                      <a:cubicBezTo>
                        <a:pt x="3907" y="0"/>
                        <a:pt x="3560" y="221"/>
                        <a:pt x="3371" y="599"/>
                      </a:cubicBezTo>
                      <a:lnTo>
                        <a:pt x="3056" y="1229"/>
                      </a:lnTo>
                      <a:cubicBezTo>
                        <a:pt x="2962" y="1323"/>
                        <a:pt x="2836" y="1418"/>
                        <a:pt x="2741" y="1418"/>
                      </a:cubicBezTo>
                      <a:lnTo>
                        <a:pt x="378" y="1418"/>
                      </a:lnTo>
                      <a:cubicBezTo>
                        <a:pt x="158" y="1418"/>
                        <a:pt x="0" y="1575"/>
                        <a:pt x="0" y="1764"/>
                      </a:cubicBezTo>
                      <a:lnTo>
                        <a:pt x="0" y="5955"/>
                      </a:lnTo>
                      <a:cubicBezTo>
                        <a:pt x="0" y="6144"/>
                        <a:pt x="158" y="6301"/>
                        <a:pt x="378" y="6301"/>
                      </a:cubicBezTo>
                      <a:lnTo>
                        <a:pt x="3718" y="6301"/>
                      </a:lnTo>
                      <a:lnTo>
                        <a:pt x="4694" y="7278"/>
                      </a:lnTo>
                      <a:cubicBezTo>
                        <a:pt x="4894" y="7477"/>
                        <a:pt x="5139" y="7598"/>
                        <a:pt x="5410" y="7598"/>
                      </a:cubicBezTo>
                      <a:cubicBezTo>
                        <a:pt x="5525" y="7598"/>
                        <a:pt x="5644" y="7577"/>
                        <a:pt x="5766" y="7530"/>
                      </a:cubicBezTo>
                      <a:lnTo>
                        <a:pt x="9074" y="6553"/>
                      </a:lnTo>
                      <a:cubicBezTo>
                        <a:pt x="9263" y="6522"/>
                        <a:pt x="9420" y="6396"/>
                        <a:pt x="9578" y="6238"/>
                      </a:cubicBezTo>
                      <a:lnTo>
                        <a:pt x="11562" y="6238"/>
                      </a:lnTo>
                      <a:cubicBezTo>
                        <a:pt x="11751" y="6238"/>
                        <a:pt x="11909" y="6081"/>
                        <a:pt x="11909" y="5892"/>
                      </a:cubicBezTo>
                      <a:lnTo>
                        <a:pt x="11909" y="1733"/>
                      </a:lnTo>
                      <a:cubicBezTo>
                        <a:pt x="11877" y="1544"/>
                        <a:pt x="11720" y="1386"/>
                        <a:pt x="11499" y="1386"/>
                      </a:cubicBezTo>
                      <a:lnTo>
                        <a:pt x="7341" y="1386"/>
                      </a:lnTo>
                      <a:cubicBezTo>
                        <a:pt x="7561" y="1103"/>
                        <a:pt x="7687" y="693"/>
                        <a:pt x="7687" y="347"/>
                      </a:cubicBezTo>
                      <a:cubicBezTo>
                        <a:pt x="7687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7" name="Google Shape;9259;p73">
                  <a:extLst>
                    <a:ext uri="{FF2B5EF4-FFF2-40B4-BE49-F238E27FC236}">
                      <a16:creationId xmlns:a16="http://schemas.microsoft.com/office/drawing/2014/main" id="{9DE681C6-5759-4C42-7F49-786EBCFF1430}"/>
                    </a:ext>
                  </a:extLst>
                </p:cNvPr>
                <p:cNvSpPr/>
                <p:nvPr/>
              </p:nvSpPr>
              <p:spPr>
                <a:xfrm>
                  <a:off x="6664325" y="1938725"/>
                  <a:ext cx="17375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" h="1734" extrusionOk="0"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1355"/>
                      </a:lnTo>
                      <a:cubicBezTo>
                        <a:pt x="1" y="1576"/>
                        <a:pt x="159" y="1733"/>
                        <a:pt x="348" y="1733"/>
                      </a:cubicBezTo>
                      <a:cubicBezTo>
                        <a:pt x="537" y="1733"/>
                        <a:pt x="694" y="1576"/>
                        <a:pt x="694" y="1355"/>
                      </a:cubicBezTo>
                      <a:lnTo>
                        <a:pt x="694" y="347"/>
                      </a:lnTo>
                      <a:cubicBezTo>
                        <a:pt x="694" y="158"/>
                        <a:pt x="537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8" name="Google Shape;9260;p73">
                  <a:extLst>
                    <a:ext uri="{FF2B5EF4-FFF2-40B4-BE49-F238E27FC236}">
                      <a16:creationId xmlns:a16="http://schemas.microsoft.com/office/drawing/2014/main" id="{85544655-3352-82B1-6AAB-9DC453308A92}"/>
                    </a:ext>
                  </a:extLst>
                </p:cNvPr>
                <p:cNvSpPr/>
                <p:nvPr/>
              </p:nvSpPr>
              <p:spPr>
                <a:xfrm>
                  <a:off x="6594250" y="1972800"/>
                  <a:ext cx="35450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1" extrusionOk="0">
                      <a:moveTo>
                        <a:pt x="374" y="0"/>
                      </a:moveTo>
                      <a:cubicBezTo>
                        <a:pt x="291" y="0"/>
                        <a:pt x="205" y="40"/>
                        <a:pt x="126" y="118"/>
                      </a:cubicBezTo>
                      <a:cubicBezTo>
                        <a:pt x="0" y="244"/>
                        <a:pt x="0" y="496"/>
                        <a:pt x="126" y="591"/>
                      </a:cubicBezTo>
                      <a:lnTo>
                        <a:pt x="819" y="1316"/>
                      </a:lnTo>
                      <a:cubicBezTo>
                        <a:pt x="882" y="1379"/>
                        <a:pt x="969" y="1410"/>
                        <a:pt x="1055" y="1410"/>
                      </a:cubicBezTo>
                      <a:cubicBezTo>
                        <a:pt x="1142" y="1410"/>
                        <a:pt x="1229" y="1379"/>
                        <a:pt x="1292" y="1316"/>
                      </a:cubicBezTo>
                      <a:cubicBezTo>
                        <a:pt x="1418" y="1190"/>
                        <a:pt x="1418" y="969"/>
                        <a:pt x="1292" y="843"/>
                      </a:cubicBezTo>
                      <a:lnTo>
                        <a:pt x="599" y="118"/>
                      </a:lnTo>
                      <a:cubicBezTo>
                        <a:pt x="536" y="40"/>
                        <a:pt x="457" y="0"/>
                        <a:pt x="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9" name="Google Shape;9261;p73">
                  <a:extLst>
                    <a:ext uri="{FF2B5EF4-FFF2-40B4-BE49-F238E27FC236}">
                      <a16:creationId xmlns:a16="http://schemas.microsoft.com/office/drawing/2014/main" id="{AA825383-506D-C12E-82CB-0DF377847E5C}"/>
                    </a:ext>
                  </a:extLst>
                </p:cNvPr>
                <p:cNvSpPr/>
                <p:nvPr/>
              </p:nvSpPr>
              <p:spPr>
                <a:xfrm>
                  <a:off x="6715525" y="1972800"/>
                  <a:ext cx="35475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1" extrusionOk="0">
                      <a:moveTo>
                        <a:pt x="1056" y="0"/>
                      </a:moveTo>
                      <a:cubicBezTo>
                        <a:pt x="970" y="0"/>
                        <a:pt x="883" y="40"/>
                        <a:pt x="820" y="118"/>
                      </a:cubicBezTo>
                      <a:lnTo>
                        <a:pt x="127" y="843"/>
                      </a:lnTo>
                      <a:cubicBezTo>
                        <a:pt x="1" y="969"/>
                        <a:pt x="1" y="1190"/>
                        <a:pt x="127" y="1316"/>
                      </a:cubicBezTo>
                      <a:cubicBezTo>
                        <a:pt x="174" y="1379"/>
                        <a:pt x="261" y="1410"/>
                        <a:pt x="351" y="1410"/>
                      </a:cubicBezTo>
                      <a:cubicBezTo>
                        <a:pt x="442" y="1410"/>
                        <a:pt x="536" y="1379"/>
                        <a:pt x="599" y="1316"/>
                      </a:cubicBezTo>
                      <a:lnTo>
                        <a:pt x="1293" y="591"/>
                      </a:lnTo>
                      <a:cubicBezTo>
                        <a:pt x="1419" y="496"/>
                        <a:pt x="1419" y="244"/>
                        <a:pt x="1293" y="118"/>
                      </a:cubicBezTo>
                      <a:cubicBezTo>
                        <a:pt x="1230" y="40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46" name="Google Shape;9262;p73">
                <a:extLst>
                  <a:ext uri="{FF2B5EF4-FFF2-40B4-BE49-F238E27FC236}">
                    <a16:creationId xmlns:a16="http://schemas.microsoft.com/office/drawing/2014/main" id="{D65DF857-EBBD-6892-6647-CBF1C14B1718}"/>
                  </a:ext>
                </a:extLst>
              </p:cNvPr>
              <p:cNvGrpSpPr/>
              <p:nvPr/>
            </p:nvGrpSpPr>
            <p:grpSpPr>
              <a:xfrm>
                <a:off x="3302285" y="1687877"/>
                <a:ext cx="501965" cy="500612"/>
                <a:chOff x="2141000" y="1954475"/>
                <a:chExt cx="296975" cy="296175"/>
              </a:xfrm>
              <a:grpFill/>
            </p:grpSpPr>
            <p:sp>
              <p:nvSpPr>
                <p:cNvPr id="392" name="Google Shape;9263;p73">
                  <a:extLst>
                    <a:ext uri="{FF2B5EF4-FFF2-40B4-BE49-F238E27FC236}">
                      <a16:creationId xmlns:a16="http://schemas.microsoft.com/office/drawing/2014/main" id="{0DE7BFFD-82AF-90F5-6098-8CF160E24581}"/>
                    </a:ext>
                  </a:extLst>
                </p:cNvPr>
                <p:cNvSpPr/>
                <p:nvPr/>
              </p:nvSpPr>
              <p:spPr>
                <a:xfrm>
                  <a:off x="2280425" y="1989925"/>
                  <a:ext cx="1047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742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05"/>
                        <a:pt x="158" y="662"/>
                        <a:pt x="315" y="662"/>
                      </a:cubicBezTo>
                      <a:lnTo>
                        <a:pt x="2426" y="662"/>
                      </a:lnTo>
                      <a:cubicBezTo>
                        <a:pt x="2615" y="662"/>
                        <a:pt x="2773" y="820"/>
                        <a:pt x="2773" y="1009"/>
                      </a:cubicBezTo>
                      <a:lnTo>
                        <a:pt x="2773" y="1576"/>
                      </a:lnTo>
                      <a:lnTo>
                        <a:pt x="2678" y="1450"/>
                      </a:lnTo>
                      <a:cubicBezTo>
                        <a:pt x="2615" y="1387"/>
                        <a:pt x="2521" y="1355"/>
                        <a:pt x="2430" y="1355"/>
                      </a:cubicBezTo>
                      <a:cubicBezTo>
                        <a:pt x="2340" y="1355"/>
                        <a:pt x="2253" y="1387"/>
                        <a:pt x="2206" y="1450"/>
                      </a:cubicBezTo>
                      <a:cubicBezTo>
                        <a:pt x="2080" y="1576"/>
                        <a:pt x="2080" y="1796"/>
                        <a:pt x="2206" y="1922"/>
                      </a:cubicBezTo>
                      <a:lnTo>
                        <a:pt x="2899" y="2647"/>
                      </a:lnTo>
                      <a:cubicBezTo>
                        <a:pt x="2993" y="2710"/>
                        <a:pt x="3056" y="2741"/>
                        <a:pt x="3151" y="2741"/>
                      </a:cubicBezTo>
                      <a:cubicBezTo>
                        <a:pt x="3214" y="2741"/>
                        <a:pt x="3340" y="2710"/>
                        <a:pt x="3371" y="2647"/>
                      </a:cubicBezTo>
                      <a:lnTo>
                        <a:pt x="4096" y="1922"/>
                      </a:lnTo>
                      <a:cubicBezTo>
                        <a:pt x="4191" y="1796"/>
                        <a:pt x="4191" y="1576"/>
                        <a:pt x="4096" y="1450"/>
                      </a:cubicBezTo>
                      <a:cubicBezTo>
                        <a:pt x="4033" y="1387"/>
                        <a:pt x="3938" y="1355"/>
                        <a:pt x="3848" y="1355"/>
                      </a:cubicBezTo>
                      <a:cubicBezTo>
                        <a:pt x="3757" y="1355"/>
                        <a:pt x="3671" y="1387"/>
                        <a:pt x="3623" y="1450"/>
                      </a:cubicBezTo>
                      <a:lnTo>
                        <a:pt x="3497" y="1576"/>
                      </a:lnTo>
                      <a:lnTo>
                        <a:pt x="3497" y="1009"/>
                      </a:lnTo>
                      <a:cubicBezTo>
                        <a:pt x="3497" y="442"/>
                        <a:pt x="3025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3" name="Google Shape;9264;p73">
                  <a:extLst>
                    <a:ext uri="{FF2B5EF4-FFF2-40B4-BE49-F238E27FC236}">
                      <a16:creationId xmlns:a16="http://schemas.microsoft.com/office/drawing/2014/main" id="{E12F70EC-2529-9C71-AA98-DA516124292A}"/>
                    </a:ext>
                  </a:extLst>
                </p:cNvPr>
                <p:cNvSpPr/>
                <p:nvPr/>
              </p:nvSpPr>
              <p:spPr>
                <a:xfrm>
                  <a:off x="2174875" y="2145875"/>
                  <a:ext cx="1055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3" h="2773" extrusionOk="0">
                      <a:moveTo>
                        <a:pt x="1056" y="0"/>
                      </a:moveTo>
                      <a:cubicBezTo>
                        <a:pt x="969" y="0"/>
                        <a:pt x="883" y="32"/>
                        <a:pt x="820" y="95"/>
                      </a:cubicBezTo>
                      <a:lnTo>
                        <a:pt x="95" y="820"/>
                      </a:lnTo>
                      <a:cubicBezTo>
                        <a:pt x="1" y="914"/>
                        <a:pt x="1" y="1166"/>
                        <a:pt x="95" y="1292"/>
                      </a:cubicBezTo>
                      <a:cubicBezTo>
                        <a:pt x="158" y="1339"/>
                        <a:pt x="253" y="1363"/>
                        <a:pt x="343" y="1363"/>
                      </a:cubicBezTo>
                      <a:cubicBezTo>
                        <a:pt x="434" y="1363"/>
                        <a:pt x="521" y="1339"/>
                        <a:pt x="568" y="1292"/>
                      </a:cubicBezTo>
                      <a:lnTo>
                        <a:pt x="694" y="1166"/>
                      </a:lnTo>
                      <a:lnTo>
                        <a:pt x="694" y="1702"/>
                      </a:lnTo>
                      <a:cubicBezTo>
                        <a:pt x="757" y="2300"/>
                        <a:pt x="1229" y="2773"/>
                        <a:pt x="1765" y="2773"/>
                      </a:cubicBezTo>
                      <a:lnTo>
                        <a:pt x="3844" y="2773"/>
                      </a:lnTo>
                      <a:cubicBezTo>
                        <a:pt x="4065" y="2773"/>
                        <a:pt x="4222" y="2615"/>
                        <a:pt x="4222" y="2426"/>
                      </a:cubicBezTo>
                      <a:cubicBezTo>
                        <a:pt x="4222" y="2237"/>
                        <a:pt x="4065" y="2080"/>
                        <a:pt x="3844" y="2080"/>
                      </a:cubicBezTo>
                      <a:lnTo>
                        <a:pt x="1765" y="2080"/>
                      </a:lnTo>
                      <a:cubicBezTo>
                        <a:pt x="1576" y="2080"/>
                        <a:pt x="1418" y="1922"/>
                        <a:pt x="1418" y="1702"/>
                      </a:cubicBezTo>
                      <a:lnTo>
                        <a:pt x="1418" y="1166"/>
                      </a:lnTo>
                      <a:lnTo>
                        <a:pt x="1544" y="1292"/>
                      </a:lnTo>
                      <a:cubicBezTo>
                        <a:pt x="1592" y="1339"/>
                        <a:pt x="1678" y="1363"/>
                        <a:pt x="1769" y="1363"/>
                      </a:cubicBezTo>
                      <a:cubicBezTo>
                        <a:pt x="1859" y="1363"/>
                        <a:pt x="1954" y="1339"/>
                        <a:pt x="2017" y="1292"/>
                      </a:cubicBezTo>
                      <a:cubicBezTo>
                        <a:pt x="2112" y="1166"/>
                        <a:pt x="2112" y="914"/>
                        <a:pt x="2017" y="820"/>
                      </a:cubicBezTo>
                      <a:lnTo>
                        <a:pt x="1292" y="95"/>
                      </a:lnTo>
                      <a:cubicBezTo>
                        <a:pt x="1229" y="32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4" name="Google Shape;9265;p73">
                  <a:extLst>
                    <a:ext uri="{FF2B5EF4-FFF2-40B4-BE49-F238E27FC236}">
                      <a16:creationId xmlns:a16="http://schemas.microsoft.com/office/drawing/2014/main" id="{FF63D62F-2D88-E00D-B306-0C545D2FCF7C}"/>
                    </a:ext>
                  </a:extLst>
                </p:cNvPr>
                <p:cNvSpPr/>
                <p:nvPr/>
              </p:nvSpPr>
              <p:spPr>
                <a:xfrm>
                  <a:off x="2141000" y="1954475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94"/>
                      </a:moveTo>
                      <a:cubicBezTo>
                        <a:pt x="3372" y="694"/>
                        <a:pt x="3782" y="1166"/>
                        <a:pt x="3782" y="1734"/>
                      </a:cubicBezTo>
                      <a:cubicBezTo>
                        <a:pt x="3782" y="2301"/>
                        <a:pt x="3309" y="2742"/>
                        <a:pt x="2773" y="2742"/>
                      </a:cubicBezTo>
                      <a:cubicBezTo>
                        <a:pt x="2175" y="2742"/>
                        <a:pt x="1734" y="2269"/>
                        <a:pt x="1734" y="1734"/>
                      </a:cubicBezTo>
                      <a:cubicBezTo>
                        <a:pt x="1734" y="1166"/>
                        <a:pt x="2206" y="694"/>
                        <a:pt x="2773" y="694"/>
                      </a:cubicBezTo>
                      <a:close/>
                      <a:moveTo>
                        <a:pt x="2773" y="3466"/>
                      </a:moveTo>
                      <a:cubicBezTo>
                        <a:pt x="3908" y="3466"/>
                        <a:pt x="4853" y="4411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1"/>
                        <a:pt x="1639" y="3466"/>
                        <a:pt x="2773" y="3466"/>
                      </a:cubicBezTo>
                      <a:close/>
                      <a:moveTo>
                        <a:pt x="2805" y="1"/>
                      </a:moveTo>
                      <a:cubicBezTo>
                        <a:pt x="1860" y="1"/>
                        <a:pt x="1072" y="788"/>
                        <a:pt x="1072" y="1734"/>
                      </a:cubicBezTo>
                      <a:cubicBezTo>
                        <a:pt x="1072" y="2238"/>
                        <a:pt x="1324" y="2710"/>
                        <a:pt x="1671" y="3025"/>
                      </a:cubicBezTo>
                      <a:cubicBezTo>
                        <a:pt x="726" y="3466"/>
                        <a:pt x="64" y="4443"/>
                        <a:pt x="64" y="5577"/>
                      </a:cubicBezTo>
                      <a:lnTo>
                        <a:pt x="64" y="6617"/>
                      </a:lnTo>
                      <a:cubicBezTo>
                        <a:pt x="1" y="6806"/>
                        <a:pt x="159" y="6963"/>
                        <a:pt x="379" y="6963"/>
                      </a:cubicBezTo>
                      <a:lnTo>
                        <a:pt x="5199" y="6963"/>
                      </a:lnTo>
                      <a:cubicBezTo>
                        <a:pt x="5420" y="6963"/>
                        <a:pt x="5577" y="6806"/>
                        <a:pt x="5577" y="6617"/>
                      </a:cubicBezTo>
                      <a:lnTo>
                        <a:pt x="5577" y="5577"/>
                      </a:lnTo>
                      <a:cubicBezTo>
                        <a:pt x="5577" y="4443"/>
                        <a:pt x="4884" y="3498"/>
                        <a:pt x="3939" y="3025"/>
                      </a:cubicBezTo>
                      <a:cubicBezTo>
                        <a:pt x="4317" y="2710"/>
                        <a:pt x="4538" y="2238"/>
                        <a:pt x="4538" y="1734"/>
                      </a:cubicBezTo>
                      <a:cubicBezTo>
                        <a:pt x="4538" y="788"/>
                        <a:pt x="3750" y="1"/>
                        <a:pt x="28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5" name="Google Shape;9266;p73">
                  <a:extLst>
                    <a:ext uri="{FF2B5EF4-FFF2-40B4-BE49-F238E27FC236}">
                      <a16:creationId xmlns:a16="http://schemas.microsoft.com/office/drawing/2014/main" id="{1C8FD3F4-8AAC-0DFA-8BCC-0C83AD8F6FF4}"/>
                    </a:ext>
                  </a:extLst>
                </p:cNvPr>
                <p:cNvSpPr/>
                <p:nvPr/>
              </p:nvSpPr>
              <p:spPr>
                <a:xfrm>
                  <a:off x="2298525" y="2076550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63"/>
                      </a:moveTo>
                      <a:cubicBezTo>
                        <a:pt x="3372" y="663"/>
                        <a:pt x="3782" y="1135"/>
                        <a:pt x="3782" y="1702"/>
                      </a:cubicBezTo>
                      <a:cubicBezTo>
                        <a:pt x="3782" y="2238"/>
                        <a:pt x="3309" y="2710"/>
                        <a:pt x="2773" y="2710"/>
                      </a:cubicBezTo>
                      <a:cubicBezTo>
                        <a:pt x="2175" y="2710"/>
                        <a:pt x="1734" y="2238"/>
                        <a:pt x="1734" y="1702"/>
                      </a:cubicBezTo>
                      <a:cubicBezTo>
                        <a:pt x="1734" y="1135"/>
                        <a:pt x="2175" y="663"/>
                        <a:pt x="2773" y="663"/>
                      </a:cubicBezTo>
                      <a:close/>
                      <a:moveTo>
                        <a:pt x="2773" y="3467"/>
                      </a:moveTo>
                      <a:cubicBezTo>
                        <a:pt x="3908" y="3467"/>
                        <a:pt x="4853" y="4412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2"/>
                        <a:pt x="1639" y="3467"/>
                        <a:pt x="2773" y="3467"/>
                      </a:cubicBezTo>
                      <a:close/>
                      <a:moveTo>
                        <a:pt x="2773" y="1"/>
                      </a:moveTo>
                      <a:cubicBezTo>
                        <a:pt x="1828" y="1"/>
                        <a:pt x="1041" y="789"/>
                        <a:pt x="1041" y="1734"/>
                      </a:cubicBezTo>
                      <a:cubicBezTo>
                        <a:pt x="1041" y="2238"/>
                        <a:pt x="1261" y="2710"/>
                        <a:pt x="1608" y="3025"/>
                      </a:cubicBezTo>
                      <a:cubicBezTo>
                        <a:pt x="663" y="3467"/>
                        <a:pt x="1" y="4443"/>
                        <a:pt x="1" y="5546"/>
                      </a:cubicBezTo>
                      <a:lnTo>
                        <a:pt x="1" y="6617"/>
                      </a:lnTo>
                      <a:cubicBezTo>
                        <a:pt x="1" y="6806"/>
                        <a:pt x="159" y="6964"/>
                        <a:pt x="379" y="6964"/>
                      </a:cubicBezTo>
                      <a:lnTo>
                        <a:pt x="5199" y="6964"/>
                      </a:lnTo>
                      <a:cubicBezTo>
                        <a:pt x="5420" y="6964"/>
                        <a:pt x="5577" y="6806"/>
                        <a:pt x="5577" y="6617"/>
                      </a:cubicBezTo>
                      <a:lnTo>
                        <a:pt x="5577" y="5546"/>
                      </a:lnTo>
                      <a:cubicBezTo>
                        <a:pt x="5514" y="4412"/>
                        <a:pt x="4853" y="3467"/>
                        <a:pt x="3908" y="3025"/>
                      </a:cubicBezTo>
                      <a:cubicBezTo>
                        <a:pt x="4254" y="2710"/>
                        <a:pt x="4506" y="2238"/>
                        <a:pt x="4506" y="1734"/>
                      </a:cubicBezTo>
                      <a:cubicBezTo>
                        <a:pt x="4506" y="789"/>
                        <a:pt x="3719" y="1"/>
                        <a:pt x="277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47" name="Google Shape;9267;p73">
                <a:extLst>
                  <a:ext uri="{FF2B5EF4-FFF2-40B4-BE49-F238E27FC236}">
                    <a16:creationId xmlns:a16="http://schemas.microsoft.com/office/drawing/2014/main" id="{5287997F-E2ED-3592-72AB-23965800FF46}"/>
                  </a:ext>
                </a:extLst>
              </p:cNvPr>
              <p:cNvGrpSpPr/>
              <p:nvPr/>
            </p:nvGrpSpPr>
            <p:grpSpPr>
              <a:xfrm>
                <a:off x="3292988" y="2281454"/>
                <a:ext cx="520558" cy="499641"/>
                <a:chOff x="2140225" y="2318650"/>
                <a:chExt cx="307975" cy="295600"/>
              </a:xfrm>
              <a:grpFill/>
            </p:grpSpPr>
            <p:sp>
              <p:nvSpPr>
                <p:cNvPr id="390" name="Google Shape;9268;p73">
                  <a:extLst>
                    <a:ext uri="{FF2B5EF4-FFF2-40B4-BE49-F238E27FC236}">
                      <a16:creationId xmlns:a16="http://schemas.microsoft.com/office/drawing/2014/main" id="{CF6DE40F-511E-4276-E825-11369EE7CE53}"/>
                    </a:ext>
                  </a:extLst>
                </p:cNvPr>
                <p:cNvSpPr/>
                <p:nvPr/>
              </p:nvSpPr>
              <p:spPr>
                <a:xfrm>
                  <a:off x="2281200" y="2353025"/>
                  <a:ext cx="10400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852" extrusionOk="0">
                      <a:moveTo>
                        <a:pt x="2080" y="662"/>
                      </a:moveTo>
                      <a:cubicBezTo>
                        <a:pt x="2490" y="662"/>
                        <a:pt x="2805" y="977"/>
                        <a:pt x="2805" y="1386"/>
                      </a:cubicBezTo>
                      <a:cubicBezTo>
                        <a:pt x="2805" y="1764"/>
                        <a:pt x="2490" y="2079"/>
                        <a:pt x="2080" y="2079"/>
                      </a:cubicBezTo>
                      <a:cubicBezTo>
                        <a:pt x="1702" y="2079"/>
                        <a:pt x="1387" y="1764"/>
                        <a:pt x="1387" y="1386"/>
                      </a:cubicBezTo>
                      <a:cubicBezTo>
                        <a:pt x="1387" y="977"/>
                        <a:pt x="1702" y="662"/>
                        <a:pt x="2080" y="662"/>
                      </a:cubicBezTo>
                      <a:close/>
                      <a:moveTo>
                        <a:pt x="2080" y="2773"/>
                      </a:moveTo>
                      <a:cubicBezTo>
                        <a:pt x="2836" y="2773"/>
                        <a:pt x="3466" y="3403"/>
                        <a:pt x="3466" y="4127"/>
                      </a:cubicBezTo>
                      <a:lnTo>
                        <a:pt x="662" y="4127"/>
                      </a:lnTo>
                      <a:cubicBezTo>
                        <a:pt x="662" y="3403"/>
                        <a:pt x="1293" y="2773"/>
                        <a:pt x="2080" y="2773"/>
                      </a:cubicBezTo>
                      <a:close/>
                      <a:moveTo>
                        <a:pt x="2112" y="0"/>
                      </a:moveTo>
                      <a:cubicBezTo>
                        <a:pt x="1387" y="0"/>
                        <a:pt x="757" y="630"/>
                        <a:pt x="757" y="1386"/>
                      </a:cubicBezTo>
                      <a:cubicBezTo>
                        <a:pt x="757" y="1733"/>
                        <a:pt x="915" y="2079"/>
                        <a:pt x="1135" y="2332"/>
                      </a:cubicBezTo>
                      <a:cubicBezTo>
                        <a:pt x="505" y="2678"/>
                        <a:pt x="64" y="3340"/>
                        <a:pt x="64" y="4127"/>
                      </a:cubicBezTo>
                      <a:lnTo>
                        <a:pt x="64" y="4505"/>
                      </a:lnTo>
                      <a:cubicBezTo>
                        <a:pt x="1" y="4694"/>
                        <a:pt x="158" y="4852"/>
                        <a:pt x="347" y="4852"/>
                      </a:cubicBezTo>
                      <a:lnTo>
                        <a:pt x="3813" y="4852"/>
                      </a:lnTo>
                      <a:cubicBezTo>
                        <a:pt x="4002" y="4852"/>
                        <a:pt x="4160" y="4694"/>
                        <a:pt x="4160" y="4505"/>
                      </a:cubicBezTo>
                      <a:lnTo>
                        <a:pt x="4160" y="4127"/>
                      </a:lnTo>
                      <a:cubicBezTo>
                        <a:pt x="4160" y="3340"/>
                        <a:pt x="3750" y="2678"/>
                        <a:pt x="3120" y="2332"/>
                      </a:cubicBezTo>
                      <a:cubicBezTo>
                        <a:pt x="3340" y="2079"/>
                        <a:pt x="3498" y="1733"/>
                        <a:pt x="3498" y="1386"/>
                      </a:cubicBezTo>
                      <a:cubicBezTo>
                        <a:pt x="3498" y="630"/>
                        <a:pt x="2868" y="0"/>
                        <a:pt x="2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1" name="Google Shape;9269;p73">
                  <a:extLst>
                    <a:ext uri="{FF2B5EF4-FFF2-40B4-BE49-F238E27FC236}">
                      <a16:creationId xmlns:a16="http://schemas.microsoft.com/office/drawing/2014/main" id="{2B657404-0D86-A839-B7DE-9D000E0E3CB8}"/>
                    </a:ext>
                  </a:extLst>
                </p:cNvPr>
                <p:cNvSpPr/>
                <p:nvPr/>
              </p:nvSpPr>
              <p:spPr>
                <a:xfrm>
                  <a:off x="2140225" y="2318650"/>
                  <a:ext cx="307975" cy="29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9" h="11824" extrusionOk="0">
                      <a:moveTo>
                        <a:pt x="7712" y="682"/>
                      </a:moveTo>
                      <a:cubicBezTo>
                        <a:pt x="8607" y="682"/>
                        <a:pt x="9499" y="1029"/>
                        <a:pt x="10177" y="1690"/>
                      </a:cubicBezTo>
                      <a:cubicBezTo>
                        <a:pt x="11468" y="2982"/>
                        <a:pt x="11531" y="5187"/>
                        <a:pt x="10177" y="6573"/>
                      </a:cubicBezTo>
                      <a:cubicBezTo>
                        <a:pt x="9500" y="7266"/>
                        <a:pt x="8627" y="7590"/>
                        <a:pt x="7754" y="7590"/>
                      </a:cubicBezTo>
                      <a:cubicBezTo>
                        <a:pt x="6839" y="7590"/>
                        <a:pt x="5923" y="7234"/>
                        <a:pt x="5230" y="6573"/>
                      </a:cubicBezTo>
                      <a:cubicBezTo>
                        <a:pt x="3939" y="5282"/>
                        <a:pt x="3876" y="3045"/>
                        <a:pt x="5325" y="1659"/>
                      </a:cubicBezTo>
                      <a:cubicBezTo>
                        <a:pt x="6001" y="997"/>
                        <a:pt x="6858" y="682"/>
                        <a:pt x="7712" y="682"/>
                      </a:cubicBezTo>
                      <a:close/>
                      <a:moveTo>
                        <a:pt x="4128" y="6258"/>
                      </a:moveTo>
                      <a:cubicBezTo>
                        <a:pt x="4285" y="6573"/>
                        <a:pt x="4537" y="6857"/>
                        <a:pt x="4758" y="7078"/>
                      </a:cubicBezTo>
                      <a:cubicBezTo>
                        <a:pt x="5010" y="7330"/>
                        <a:pt x="5293" y="7550"/>
                        <a:pt x="5577" y="7708"/>
                      </a:cubicBezTo>
                      <a:lnTo>
                        <a:pt x="5136" y="8180"/>
                      </a:lnTo>
                      <a:cubicBezTo>
                        <a:pt x="5073" y="8243"/>
                        <a:pt x="4978" y="8275"/>
                        <a:pt x="4888" y="8275"/>
                      </a:cubicBezTo>
                      <a:cubicBezTo>
                        <a:pt x="4797" y="8275"/>
                        <a:pt x="4710" y="8243"/>
                        <a:pt x="4663" y="8180"/>
                      </a:cubicBezTo>
                      <a:lnTo>
                        <a:pt x="3655" y="7204"/>
                      </a:lnTo>
                      <a:cubicBezTo>
                        <a:pt x="3498" y="7078"/>
                        <a:pt x="3498" y="6857"/>
                        <a:pt x="3655" y="6731"/>
                      </a:cubicBezTo>
                      <a:lnTo>
                        <a:pt x="4128" y="6258"/>
                      </a:lnTo>
                      <a:close/>
                      <a:moveTo>
                        <a:pt x="3403" y="7960"/>
                      </a:moveTo>
                      <a:lnTo>
                        <a:pt x="3876" y="8432"/>
                      </a:lnTo>
                      <a:lnTo>
                        <a:pt x="3309" y="8968"/>
                      </a:lnTo>
                      <a:lnTo>
                        <a:pt x="2836" y="8495"/>
                      </a:lnTo>
                      <a:lnTo>
                        <a:pt x="3403" y="7960"/>
                      </a:lnTo>
                      <a:close/>
                      <a:moveTo>
                        <a:pt x="2363" y="8968"/>
                      </a:moveTo>
                      <a:lnTo>
                        <a:pt x="2836" y="9440"/>
                      </a:lnTo>
                      <a:lnTo>
                        <a:pt x="1292" y="10984"/>
                      </a:lnTo>
                      <a:cubicBezTo>
                        <a:pt x="1245" y="11047"/>
                        <a:pt x="1158" y="11079"/>
                        <a:pt x="1068" y="11079"/>
                      </a:cubicBezTo>
                      <a:cubicBezTo>
                        <a:pt x="977" y="11079"/>
                        <a:pt x="883" y="11047"/>
                        <a:pt x="820" y="10984"/>
                      </a:cubicBezTo>
                      <a:cubicBezTo>
                        <a:pt x="725" y="10858"/>
                        <a:pt x="725" y="10669"/>
                        <a:pt x="820" y="10512"/>
                      </a:cubicBezTo>
                      <a:lnTo>
                        <a:pt x="2363" y="8968"/>
                      </a:lnTo>
                      <a:close/>
                      <a:moveTo>
                        <a:pt x="7731" y="1"/>
                      </a:moveTo>
                      <a:cubicBezTo>
                        <a:pt x="6669" y="1"/>
                        <a:pt x="5604" y="403"/>
                        <a:pt x="4789" y="1218"/>
                      </a:cubicBezTo>
                      <a:cubicBezTo>
                        <a:pt x="3592" y="2446"/>
                        <a:pt x="3309" y="4179"/>
                        <a:pt x="3844" y="5628"/>
                      </a:cubicBezTo>
                      <a:lnTo>
                        <a:pt x="3182" y="6290"/>
                      </a:lnTo>
                      <a:cubicBezTo>
                        <a:pt x="2867" y="6605"/>
                        <a:pt x="2804" y="7078"/>
                        <a:pt x="2993" y="7487"/>
                      </a:cubicBezTo>
                      <a:lnTo>
                        <a:pt x="410" y="10071"/>
                      </a:lnTo>
                      <a:cubicBezTo>
                        <a:pt x="0" y="10480"/>
                        <a:pt x="0" y="11142"/>
                        <a:pt x="410" y="11520"/>
                      </a:cubicBezTo>
                      <a:cubicBezTo>
                        <a:pt x="580" y="11721"/>
                        <a:pt x="826" y="11823"/>
                        <a:pt x="1081" y="11823"/>
                      </a:cubicBezTo>
                      <a:cubicBezTo>
                        <a:pt x="1345" y="11823"/>
                        <a:pt x="1619" y="11713"/>
                        <a:pt x="1828" y="11488"/>
                      </a:cubicBezTo>
                      <a:lnTo>
                        <a:pt x="4411" y="8905"/>
                      </a:lnTo>
                      <a:cubicBezTo>
                        <a:pt x="4565" y="8976"/>
                        <a:pt x="4727" y="9011"/>
                        <a:pt x="4887" y="9011"/>
                      </a:cubicBezTo>
                      <a:cubicBezTo>
                        <a:pt x="5153" y="9011"/>
                        <a:pt x="5411" y="8913"/>
                        <a:pt x="5608" y="8716"/>
                      </a:cubicBezTo>
                      <a:lnTo>
                        <a:pt x="6270" y="8023"/>
                      </a:lnTo>
                      <a:cubicBezTo>
                        <a:pt x="6736" y="8205"/>
                        <a:pt x="7231" y="8296"/>
                        <a:pt x="7729" y="8296"/>
                      </a:cubicBezTo>
                      <a:cubicBezTo>
                        <a:pt x="8781" y="8296"/>
                        <a:pt x="9847" y="7890"/>
                        <a:pt x="10681" y="7078"/>
                      </a:cubicBezTo>
                      <a:cubicBezTo>
                        <a:pt x="12319" y="5439"/>
                        <a:pt x="12287" y="2793"/>
                        <a:pt x="10681" y="1218"/>
                      </a:cubicBezTo>
                      <a:cubicBezTo>
                        <a:pt x="9873" y="410"/>
                        <a:pt x="8804" y="1"/>
                        <a:pt x="773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48" name="Google Shape;9270;p73">
                <a:extLst>
                  <a:ext uri="{FF2B5EF4-FFF2-40B4-BE49-F238E27FC236}">
                    <a16:creationId xmlns:a16="http://schemas.microsoft.com/office/drawing/2014/main" id="{432A1A69-3A33-6B09-DB31-93C10704F55E}"/>
                  </a:ext>
                </a:extLst>
              </p:cNvPr>
              <p:cNvGrpSpPr/>
              <p:nvPr/>
            </p:nvGrpSpPr>
            <p:grpSpPr>
              <a:xfrm>
                <a:off x="3300954" y="2924662"/>
                <a:ext cx="504627" cy="500571"/>
                <a:chOff x="2139425" y="2682250"/>
                <a:chExt cx="298550" cy="296150"/>
              </a:xfrm>
              <a:grpFill/>
            </p:grpSpPr>
            <p:sp>
              <p:nvSpPr>
                <p:cNvPr id="386" name="Google Shape;9271;p73">
                  <a:extLst>
                    <a:ext uri="{FF2B5EF4-FFF2-40B4-BE49-F238E27FC236}">
                      <a16:creationId xmlns:a16="http://schemas.microsoft.com/office/drawing/2014/main" id="{DB9FF845-EE2D-2AC2-E198-E5EF7F8E4B2B}"/>
                    </a:ext>
                  </a:extLst>
                </p:cNvPr>
                <p:cNvSpPr/>
                <p:nvPr/>
              </p:nvSpPr>
              <p:spPr>
                <a:xfrm>
                  <a:off x="2139425" y="2787000"/>
                  <a:ext cx="159125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5" h="7656" extrusionOk="0">
                      <a:moveTo>
                        <a:pt x="3214" y="630"/>
                      </a:moveTo>
                      <a:cubicBezTo>
                        <a:pt x="3813" y="630"/>
                        <a:pt x="4286" y="1103"/>
                        <a:pt x="4286" y="1670"/>
                      </a:cubicBezTo>
                      <a:cubicBezTo>
                        <a:pt x="4286" y="2206"/>
                        <a:pt x="3813" y="2678"/>
                        <a:pt x="3214" y="2678"/>
                      </a:cubicBezTo>
                      <a:cubicBezTo>
                        <a:pt x="2647" y="2678"/>
                        <a:pt x="2175" y="2206"/>
                        <a:pt x="2175" y="1670"/>
                      </a:cubicBezTo>
                      <a:cubicBezTo>
                        <a:pt x="2175" y="1166"/>
                        <a:pt x="2647" y="630"/>
                        <a:pt x="3214" y="630"/>
                      </a:cubicBezTo>
                      <a:close/>
                      <a:moveTo>
                        <a:pt x="3183" y="3403"/>
                      </a:moveTo>
                      <a:cubicBezTo>
                        <a:pt x="4538" y="3403"/>
                        <a:pt x="5609" y="4506"/>
                        <a:pt x="5609" y="5829"/>
                      </a:cubicBezTo>
                      <a:lnTo>
                        <a:pt x="5609" y="6931"/>
                      </a:lnTo>
                      <a:lnTo>
                        <a:pt x="757" y="6931"/>
                      </a:lnTo>
                      <a:lnTo>
                        <a:pt x="757" y="5829"/>
                      </a:lnTo>
                      <a:cubicBezTo>
                        <a:pt x="757" y="4506"/>
                        <a:pt x="1860" y="3403"/>
                        <a:pt x="3183" y="3403"/>
                      </a:cubicBezTo>
                      <a:close/>
                      <a:moveTo>
                        <a:pt x="3183" y="0"/>
                      </a:moveTo>
                      <a:cubicBezTo>
                        <a:pt x="2238" y="0"/>
                        <a:pt x="1419" y="788"/>
                        <a:pt x="1419" y="1733"/>
                      </a:cubicBezTo>
                      <a:cubicBezTo>
                        <a:pt x="1419" y="2206"/>
                        <a:pt x="1608" y="2678"/>
                        <a:pt x="1954" y="2993"/>
                      </a:cubicBezTo>
                      <a:cubicBezTo>
                        <a:pt x="820" y="3466"/>
                        <a:pt x="1" y="4569"/>
                        <a:pt x="1" y="5892"/>
                      </a:cubicBezTo>
                      <a:lnTo>
                        <a:pt x="1" y="7309"/>
                      </a:lnTo>
                      <a:cubicBezTo>
                        <a:pt x="64" y="7498"/>
                        <a:pt x="222" y="7656"/>
                        <a:pt x="442" y="7656"/>
                      </a:cubicBezTo>
                      <a:lnTo>
                        <a:pt x="6018" y="7656"/>
                      </a:lnTo>
                      <a:cubicBezTo>
                        <a:pt x="6207" y="7656"/>
                        <a:pt x="6365" y="7498"/>
                        <a:pt x="6365" y="7309"/>
                      </a:cubicBezTo>
                      <a:lnTo>
                        <a:pt x="6365" y="5892"/>
                      </a:lnTo>
                      <a:cubicBezTo>
                        <a:pt x="6365" y="4569"/>
                        <a:pt x="5546" y="3466"/>
                        <a:pt x="4412" y="2993"/>
                      </a:cubicBezTo>
                      <a:cubicBezTo>
                        <a:pt x="4758" y="2647"/>
                        <a:pt x="4947" y="2206"/>
                        <a:pt x="4947" y="1733"/>
                      </a:cubicBezTo>
                      <a:cubicBezTo>
                        <a:pt x="4947" y="788"/>
                        <a:pt x="4160" y="0"/>
                        <a:pt x="31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7" name="Google Shape;9272;p73">
                  <a:extLst>
                    <a:ext uri="{FF2B5EF4-FFF2-40B4-BE49-F238E27FC236}">
                      <a16:creationId xmlns:a16="http://schemas.microsoft.com/office/drawing/2014/main" id="{B2AD62C6-08DA-2084-E7DE-7CFE7867B55B}"/>
                    </a:ext>
                  </a:extLst>
                </p:cNvPr>
                <p:cNvSpPr/>
                <p:nvPr/>
              </p:nvSpPr>
              <p:spPr>
                <a:xfrm>
                  <a:off x="2280425" y="26822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82" y="662"/>
                      </a:moveTo>
                      <a:cubicBezTo>
                        <a:pt x="4506" y="662"/>
                        <a:pt x="5608" y="1764"/>
                        <a:pt x="5608" y="3088"/>
                      </a:cubicBezTo>
                      <a:cubicBezTo>
                        <a:pt x="5577" y="4442"/>
                        <a:pt x="4474" y="5545"/>
                        <a:pt x="3151" y="5545"/>
                      </a:cubicBezTo>
                      <a:cubicBezTo>
                        <a:pt x="2710" y="5545"/>
                        <a:pt x="2300" y="5419"/>
                        <a:pt x="1954" y="5230"/>
                      </a:cubicBezTo>
                      <a:cubicBezTo>
                        <a:pt x="1891" y="5198"/>
                        <a:pt x="1796" y="5198"/>
                        <a:pt x="1733" y="5198"/>
                      </a:cubicBezTo>
                      <a:lnTo>
                        <a:pt x="946" y="5388"/>
                      </a:lnTo>
                      <a:lnTo>
                        <a:pt x="1166" y="4663"/>
                      </a:lnTo>
                      <a:cubicBezTo>
                        <a:pt x="1198" y="4568"/>
                        <a:pt x="1166" y="4474"/>
                        <a:pt x="1135" y="4411"/>
                      </a:cubicBezTo>
                      <a:cubicBezTo>
                        <a:pt x="883" y="4001"/>
                        <a:pt x="725" y="3560"/>
                        <a:pt x="725" y="3088"/>
                      </a:cubicBezTo>
                      <a:cubicBezTo>
                        <a:pt x="725" y="1764"/>
                        <a:pt x="1828" y="662"/>
                        <a:pt x="3182" y="662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32" y="1418"/>
                        <a:pt x="32" y="3088"/>
                      </a:cubicBezTo>
                      <a:cubicBezTo>
                        <a:pt x="32" y="3655"/>
                        <a:pt x="158" y="4159"/>
                        <a:pt x="410" y="4631"/>
                      </a:cubicBezTo>
                      <a:lnTo>
                        <a:pt x="32" y="5766"/>
                      </a:lnTo>
                      <a:cubicBezTo>
                        <a:pt x="0" y="5892"/>
                        <a:pt x="32" y="6018"/>
                        <a:pt x="95" y="6144"/>
                      </a:cubicBezTo>
                      <a:cubicBezTo>
                        <a:pt x="189" y="6207"/>
                        <a:pt x="315" y="6238"/>
                        <a:pt x="473" y="6238"/>
                      </a:cubicBezTo>
                      <a:lnTo>
                        <a:pt x="1765" y="5923"/>
                      </a:lnTo>
                      <a:cubicBezTo>
                        <a:pt x="2206" y="6175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51"/>
                      </a:cubicBezTo>
                      <a:cubicBezTo>
                        <a:pt x="6238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8" name="Google Shape;9273;p73">
                  <a:extLst>
                    <a:ext uri="{FF2B5EF4-FFF2-40B4-BE49-F238E27FC236}">
                      <a16:creationId xmlns:a16="http://schemas.microsoft.com/office/drawing/2014/main" id="{F394DEA9-E369-52E8-95B9-1DEA7EB27497}"/>
                    </a:ext>
                  </a:extLst>
                </p:cNvPr>
                <p:cNvSpPr/>
                <p:nvPr/>
              </p:nvSpPr>
              <p:spPr>
                <a:xfrm>
                  <a:off x="2349725" y="2725550"/>
                  <a:ext cx="1815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5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cubicBezTo>
                        <a:pt x="568" y="694"/>
                        <a:pt x="725" y="537"/>
                        <a:pt x="725" y="348"/>
                      </a:cubicBez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9" name="Google Shape;9274;p73">
                  <a:extLst>
                    <a:ext uri="{FF2B5EF4-FFF2-40B4-BE49-F238E27FC236}">
                      <a16:creationId xmlns:a16="http://schemas.microsoft.com/office/drawing/2014/main" id="{D66DC78C-08F7-E2D9-C0A1-26F6A66917C4}"/>
                    </a:ext>
                  </a:extLst>
                </p:cNvPr>
                <p:cNvSpPr/>
                <p:nvPr/>
              </p:nvSpPr>
              <p:spPr>
                <a:xfrm>
                  <a:off x="2349725" y="2751550"/>
                  <a:ext cx="181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2112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79" y="2111"/>
                      </a:cubicBezTo>
                      <a:cubicBezTo>
                        <a:pt x="568" y="2111"/>
                        <a:pt x="725" y="1954"/>
                        <a:pt x="725" y="1733"/>
                      </a:cubicBezTo>
                      <a:lnTo>
                        <a:pt x="725" y="379"/>
                      </a:ln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49" name="Google Shape;9275;p73">
                <a:extLst>
                  <a:ext uri="{FF2B5EF4-FFF2-40B4-BE49-F238E27FC236}">
                    <a16:creationId xmlns:a16="http://schemas.microsoft.com/office/drawing/2014/main" id="{42E2659A-2EB2-32BC-274A-01F66D04C835}"/>
                  </a:ext>
                </a:extLst>
              </p:cNvPr>
              <p:cNvGrpSpPr/>
              <p:nvPr/>
            </p:nvGrpSpPr>
            <p:grpSpPr>
              <a:xfrm>
                <a:off x="6474398" y="1748451"/>
                <a:ext cx="501965" cy="379464"/>
                <a:chOff x="3962775" y="1990700"/>
                <a:chExt cx="296975" cy="224500"/>
              </a:xfrm>
              <a:grpFill/>
            </p:grpSpPr>
            <p:sp>
              <p:nvSpPr>
                <p:cNvPr id="382" name="Google Shape;9276;p73">
                  <a:extLst>
                    <a:ext uri="{FF2B5EF4-FFF2-40B4-BE49-F238E27FC236}">
                      <a16:creationId xmlns:a16="http://schemas.microsoft.com/office/drawing/2014/main" id="{1DD90E69-AF9E-AD1D-B8EA-C84374A4A76D}"/>
                    </a:ext>
                  </a:extLst>
                </p:cNvPr>
                <p:cNvSpPr/>
                <p:nvPr/>
              </p:nvSpPr>
              <p:spPr>
                <a:xfrm>
                  <a:off x="4216400" y="2093100"/>
                  <a:ext cx="43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387" y="725"/>
                      </a:lnTo>
                      <a:cubicBezTo>
                        <a:pt x="1576" y="725"/>
                        <a:pt x="1733" y="568"/>
                        <a:pt x="1733" y="347"/>
                      </a:cubicBezTo>
                      <a:cubicBezTo>
                        <a:pt x="1702" y="158"/>
                        <a:pt x="1544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3" name="Google Shape;9277;p73">
                  <a:extLst>
                    <a:ext uri="{FF2B5EF4-FFF2-40B4-BE49-F238E27FC236}">
                      <a16:creationId xmlns:a16="http://schemas.microsoft.com/office/drawing/2014/main" id="{E21ED2BE-D6E3-0C19-2A65-0E770E2F0F8F}"/>
                    </a:ext>
                  </a:extLst>
                </p:cNvPr>
                <p:cNvSpPr/>
                <p:nvPr/>
              </p:nvSpPr>
              <p:spPr>
                <a:xfrm>
                  <a:off x="4206950" y="2129325"/>
                  <a:ext cx="354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56" extrusionOk="0">
                      <a:moveTo>
                        <a:pt x="351" y="1"/>
                      </a:moveTo>
                      <a:cubicBezTo>
                        <a:pt x="260" y="1"/>
                        <a:pt x="174" y="32"/>
                        <a:pt x="127" y="95"/>
                      </a:cubicBezTo>
                      <a:cubicBezTo>
                        <a:pt x="1" y="221"/>
                        <a:pt x="1" y="410"/>
                        <a:pt x="127" y="568"/>
                      </a:cubicBezTo>
                      <a:lnTo>
                        <a:pt x="820" y="1261"/>
                      </a:lnTo>
                      <a:cubicBezTo>
                        <a:pt x="883" y="1324"/>
                        <a:pt x="969" y="1356"/>
                        <a:pt x="1056" y="1356"/>
                      </a:cubicBezTo>
                      <a:cubicBezTo>
                        <a:pt x="1143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99" y="95"/>
                      </a:lnTo>
                      <a:cubicBezTo>
                        <a:pt x="536" y="32"/>
                        <a:pt x="442" y="1"/>
                        <a:pt x="3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4" name="Google Shape;9278;p73">
                  <a:extLst>
                    <a:ext uri="{FF2B5EF4-FFF2-40B4-BE49-F238E27FC236}">
                      <a16:creationId xmlns:a16="http://schemas.microsoft.com/office/drawing/2014/main" id="{97A29048-8999-F6B4-EA87-019EEA4D173E}"/>
                    </a:ext>
                  </a:extLst>
                </p:cNvPr>
                <p:cNvSpPr/>
                <p:nvPr/>
              </p:nvSpPr>
              <p:spPr>
                <a:xfrm>
                  <a:off x="4207750" y="2041900"/>
                  <a:ext cx="35450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80" extrusionOk="0">
                      <a:moveTo>
                        <a:pt x="1067" y="1"/>
                      </a:moveTo>
                      <a:cubicBezTo>
                        <a:pt x="977" y="1"/>
                        <a:pt x="882" y="32"/>
                        <a:pt x="819" y="95"/>
                      </a:cubicBezTo>
                      <a:lnTo>
                        <a:pt x="126" y="788"/>
                      </a:lnTo>
                      <a:cubicBezTo>
                        <a:pt x="0" y="914"/>
                        <a:pt x="0" y="1135"/>
                        <a:pt x="126" y="1261"/>
                      </a:cubicBezTo>
                      <a:cubicBezTo>
                        <a:pt x="189" y="1340"/>
                        <a:pt x="268" y="1379"/>
                        <a:pt x="351" y="1379"/>
                      </a:cubicBezTo>
                      <a:cubicBezTo>
                        <a:pt x="433" y="1379"/>
                        <a:pt x="520" y="1340"/>
                        <a:pt x="599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5"/>
                      </a:cubicBezTo>
                      <a:cubicBezTo>
                        <a:pt x="1244" y="32"/>
                        <a:pt x="1158" y="1"/>
                        <a:pt x="10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5" name="Google Shape;9279;p73">
                  <a:extLst>
                    <a:ext uri="{FF2B5EF4-FFF2-40B4-BE49-F238E27FC236}">
                      <a16:creationId xmlns:a16="http://schemas.microsoft.com/office/drawing/2014/main" id="{C733B6DB-53C9-72EC-1CBB-0E563698E08E}"/>
                    </a:ext>
                  </a:extLst>
                </p:cNvPr>
                <p:cNvSpPr/>
                <p:nvPr/>
              </p:nvSpPr>
              <p:spPr>
                <a:xfrm>
                  <a:off x="3962775" y="1990700"/>
                  <a:ext cx="2260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8980" extrusionOk="0">
                      <a:moveTo>
                        <a:pt x="1419" y="3403"/>
                      </a:moveTo>
                      <a:lnTo>
                        <a:pt x="1419" y="4790"/>
                      </a:lnTo>
                      <a:cubicBezTo>
                        <a:pt x="1009" y="4790"/>
                        <a:pt x="694" y="4506"/>
                        <a:pt x="694" y="4097"/>
                      </a:cubicBezTo>
                      <a:cubicBezTo>
                        <a:pt x="694" y="3719"/>
                        <a:pt x="1009" y="3403"/>
                        <a:pt x="1419" y="3403"/>
                      </a:cubicBezTo>
                      <a:close/>
                      <a:moveTo>
                        <a:pt x="4191" y="2710"/>
                      </a:moveTo>
                      <a:lnTo>
                        <a:pt x="4191" y="5483"/>
                      </a:lnTo>
                      <a:lnTo>
                        <a:pt x="2490" y="5483"/>
                      </a:lnTo>
                      <a:cubicBezTo>
                        <a:pt x="2269" y="5483"/>
                        <a:pt x="2112" y="5325"/>
                        <a:pt x="2112" y="5105"/>
                      </a:cubicBezTo>
                      <a:lnTo>
                        <a:pt x="2112" y="3088"/>
                      </a:lnTo>
                      <a:cubicBezTo>
                        <a:pt x="2112" y="2868"/>
                        <a:pt x="2269" y="2710"/>
                        <a:pt x="2490" y="2710"/>
                      </a:cubicBezTo>
                      <a:close/>
                      <a:moveTo>
                        <a:pt x="6995" y="1828"/>
                      </a:moveTo>
                      <a:lnTo>
                        <a:pt x="6995" y="6428"/>
                      </a:lnTo>
                      <a:cubicBezTo>
                        <a:pt x="6428" y="5924"/>
                        <a:pt x="5672" y="5609"/>
                        <a:pt x="4884" y="5514"/>
                      </a:cubicBezTo>
                      <a:lnTo>
                        <a:pt x="4884" y="2710"/>
                      </a:lnTo>
                      <a:cubicBezTo>
                        <a:pt x="5672" y="2647"/>
                        <a:pt x="6428" y="2332"/>
                        <a:pt x="6995" y="1828"/>
                      </a:cubicBezTo>
                      <a:close/>
                      <a:moveTo>
                        <a:pt x="8066" y="631"/>
                      </a:moveTo>
                      <a:cubicBezTo>
                        <a:pt x="8255" y="631"/>
                        <a:pt x="8413" y="789"/>
                        <a:pt x="8413" y="978"/>
                      </a:cubicBezTo>
                      <a:lnTo>
                        <a:pt x="8413" y="7216"/>
                      </a:lnTo>
                      <a:cubicBezTo>
                        <a:pt x="8413" y="7405"/>
                        <a:pt x="8255" y="7562"/>
                        <a:pt x="8066" y="7562"/>
                      </a:cubicBezTo>
                      <a:cubicBezTo>
                        <a:pt x="7877" y="7562"/>
                        <a:pt x="7720" y="7405"/>
                        <a:pt x="7720" y="7216"/>
                      </a:cubicBezTo>
                      <a:lnTo>
                        <a:pt x="7720" y="978"/>
                      </a:lnTo>
                      <a:cubicBezTo>
                        <a:pt x="7720" y="789"/>
                        <a:pt x="7877" y="631"/>
                        <a:pt x="8066" y="631"/>
                      </a:cubicBezTo>
                      <a:close/>
                      <a:moveTo>
                        <a:pt x="3498" y="6176"/>
                      </a:moveTo>
                      <a:lnTo>
                        <a:pt x="3498" y="7909"/>
                      </a:lnTo>
                      <a:cubicBezTo>
                        <a:pt x="3498" y="8129"/>
                        <a:pt x="3340" y="8287"/>
                        <a:pt x="3151" y="8287"/>
                      </a:cubicBezTo>
                      <a:cubicBezTo>
                        <a:pt x="2962" y="8287"/>
                        <a:pt x="2805" y="8129"/>
                        <a:pt x="2805" y="7909"/>
                      </a:cubicBezTo>
                      <a:lnTo>
                        <a:pt x="2805" y="6176"/>
                      </a:lnTo>
                      <a:close/>
                      <a:moveTo>
                        <a:pt x="8035" y="1"/>
                      </a:moveTo>
                      <a:cubicBezTo>
                        <a:pt x="7531" y="1"/>
                        <a:pt x="7090" y="411"/>
                        <a:pt x="6995" y="883"/>
                      </a:cubicBezTo>
                      <a:lnTo>
                        <a:pt x="6680" y="1198"/>
                      </a:lnTo>
                      <a:cubicBezTo>
                        <a:pt x="6144" y="1734"/>
                        <a:pt x="5325" y="2049"/>
                        <a:pt x="4538" y="2049"/>
                      </a:cubicBezTo>
                      <a:lnTo>
                        <a:pt x="2427" y="2049"/>
                      </a:lnTo>
                      <a:cubicBezTo>
                        <a:pt x="2017" y="2049"/>
                        <a:pt x="1608" y="2332"/>
                        <a:pt x="1450" y="2773"/>
                      </a:cubicBezTo>
                      <a:lnTo>
                        <a:pt x="1387" y="2773"/>
                      </a:lnTo>
                      <a:cubicBezTo>
                        <a:pt x="631" y="2773"/>
                        <a:pt x="1" y="3403"/>
                        <a:pt x="1" y="4128"/>
                      </a:cubicBezTo>
                      <a:cubicBezTo>
                        <a:pt x="1" y="4884"/>
                        <a:pt x="631" y="5514"/>
                        <a:pt x="1387" y="5514"/>
                      </a:cubicBezTo>
                      <a:lnTo>
                        <a:pt x="1450" y="5514"/>
                      </a:lnTo>
                      <a:cubicBezTo>
                        <a:pt x="1576" y="5798"/>
                        <a:pt x="1797" y="6018"/>
                        <a:pt x="2080" y="6144"/>
                      </a:cubicBezTo>
                      <a:lnTo>
                        <a:pt x="2080" y="7940"/>
                      </a:lnTo>
                      <a:cubicBezTo>
                        <a:pt x="2112" y="8507"/>
                        <a:pt x="2584" y="8980"/>
                        <a:pt x="3151" y="8980"/>
                      </a:cubicBezTo>
                      <a:cubicBezTo>
                        <a:pt x="3750" y="8980"/>
                        <a:pt x="4160" y="8507"/>
                        <a:pt x="4160" y="7972"/>
                      </a:cubicBezTo>
                      <a:lnTo>
                        <a:pt x="4160" y="6239"/>
                      </a:lnTo>
                      <a:lnTo>
                        <a:pt x="4538" y="6239"/>
                      </a:lnTo>
                      <a:cubicBezTo>
                        <a:pt x="5325" y="6239"/>
                        <a:pt x="6144" y="6554"/>
                        <a:pt x="6680" y="7090"/>
                      </a:cubicBezTo>
                      <a:lnTo>
                        <a:pt x="6995" y="7405"/>
                      </a:lnTo>
                      <a:cubicBezTo>
                        <a:pt x="7090" y="7909"/>
                        <a:pt x="7531" y="8287"/>
                        <a:pt x="8035" y="8287"/>
                      </a:cubicBezTo>
                      <a:cubicBezTo>
                        <a:pt x="8633" y="8287"/>
                        <a:pt x="9043" y="7814"/>
                        <a:pt x="9043" y="7247"/>
                      </a:cubicBezTo>
                      <a:lnTo>
                        <a:pt x="9043" y="1041"/>
                      </a:lnTo>
                      <a:cubicBezTo>
                        <a:pt x="9043" y="442"/>
                        <a:pt x="8570" y="1"/>
                        <a:pt x="803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50" name="Google Shape;9280;p73">
                <a:extLst>
                  <a:ext uri="{FF2B5EF4-FFF2-40B4-BE49-F238E27FC236}">
                    <a16:creationId xmlns:a16="http://schemas.microsoft.com/office/drawing/2014/main" id="{93391D88-AA81-E452-684D-C9FD390C9961}"/>
                  </a:ext>
                </a:extLst>
              </p:cNvPr>
              <p:cNvGrpSpPr/>
              <p:nvPr/>
            </p:nvGrpSpPr>
            <p:grpSpPr>
              <a:xfrm>
                <a:off x="6475075" y="2280968"/>
                <a:ext cx="500612" cy="500612"/>
                <a:chOff x="3963575" y="2317575"/>
                <a:chExt cx="296175" cy="296175"/>
              </a:xfrm>
              <a:grpFill/>
            </p:grpSpPr>
            <p:sp>
              <p:nvSpPr>
                <p:cNvPr id="366" name="Google Shape;9281;p73">
                  <a:extLst>
                    <a:ext uri="{FF2B5EF4-FFF2-40B4-BE49-F238E27FC236}">
                      <a16:creationId xmlns:a16="http://schemas.microsoft.com/office/drawing/2014/main" id="{2DC46A4B-4DA3-3827-CB97-C659D4A54557}"/>
                    </a:ext>
                  </a:extLst>
                </p:cNvPr>
                <p:cNvSpPr/>
                <p:nvPr/>
              </p:nvSpPr>
              <p:spPr>
                <a:xfrm>
                  <a:off x="3963575" y="2317575"/>
                  <a:ext cx="29617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47" extrusionOk="0">
                      <a:moveTo>
                        <a:pt x="9483" y="1418"/>
                      </a:moveTo>
                      <a:cubicBezTo>
                        <a:pt x="9672" y="1418"/>
                        <a:pt x="9830" y="1576"/>
                        <a:pt x="9830" y="1765"/>
                      </a:cubicBezTo>
                      <a:lnTo>
                        <a:pt x="9830" y="2836"/>
                      </a:lnTo>
                      <a:lnTo>
                        <a:pt x="788" y="2836"/>
                      </a:lnTo>
                      <a:lnTo>
                        <a:pt x="788" y="1765"/>
                      </a:lnTo>
                      <a:lnTo>
                        <a:pt x="725" y="1765"/>
                      </a:lnTo>
                      <a:cubicBezTo>
                        <a:pt x="725" y="1576"/>
                        <a:pt x="883" y="1418"/>
                        <a:pt x="1072" y="1418"/>
                      </a:cubicBezTo>
                      <a:lnTo>
                        <a:pt x="1418" y="1418"/>
                      </a:lnTo>
                      <a:lnTo>
                        <a:pt x="1418" y="1765"/>
                      </a:lnTo>
                      <a:cubicBezTo>
                        <a:pt x="1418" y="1954"/>
                        <a:pt x="1576" y="2143"/>
                        <a:pt x="1765" y="2143"/>
                      </a:cubicBezTo>
                      <a:cubicBezTo>
                        <a:pt x="1954" y="2143"/>
                        <a:pt x="2111" y="1954"/>
                        <a:pt x="2111" y="1765"/>
                      </a:cubicBezTo>
                      <a:lnTo>
                        <a:pt x="2111" y="1418"/>
                      </a:lnTo>
                      <a:lnTo>
                        <a:pt x="3498" y="1418"/>
                      </a:lnTo>
                      <a:lnTo>
                        <a:pt x="3498" y="1765"/>
                      </a:lnTo>
                      <a:cubicBezTo>
                        <a:pt x="3498" y="1954"/>
                        <a:pt x="3655" y="2143"/>
                        <a:pt x="3844" y="2143"/>
                      </a:cubicBezTo>
                      <a:cubicBezTo>
                        <a:pt x="4065" y="2143"/>
                        <a:pt x="4222" y="1954"/>
                        <a:pt x="4222" y="1765"/>
                      </a:cubicBezTo>
                      <a:lnTo>
                        <a:pt x="4222" y="1418"/>
                      </a:lnTo>
                      <a:lnTo>
                        <a:pt x="6333" y="1418"/>
                      </a:lnTo>
                      <a:lnTo>
                        <a:pt x="6333" y="1765"/>
                      </a:lnTo>
                      <a:cubicBezTo>
                        <a:pt x="6333" y="1954"/>
                        <a:pt x="6490" y="2143"/>
                        <a:pt x="6680" y="2143"/>
                      </a:cubicBezTo>
                      <a:cubicBezTo>
                        <a:pt x="6900" y="2143"/>
                        <a:pt x="7058" y="1954"/>
                        <a:pt x="7058" y="1765"/>
                      </a:cubicBezTo>
                      <a:lnTo>
                        <a:pt x="7058" y="1418"/>
                      </a:lnTo>
                      <a:lnTo>
                        <a:pt x="8412" y="1418"/>
                      </a:lnTo>
                      <a:lnTo>
                        <a:pt x="8412" y="1765"/>
                      </a:lnTo>
                      <a:cubicBezTo>
                        <a:pt x="8412" y="1954"/>
                        <a:pt x="8570" y="2143"/>
                        <a:pt x="8790" y="2143"/>
                      </a:cubicBezTo>
                      <a:cubicBezTo>
                        <a:pt x="8979" y="2143"/>
                        <a:pt x="9137" y="1954"/>
                        <a:pt x="9137" y="1765"/>
                      </a:cubicBezTo>
                      <a:lnTo>
                        <a:pt x="9137" y="1418"/>
                      </a:lnTo>
                      <a:close/>
                      <a:moveTo>
                        <a:pt x="9767" y="3497"/>
                      </a:moveTo>
                      <a:lnTo>
                        <a:pt x="9767" y="7026"/>
                      </a:lnTo>
                      <a:cubicBezTo>
                        <a:pt x="9641" y="7026"/>
                        <a:pt x="9546" y="6963"/>
                        <a:pt x="9420" y="6963"/>
                      </a:cubicBezTo>
                      <a:cubicBezTo>
                        <a:pt x="8066" y="6963"/>
                        <a:pt x="6963" y="8066"/>
                        <a:pt x="6963" y="9420"/>
                      </a:cubicBezTo>
                      <a:cubicBezTo>
                        <a:pt x="6963" y="9546"/>
                        <a:pt x="6963" y="9641"/>
                        <a:pt x="7026" y="9767"/>
                      </a:cubicBezTo>
                      <a:lnTo>
                        <a:pt x="1040" y="9767"/>
                      </a:lnTo>
                      <a:cubicBezTo>
                        <a:pt x="820" y="9767"/>
                        <a:pt x="662" y="9609"/>
                        <a:pt x="662" y="9420"/>
                      </a:cubicBezTo>
                      <a:lnTo>
                        <a:pt x="662" y="3497"/>
                      </a:lnTo>
                      <a:close/>
                      <a:moveTo>
                        <a:pt x="9420" y="7688"/>
                      </a:moveTo>
                      <a:cubicBezTo>
                        <a:pt x="10366" y="7688"/>
                        <a:pt x="11153" y="8475"/>
                        <a:pt x="11153" y="9420"/>
                      </a:cubicBezTo>
                      <a:cubicBezTo>
                        <a:pt x="11153" y="10397"/>
                        <a:pt x="10366" y="11185"/>
                        <a:pt x="9420" y="11185"/>
                      </a:cubicBezTo>
                      <a:cubicBezTo>
                        <a:pt x="8475" y="11185"/>
                        <a:pt x="7688" y="10397"/>
                        <a:pt x="7688" y="9420"/>
                      </a:cubicBezTo>
                      <a:cubicBezTo>
                        <a:pt x="7688" y="8475"/>
                        <a:pt x="8475" y="7688"/>
                        <a:pt x="9420" y="7688"/>
                      </a:cubicBez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lnTo>
                        <a:pt x="1387" y="725"/>
                      </a:lnTo>
                      <a:lnTo>
                        <a:pt x="1040" y="725"/>
                      </a:lnTo>
                      <a:cubicBezTo>
                        <a:pt x="442" y="725"/>
                        <a:pt x="0" y="1166"/>
                        <a:pt x="0" y="1733"/>
                      </a:cubicBezTo>
                      <a:lnTo>
                        <a:pt x="0" y="9389"/>
                      </a:lnTo>
                      <a:cubicBezTo>
                        <a:pt x="0" y="9956"/>
                        <a:pt x="473" y="10429"/>
                        <a:pt x="1040" y="10429"/>
                      </a:cubicBezTo>
                      <a:lnTo>
                        <a:pt x="7215" y="10429"/>
                      </a:lnTo>
                      <a:cubicBezTo>
                        <a:pt x="7593" y="11279"/>
                        <a:pt x="8444" y="11846"/>
                        <a:pt x="9420" y="11846"/>
                      </a:cubicBezTo>
                      <a:cubicBezTo>
                        <a:pt x="10744" y="11846"/>
                        <a:pt x="11846" y="10744"/>
                        <a:pt x="11846" y="9420"/>
                      </a:cubicBezTo>
                      <a:cubicBezTo>
                        <a:pt x="11846" y="8444"/>
                        <a:pt x="11311" y="7593"/>
                        <a:pt x="10492" y="7215"/>
                      </a:cubicBezTo>
                      <a:lnTo>
                        <a:pt x="10492" y="1733"/>
                      </a:lnTo>
                      <a:cubicBezTo>
                        <a:pt x="10492" y="1135"/>
                        <a:pt x="10019" y="725"/>
                        <a:pt x="9452" y="725"/>
                      </a:cubicBezTo>
                      <a:lnTo>
                        <a:pt x="9105" y="725"/>
                      </a:lnTo>
                      <a:lnTo>
                        <a:pt x="9105" y="347"/>
                      </a:lnTo>
                      <a:cubicBezTo>
                        <a:pt x="9105" y="158"/>
                        <a:pt x="8948" y="0"/>
                        <a:pt x="8759" y="0"/>
                      </a:cubicBezTo>
                      <a:cubicBezTo>
                        <a:pt x="8538" y="0"/>
                        <a:pt x="8381" y="158"/>
                        <a:pt x="8381" y="347"/>
                      </a:cubicBezTo>
                      <a:lnTo>
                        <a:pt x="8381" y="725"/>
                      </a:lnTo>
                      <a:lnTo>
                        <a:pt x="7026" y="725"/>
                      </a:lnTo>
                      <a:lnTo>
                        <a:pt x="7026" y="347"/>
                      </a:lnTo>
                      <a:cubicBezTo>
                        <a:pt x="7026" y="158"/>
                        <a:pt x="6869" y="0"/>
                        <a:pt x="6648" y="0"/>
                      </a:cubicBezTo>
                      <a:cubicBezTo>
                        <a:pt x="6459" y="0"/>
                        <a:pt x="6301" y="158"/>
                        <a:pt x="6301" y="347"/>
                      </a:cubicBezTo>
                      <a:lnTo>
                        <a:pt x="6301" y="725"/>
                      </a:lnTo>
                      <a:lnTo>
                        <a:pt x="4191" y="725"/>
                      </a:lnTo>
                      <a:lnTo>
                        <a:pt x="4191" y="347"/>
                      </a:lnTo>
                      <a:cubicBezTo>
                        <a:pt x="4191" y="158"/>
                        <a:pt x="4033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725"/>
                      </a:lnTo>
                      <a:lnTo>
                        <a:pt x="2080" y="725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7" name="Google Shape;9282;p73">
                  <a:extLst>
                    <a:ext uri="{FF2B5EF4-FFF2-40B4-BE49-F238E27FC236}">
                      <a16:creationId xmlns:a16="http://schemas.microsoft.com/office/drawing/2014/main" id="{CB1AC6CB-6823-593F-CAEF-46AD5409D7F6}"/>
                    </a:ext>
                  </a:extLst>
                </p:cNvPr>
                <p:cNvSpPr/>
                <p:nvPr/>
              </p:nvSpPr>
              <p:spPr>
                <a:xfrm>
                  <a:off x="4190400" y="2526300"/>
                  <a:ext cx="3470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14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71"/>
                      </a:lnTo>
                      <a:cubicBezTo>
                        <a:pt x="1" y="1260"/>
                        <a:pt x="127" y="1418"/>
                        <a:pt x="347" y="1418"/>
                      </a:cubicBezTo>
                      <a:lnTo>
                        <a:pt x="1041" y="1418"/>
                      </a:lnTo>
                      <a:cubicBezTo>
                        <a:pt x="1261" y="1418"/>
                        <a:pt x="1387" y="1260"/>
                        <a:pt x="1387" y="1071"/>
                      </a:cubicBezTo>
                      <a:cubicBezTo>
                        <a:pt x="1387" y="882"/>
                        <a:pt x="1261" y="725"/>
                        <a:pt x="1041" y="725"/>
                      </a:cubicBezTo>
                      <a:lnTo>
                        <a:pt x="694" y="725"/>
                      </a:lnTo>
                      <a:lnTo>
                        <a:pt x="694" y="347"/>
                      </a:lnTo>
                      <a:cubicBezTo>
                        <a:pt x="694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8" name="Google Shape;9283;p73">
                  <a:extLst>
                    <a:ext uri="{FF2B5EF4-FFF2-40B4-BE49-F238E27FC236}">
                      <a16:creationId xmlns:a16="http://schemas.microsoft.com/office/drawing/2014/main" id="{CAE39760-2BB7-4C2D-5EDC-756D56905218}"/>
                    </a:ext>
                  </a:extLst>
                </p:cNvPr>
                <p:cNvSpPr/>
                <p:nvPr/>
              </p:nvSpPr>
              <p:spPr>
                <a:xfrm>
                  <a:off x="3998225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9" name="Google Shape;9284;p73">
                  <a:extLst>
                    <a:ext uri="{FF2B5EF4-FFF2-40B4-BE49-F238E27FC236}">
                      <a16:creationId xmlns:a16="http://schemas.microsoft.com/office/drawing/2014/main" id="{8A0D0F14-8346-8AE6-B710-AC6674C33B0E}"/>
                    </a:ext>
                  </a:extLst>
                </p:cNvPr>
                <p:cNvSpPr/>
                <p:nvPr/>
              </p:nvSpPr>
              <p:spPr>
                <a:xfrm>
                  <a:off x="4050225" y="24215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0" name="Google Shape;9285;p73">
                  <a:extLst>
                    <a:ext uri="{FF2B5EF4-FFF2-40B4-BE49-F238E27FC236}">
                      <a16:creationId xmlns:a16="http://schemas.microsoft.com/office/drawing/2014/main" id="{E4F3F309-D6F2-8033-C46D-61022F95A63D}"/>
                    </a:ext>
                  </a:extLst>
                </p:cNvPr>
                <p:cNvSpPr/>
                <p:nvPr/>
              </p:nvSpPr>
              <p:spPr>
                <a:xfrm>
                  <a:off x="410220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1" name="Google Shape;9286;p73">
                  <a:extLst>
                    <a:ext uri="{FF2B5EF4-FFF2-40B4-BE49-F238E27FC236}">
                      <a16:creationId xmlns:a16="http://schemas.microsoft.com/office/drawing/2014/main" id="{3ADFEAC9-5D18-1AFC-CC93-515235CD5784}"/>
                    </a:ext>
                  </a:extLst>
                </p:cNvPr>
                <p:cNvSpPr/>
                <p:nvPr/>
              </p:nvSpPr>
              <p:spPr>
                <a:xfrm>
                  <a:off x="415575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2" name="Google Shape;9287;p73">
                  <a:extLst>
                    <a:ext uri="{FF2B5EF4-FFF2-40B4-BE49-F238E27FC236}">
                      <a16:creationId xmlns:a16="http://schemas.microsoft.com/office/drawing/2014/main" id="{77CC5269-D065-69D3-AFA3-EF69268EB7A5}"/>
                    </a:ext>
                  </a:extLst>
                </p:cNvPr>
                <p:cNvSpPr/>
                <p:nvPr/>
              </p:nvSpPr>
              <p:spPr>
                <a:xfrm>
                  <a:off x="3998225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3" name="Google Shape;9288;p73">
                  <a:extLst>
                    <a:ext uri="{FF2B5EF4-FFF2-40B4-BE49-F238E27FC236}">
                      <a16:creationId xmlns:a16="http://schemas.microsoft.com/office/drawing/2014/main" id="{E287EF74-373D-003C-2C60-7E44575EB56F}"/>
                    </a:ext>
                  </a:extLst>
                </p:cNvPr>
                <p:cNvSpPr/>
                <p:nvPr/>
              </p:nvSpPr>
              <p:spPr>
                <a:xfrm>
                  <a:off x="4050225" y="2456975"/>
                  <a:ext cx="354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8"/>
                        <a:pt x="1418" y="379"/>
                      </a:cubicBezTo>
                      <a:cubicBezTo>
                        <a:pt x="1418" y="158"/>
                        <a:pt x="1260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4" name="Google Shape;9289;p73">
                  <a:extLst>
                    <a:ext uri="{FF2B5EF4-FFF2-40B4-BE49-F238E27FC236}">
                      <a16:creationId xmlns:a16="http://schemas.microsoft.com/office/drawing/2014/main" id="{15C6D795-EB3D-3350-3F88-41078D745D17}"/>
                    </a:ext>
                  </a:extLst>
                </p:cNvPr>
                <p:cNvSpPr/>
                <p:nvPr/>
              </p:nvSpPr>
              <p:spPr>
                <a:xfrm>
                  <a:off x="410220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5" name="Google Shape;9290;p73">
                  <a:extLst>
                    <a:ext uri="{FF2B5EF4-FFF2-40B4-BE49-F238E27FC236}">
                      <a16:creationId xmlns:a16="http://schemas.microsoft.com/office/drawing/2014/main" id="{8390EDA2-DA0A-2758-3643-369B62642F54}"/>
                    </a:ext>
                  </a:extLst>
                </p:cNvPr>
                <p:cNvSpPr/>
                <p:nvPr/>
              </p:nvSpPr>
              <p:spPr>
                <a:xfrm>
                  <a:off x="415575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6" name="Google Shape;9291;p73">
                  <a:extLst>
                    <a:ext uri="{FF2B5EF4-FFF2-40B4-BE49-F238E27FC236}">
                      <a16:creationId xmlns:a16="http://schemas.microsoft.com/office/drawing/2014/main" id="{8D06583E-933B-5E1B-6F45-E1CBE61B388B}"/>
                    </a:ext>
                  </a:extLst>
                </p:cNvPr>
                <p:cNvSpPr/>
                <p:nvPr/>
              </p:nvSpPr>
              <p:spPr>
                <a:xfrm>
                  <a:off x="3998225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7" name="Google Shape;9292;p73">
                  <a:extLst>
                    <a:ext uri="{FF2B5EF4-FFF2-40B4-BE49-F238E27FC236}">
                      <a16:creationId xmlns:a16="http://schemas.microsoft.com/office/drawing/2014/main" id="{BC9CAFD1-C05B-DA25-9E6D-4D01E5885BFC}"/>
                    </a:ext>
                  </a:extLst>
                </p:cNvPr>
                <p:cNvSpPr/>
                <p:nvPr/>
              </p:nvSpPr>
              <p:spPr>
                <a:xfrm>
                  <a:off x="4050225" y="24916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8" name="Google Shape;9293;p73">
                  <a:extLst>
                    <a:ext uri="{FF2B5EF4-FFF2-40B4-BE49-F238E27FC236}">
                      <a16:creationId xmlns:a16="http://schemas.microsoft.com/office/drawing/2014/main" id="{182359E7-9506-5FF4-0CA1-B0AB4087BD7C}"/>
                    </a:ext>
                  </a:extLst>
                </p:cNvPr>
                <p:cNvSpPr/>
                <p:nvPr/>
              </p:nvSpPr>
              <p:spPr>
                <a:xfrm>
                  <a:off x="4102200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9" name="Google Shape;9294;p73">
                  <a:extLst>
                    <a:ext uri="{FF2B5EF4-FFF2-40B4-BE49-F238E27FC236}">
                      <a16:creationId xmlns:a16="http://schemas.microsoft.com/office/drawing/2014/main" id="{935D232D-8B5E-DBFB-8A57-16205164E3AE}"/>
                    </a:ext>
                  </a:extLst>
                </p:cNvPr>
                <p:cNvSpPr/>
                <p:nvPr/>
              </p:nvSpPr>
              <p:spPr>
                <a:xfrm>
                  <a:off x="3998225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0" name="Google Shape;9295;p73">
                  <a:extLst>
                    <a:ext uri="{FF2B5EF4-FFF2-40B4-BE49-F238E27FC236}">
                      <a16:creationId xmlns:a16="http://schemas.microsoft.com/office/drawing/2014/main" id="{05AAEFA4-3C4B-382F-3F2C-556F06CE1C9A}"/>
                    </a:ext>
                  </a:extLst>
                </p:cNvPr>
                <p:cNvSpPr/>
                <p:nvPr/>
              </p:nvSpPr>
              <p:spPr>
                <a:xfrm>
                  <a:off x="4050225" y="252630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1" name="Google Shape;9296;p73">
                  <a:extLst>
                    <a:ext uri="{FF2B5EF4-FFF2-40B4-BE49-F238E27FC236}">
                      <a16:creationId xmlns:a16="http://schemas.microsoft.com/office/drawing/2014/main" id="{111F7AEB-1390-4EEB-7F40-23F47B796D51}"/>
                    </a:ext>
                  </a:extLst>
                </p:cNvPr>
                <p:cNvSpPr/>
                <p:nvPr/>
              </p:nvSpPr>
              <p:spPr>
                <a:xfrm>
                  <a:off x="4102200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51" name="Google Shape;9297;p73">
                <a:extLst>
                  <a:ext uri="{FF2B5EF4-FFF2-40B4-BE49-F238E27FC236}">
                    <a16:creationId xmlns:a16="http://schemas.microsoft.com/office/drawing/2014/main" id="{F55202AE-CF06-CC61-E829-73C5DD8FF371}"/>
                  </a:ext>
                </a:extLst>
              </p:cNvPr>
              <p:cNvGrpSpPr/>
              <p:nvPr/>
            </p:nvGrpSpPr>
            <p:grpSpPr>
              <a:xfrm>
                <a:off x="6475075" y="2925316"/>
                <a:ext cx="500612" cy="499261"/>
                <a:chOff x="3962775" y="2683025"/>
                <a:chExt cx="296175" cy="295375"/>
              </a:xfrm>
              <a:grpFill/>
            </p:grpSpPr>
            <p:sp>
              <p:nvSpPr>
                <p:cNvPr id="363" name="Google Shape;9298;p73">
                  <a:extLst>
                    <a:ext uri="{FF2B5EF4-FFF2-40B4-BE49-F238E27FC236}">
                      <a16:creationId xmlns:a16="http://schemas.microsoft.com/office/drawing/2014/main" id="{907D54DF-3391-106F-CE56-3E4F7AACEBD2}"/>
                    </a:ext>
                  </a:extLst>
                </p:cNvPr>
                <p:cNvSpPr/>
                <p:nvPr/>
              </p:nvSpPr>
              <p:spPr>
                <a:xfrm>
                  <a:off x="3962775" y="2838200"/>
                  <a:ext cx="296175" cy="14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5608" extrusionOk="0">
                      <a:moveTo>
                        <a:pt x="3530" y="3466"/>
                      </a:moveTo>
                      <a:lnTo>
                        <a:pt x="3530" y="4883"/>
                      </a:lnTo>
                      <a:lnTo>
                        <a:pt x="757" y="4883"/>
                      </a:lnTo>
                      <a:lnTo>
                        <a:pt x="757" y="3466"/>
                      </a:lnTo>
                      <a:close/>
                      <a:moveTo>
                        <a:pt x="7688" y="725"/>
                      </a:moveTo>
                      <a:lnTo>
                        <a:pt x="7688" y="4883"/>
                      </a:lnTo>
                      <a:lnTo>
                        <a:pt x="4223" y="4883"/>
                      </a:lnTo>
                      <a:lnTo>
                        <a:pt x="4223" y="725"/>
                      </a:lnTo>
                      <a:close/>
                      <a:moveTo>
                        <a:pt x="11185" y="2111"/>
                      </a:moveTo>
                      <a:lnTo>
                        <a:pt x="11185" y="4883"/>
                      </a:lnTo>
                      <a:lnTo>
                        <a:pt x="8381" y="4883"/>
                      </a:lnTo>
                      <a:lnTo>
                        <a:pt x="8381" y="2111"/>
                      </a:lnTo>
                      <a:close/>
                      <a:moveTo>
                        <a:pt x="3845" y="0"/>
                      </a:moveTo>
                      <a:cubicBezTo>
                        <a:pt x="3656" y="0"/>
                        <a:pt x="3498" y="158"/>
                        <a:pt x="3498" y="378"/>
                      </a:cubicBezTo>
                      <a:lnTo>
                        <a:pt x="3498" y="2804"/>
                      </a:lnTo>
                      <a:lnTo>
                        <a:pt x="348" y="2804"/>
                      </a:lnTo>
                      <a:cubicBezTo>
                        <a:pt x="158" y="2804"/>
                        <a:pt x="1" y="2962"/>
                        <a:pt x="1" y="3151"/>
                      </a:cubicBezTo>
                      <a:lnTo>
                        <a:pt x="1" y="5261"/>
                      </a:lnTo>
                      <a:cubicBezTo>
                        <a:pt x="1" y="5450"/>
                        <a:pt x="158" y="5608"/>
                        <a:pt x="348" y="5608"/>
                      </a:cubicBezTo>
                      <a:lnTo>
                        <a:pt x="11500" y="5608"/>
                      </a:lnTo>
                      <a:cubicBezTo>
                        <a:pt x="11689" y="5608"/>
                        <a:pt x="11847" y="5450"/>
                        <a:pt x="11847" y="5261"/>
                      </a:cubicBezTo>
                      <a:lnTo>
                        <a:pt x="11847" y="1733"/>
                      </a:lnTo>
                      <a:cubicBezTo>
                        <a:pt x="11847" y="1544"/>
                        <a:pt x="11689" y="1386"/>
                        <a:pt x="11532" y="1386"/>
                      </a:cubicBezTo>
                      <a:lnTo>
                        <a:pt x="8381" y="1386"/>
                      </a:lnTo>
                      <a:lnTo>
                        <a:pt x="8381" y="378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4" name="Google Shape;9299;p73">
                  <a:extLst>
                    <a:ext uri="{FF2B5EF4-FFF2-40B4-BE49-F238E27FC236}">
                      <a16:creationId xmlns:a16="http://schemas.microsoft.com/office/drawing/2014/main" id="{B3F019CC-F5A8-59DE-C613-90575A8342BB}"/>
                    </a:ext>
                  </a:extLst>
                </p:cNvPr>
                <p:cNvSpPr/>
                <p:nvPr/>
              </p:nvSpPr>
              <p:spPr>
                <a:xfrm>
                  <a:off x="4051000" y="268302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62"/>
                      </a:moveTo>
                      <a:cubicBezTo>
                        <a:pt x="2804" y="662"/>
                        <a:pt x="3120" y="977"/>
                        <a:pt x="3120" y="1387"/>
                      </a:cubicBezTo>
                      <a:cubicBezTo>
                        <a:pt x="3120" y="1765"/>
                        <a:pt x="2804" y="2080"/>
                        <a:pt x="2426" y="2080"/>
                      </a:cubicBezTo>
                      <a:cubicBezTo>
                        <a:pt x="2017" y="2080"/>
                        <a:pt x="1702" y="1765"/>
                        <a:pt x="1702" y="1387"/>
                      </a:cubicBezTo>
                      <a:cubicBezTo>
                        <a:pt x="1702" y="977"/>
                        <a:pt x="2017" y="662"/>
                        <a:pt x="2426" y="662"/>
                      </a:cubicBezTo>
                      <a:close/>
                      <a:moveTo>
                        <a:pt x="2426" y="2742"/>
                      </a:moveTo>
                      <a:cubicBezTo>
                        <a:pt x="3340" y="2742"/>
                        <a:pt x="4128" y="3529"/>
                        <a:pt x="4128" y="4474"/>
                      </a:cubicBezTo>
                      <a:lnTo>
                        <a:pt x="4128" y="4852"/>
                      </a:lnTo>
                      <a:lnTo>
                        <a:pt x="694" y="4852"/>
                      </a:lnTo>
                      <a:lnTo>
                        <a:pt x="694" y="4474"/>
                      </a:lnTo>
                      <a:cubicBezTo>
                        <a:pt x="694" y="3498"/>
                        <a:pt x="1481" y="2742"/>
                        <a:pt x="2426" y="2742"/>
                      </a:cubicBezTo>
                      <a:close/>
                      <a:moveTo>
                        <a:pt x="2489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3"/>
                        <a:pt x="1229" y="2049"/>
                        <a:pt x="1450" y="2269"/>
                      </a:cubicBezTo>
                      <a:cubicBezTo>
                        <a:pt x="568" y="2679"/>
                        <a:pt x="1" y="3498"/>
                        <a:pt x="1" y="4474"/>
                      </a:cubicBezTo>
                      <a:lnTo>
                        <a:pt x="1" y="5199"/>
                      </a:lnTo>
                      <a:cubicBezTo>
                        <a:pt x="1" y="5388"/>
                        <a:pt x="158" y="5546"/>
                        <a:pt x="379" y="5546"/>
                      </a:cubicBezTo>
                      <a:lnTo>
                        <a:pt x="4537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48" y="2679"/>
                        <a:pt x="3529" y="2269"/>
                      </a:cubicBezTo>
                      <a:cubicBezTo>
                        <a:pt x="3750" y="2049"/>
                        <a:pt x="3876" y="1733"/>
                        <a:pt x="3876" y="1387"/>
                      </a:cubicBezTo>
                      <a:cubicBezTo>
                        <a:pt x="3876" y="631"/>
                        <a:pt x="3246" y="1"/>
                        <a:pt x="248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5" name="Google Shape;9300;p73">
                  <a:extLst>
                    <a:ext uri="{FF2B5EF4-FFF2-40B4-BE49-F238E27FC236}">
                      <a16:creationId xmlns:a16="http://schemas.microsoft.com/office/drawing/2014/main" id="{85A91A95-8936-90E4-3FA9-1AAAB0A277E1}"/>
                    </a:ext>
                  </a:extLst>
                </p:cNvPr>
                <p:cNvSpPr/>
                <p:nvPr/>
              </p:nvSpPr>
              <p:spPr>
                <a:xfrm>
                  <a:off x="4084875" y="2873200"/>
                  <a:ext cx="52800" cy="6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791" extrusionOk="0">
                      <a:moveTo>
                        <a:pt x="1095" y="0"/>
                      </a:moveTo>
                      <a:cubicBezTo>
                        <a:pt x="1001" y="0"/>
                        <a:pt x="903" y="28"/>
                        <a:pt x="819" y="112"/>
                      </a:cubicBezTo>
                      <a:lnTo>
                        <a:pt x="126" y="805"/>
                      </a:lnTo>
                      <a:cubicBezTo>
                        <a:pt x="0" y="931"/>
                        <a:pt x="0" y="1184"/>
                        <a:pt x="126" y="1278"/>
                      </a:cubicBezTo>
                      <a:cubicBezTo>
                        <a:pt x="205" y="1341"/>
                        <a:pt x="292" y="1373"/>
                        <a:pt x="378" y="1373"/>
                      </a:cubicBezTo>
                      <a:cubicBezTo>
                        <a:pt x="465" y="1373"/>
                        <a:pt x="552" y="1341"/>
                        <a:pt x="630" y="1278"/>
                      </a:cubicBezTo>
                      <a:lnTo>
                        <a:pt x="756" y="1184"/>
                      </a:lnTo>
                      <a:lnTo>
                        <a:pt x="756" y="2066"/>
                      </a:lnTo>
                      <a:lnTo>
                        <a:pt x="378" y="2066"/>
                      </a:lnTo>
                      <a:cubicBezTo>
                        <a:pt x="189" y="2066"/>
                        <a:pt x="32" y="2223"/>
                        <a:pt x="32" y="2444"/>
                      </a:cubicBezTo>
                      <a:cubicBezTo>
                        <a:pt x="32" y="2633"/>
                        <a:pt x="189" y="2790"/>
                        <a:pt x="378" y="2790"/>
                      </a:cubicBezTo>
                      <a:lnTo>
                        <a:pt x="1765" y="2790"/>
                      </a:lnTo>
                      <a:cubicBezTo>
                        <a:pt x="1954" y="2790"/>
                        <a:pt x="2111" y="2633"/>
                        <a:pt x="2111" y="2444"/>
                      </a:cubicBezTo>
                      <a:cubicBezTo>
                        <a:pt x="2111" y="2223"/>
                        <a:pt x="1954" y="2066"/>
                        <a:pt x="1765" y="2066"/>
                      </a:cubicBezTo>
                      <a:lnTo>
                        <a:pt x="1418" y="2066"/>
                      </a:lnTo>
                      <a:lnTo>
                        <a:pt x="1418" y="333"/>
                      </a:lnTo>
                      <a:cubicBezTo>
                        <a:pt x="1418" y="175"/>
                        <a:pt x="1323" y="81"/>
                        <a:pt x="1229" y="18"/>
                      </a:cubicBezTo>
                      <a:cubicBezTo>
                        <a:pt x="1187" y="7"/>
                        <a:pt x="1141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52" name="Google Shape;9301;p73">
                <a:extLst>
                  <a:ext uri="{FF2B5EF4-FFF2-40B4-BE49-F238E27FC236}">
                    <a16:creationId xmlns:a16="http://schemas.microsoft.com/office/drawing/2014/main" id="{795526D3-197A-FD70-775D-CAEC86119570}"/>
                  </a:ext>
                </a:extLst>
              </p:cNvPr>
              <p:cNvSpPr/>
              <p:nvPr/>
            </p:nvSpPr>
            <p:spPr>
              <a:xfrm>
                <a:off x="9643409" y="1688548"/>
                <a:ext cx="507290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815" extrusionOk="0">
                    <a:moveTo>
                      <a:pt x="6003" y="693"/>
                    </a:moveTo>
                    <a:cubicBezTo>
                      <a:pt x="6089" y="693"/>
                      <a:pt x="6176" y="725"/>
                      <a:pt x="6239" y="788"/>
                    </a:cubicBezTo>
                    <a:lnTo>
                      <a:pt x="8444" y="2993"/>
                    </a:lnTo>
                    <a:lnTo>
                      <a:pt x="7972" y="3466"/>
                    </a:lnTo>
                    <a:lnTo>
                      <a:pt x="7751" y="3214"/>
                    </a:lnTo>
                    <a:cubicBezTo>
                      <a:pt x="7562" y="3025"/>
                      <a:pt x="7279" y="2899"/>
                      <a:pt x="6995" y="2899"/>
                    </a:cubicBezTo>
                    <a:cubicBezTo>
                      <a:pt x="6711" y="2899"/>
                      <a:pt x="6459" y="3025"/>
                      <a:pt x="6239" y="3214"/>
                    </a:cubicBezTo>
                    <a:cubicBezTo>
                      <a:pt x="5861" y="3623"/>
                      <a:pt x="5861" y="4285"/>
                      <a:pt x="6239" y="4663"/>
                    </a:cubicBezTo>
                    <a:lnTo>
                      <a:pt x="6491" y="4915"/>
                    </a:lnTo>
                    <a:lnTo>
                      <a:pt x="6018" y="5388"/>
                    </a:lnTo>
                    <a:lnTo>
                      <a:pt x="5262" y="4631"/>
                    </a:lnTo>
                    <a:cubicBezTo>
                      <a:pt x="5199" y="4568"/>
                      <a:pt x="5113" y="4537"/>
                      <a:pt x="5026" y="4537"/>
                    </a:cubicBezTo>
                    <a:cubicBezTo>
                      <a:pt x="4939" y="4537"/>
                      <a:pt x="4853" y="4568"/>
                      <a:pt x="4790" y="4631"/>
                    </a:cubicBezTo>
                    <a:lnTo>
                      <a:pt x="4317" y="5104"/>
                    </a:lnTo>
                    <a:cubicBezTo>
                      <a:pt x="4254" y="5167"/>
                      <a:pt x="4167" y="5198"/>
                      <a:pt x="4081" y="5198"/>
                    </a:cubicBezTo>
                    <a:cubicBezTo>
                      <a:pt x="3994" y="5198"/>
                      <a:pt x="3907" y="5167"/>
                      <a:pt x="3844" y="5104"/>
                    </a:cubicBezTo>
                    <a:cubicBezTo>
                      <a:pt x="3718" y="4978"/>
                      <a:pt x="3718" y="4757"/>
                      <a:pt x="3844" y="4631"/>
                    </a:cubicBezTo>
                    <a:lnTo>
                      <a:pt x="4317" y="4159"/>
                    </a:lnTo>
                    <a:cubicBezTo>
                      <a:pt x="4443" y="4033"/>
                      <a:pt x="4443" y="3812"/>
                      <a:pt x="4317" y="3686"/>
                    </a:cubicBezTo>
                    <a:lnTo>
                      <a:pt x="3624" y="2993"/>
                    </a:lnTo>
                    <a:lnTo>
                      <a:pt x="5766" y="788"/>
                    </a:lnTo>
                    <a:cubicBezTo>
                      <a:pt x="5829" y="725"/>
                      <a:pt x="5916" y="693"/>
                      <a:pt x="6003" y="693"/>
                    </a:cubicBezTo>
                    <a:close/>
                    <a:moveTo>
                      <a:pt x="3088" y="3466"/>
                    </a:moveTo>
                    <a:lnTo>
                      <a:pt x="3561" y="3938"/>
                    </a:lnTo>
                    <a:lnTo>
                      <a:pt x="3340" y="4159"/>
                    </a:lnTo>
                    <a:cubicBezTo>
                      <a:pt x="2931" y="4568"/>
                      <a:pt x="2931" y="5230"/>
                      <a:pt x="3340" y="5608"/>
                    </a:cubicBezTo>
                    <a:cubicBezTo>
                      <a:pt x="3529" y="5813"/>
                      <a:pt x="3797" y="5915"/>
                      <a:pt x="4065" y="5915"/>
                    </a:cubicBezTo>
                    <a:cubicBezTo>
                      <a:pt x="4333" y="5915"/>
                      <a:pt x="4601" y="5813"/>
                      <a:pt x="4790" y="5608"/>
                    </a:cubicBezTo>
                    <a:lnTo>
                      <a:pt x="5042" y="5388"/>
                    </a:lnTo>
                    <a:lnTo>
                      <a:pt x="5514" y="5860"/>
                    </a:lnTo>
                    <a:lnTo>
                      <a:pt x="4758" y="6616"/>
                    </a:lnTo>
                    <a:cubicBezTo>
                      <a:pt x="4632" y="6711"/>
                      <a:pt x="4632" y="6963"/>
                      <a:pt x="4758" y="7089"/>
                    </a:cubicBezTo>
                    <a:lnTo>
                      <a:pt x="5231" y="7561"/>
                    </a:lnTo>
                    <a:cubicBezTo>
                      <a:pt x="5357" y="7656"/>
                      <a:pt x="5357" y="7908"/>
                      <a:pt x="5231" y="8002"/>
                    </a:cubicBezTo>
                    <a:cubicBezTo>
                      <a:pt x="5168" y="8065"/>
                      <a:pt x="5081" y="8097"/>
                      <a:pt x="4994" y="8097"/>
                    </a:cubicBezTo>
                    <a:cubicBezTo>
                      <a:pt x="4908" y="8097"/>
                      <a:pt x="4821" y="8065"/>
                      <a:pt x="4758" y="8002"/>
                    </a:cubicBezTo>
                    <a:lnTo>
                      <a:pt x="4286" y="7561"/>
                    </a:lnTo>
                    <a:cubicBezTo>
                      <a:pt x="4223" y="7498"/>
                      <a:pt x="4136" y="7467"/>
                      <a:pt x="4049" y="7467"/>
                    </a:cubicBezTo>
                    <a:cubicBezTo>
                      <a:pt x="3963" y="7467"/>
                      <a:pt x="3876" y="7498"/>
                      <a:pt x="3813" y="7561"/>
                    </a:cubicBezTo>
                    <a:lnTo>
                      <a:pt x="3088" y="8254"/>
                    </a:lnTo>
                    <a:lnTo>
                      <a:pt x="883" y="6049"/>
                    </a:lnTo>
                    <a:cubicBezTo>
                      <a:pt x="789" y="6018"/>
                      <a:pt x="789" y="5829"/>
                      <a:pt x="883" y="5671"/>
                    </a:cubicBezTo>
                    <a:lnTo>
                      <a:pt x="3088" y="3466"/>
                    </a:lnTo>
                    <a:close/>
                    <a:moveTo>
                      <a:pt x="8917" y="3529"/>
                    </a:moveTo>
                    <a:lnTo>
                      <a:pt x="11122" y="5671"/>
                    </a:lnTo>
                    <a:cubicBezTo>
                      <a:pt x="11248" y="5766"/>
                      <a:pt x="11248" y="6018"/>
                      <a:pt x="11122" y="6144"/>
                    </a:cubicBezTo>
                    <a:lnTo>
                      <a:pt x="8917" y="8349"/>
                    </a:lnTo>
                    <a:lnTo>
                      <a:pt x="8444" y="7876"/>
                    </a:lnTo>
                    <a:lnTo>
                      <a:pt x="8696" y="7624"/>
                    </a:lnTo>
                    <a:cubicBezTo>
                      <a:pt x="9074" y="7246"/>
                      <a:pt x="9074" y="6553"/>
                      <a:pt x="8696" y="6175"/>
                    </a:cubicBezTo>
                    <a:cubicBezTo>
                      <a:pt x="8491" y="5970"/>
                      <a:pt x="8224" y="5868"/>
                      <a:pt x="7956" y="5868"/>
                    </a:cubicBezTo>
                    <a:cubicBezTo>
                      <a:pt x="7688" y="5868"/>
                      <a:pt x="7420" y="5970"/>
                      <a:pt x="7216" y="6175"/>
                    </a:cubicBezTo>
                    <a:lnTo>
                      <a:pt x="6995" y="6396"/>
                    </a:lnTo>
                    <a:lnTo>
                      <a:pt x="6522" y="5923"/>
                    </a:lnTo>
                    <a:lnTo>
                      <a:pt x="7279" y="5198"/>
                    </a:lnTo>
                    <a:cubicBezTo>
                      <a:pt x="7373" y="5072"/>
                      <a:pt x="7373" y="4820"/>
                      <a:pt x="7279" y="4726"/>
                    </a:cubicBezTo>
                    <a:lnTo>
                      <a:pt x="6806" y="4222"/>
                    </a:lnTo>
                    <a:cubicBezTo>
                      <a:pt x="6680" y="4127"/>
                      <a:pt x="6680" y="3875"/>
                      <a:pt x="6806" y="3749"/>
                    </a:cubicBezTo>
                    <a:cubicBezTo>
                      <a:pt x="6869" y="3686"/>
                      <a:pt x="6963" y="3655"/>
                      <a:pt x="7026" y="3655"/>
                    </a:cubicBezTo>
                    <a:cubicBezTo>
                      <a:pt x="7121" y="3655"/>
                      <a:pt x="7216" y="3686"/>
                      <a:pt x="7279" y="3749"/>
                    </a:cubicBezTo>
                    <a:lnTo>
                      <a:pt x="7751" y="4222"/>
                    </a:lnTo>
                    <a:cubicBezTo>
                      <a:pt x="7798" y="4285"/>
                      <a:pt x="7885" y="4316"/>
                      <a:pt x="7976" y="4316"/>
                    </a:cubicBezTo>
                    <a:cubicBezTo>
                      <a:pt x="8066" y="4316"/>
                      <a:pt x="8161" y="4285"/>
                      <a:pt x="8224" y="4222"/>
                    </a:cubicBezTo>
                    <a:lnTo>
                      <a:pt x="8917" y="3529"/>
                    </a:lnTo>
                    <a:close/>
                    <a:moveTo>
                      <a:pt x="5987" y="6396"/>
                    </a:moveTo>
                    <a:lnTo>
                      <a:pt x="6711" y="7152"/>
                    </a:lnTo>
                    <a:cubicBezTo>
                      <a:pt x="6774" y="7215"/>
                      <a:pt x="6869" y="7246"/>
                      <a:pt x="6960" y="7246"/>
                    </a:cubicBezTo>
                    <a:cubicBezTo>
                      <a:pt x="7050" y="7246"/>
                      <a:pt x="7137" y="7215"/>
                      <a:pt x="7184" y="7152"/>
                    </a:cubicBezTo>
                    <a:lnTo>
                      <a:pt x="7657" y="6679"/>
                    </a:lnTo>
                    <a:cubicBezTo>
                      <a:pt x="7720" y="6616"/>
                      <a:pt x="7814" y="6585"/>
                      <a:pt x="7905" y="6585"/>
                    </a:cubicBezTo>
                    <a:cubicBezTo>
                      <a:pt x="7995" y="6585"/>
                      <a:pt x="8082" y="6616"/>
                      <a:pt x="8129" y="6679"/>
                    </a:cubicBezTo>
                    <a:cubicBezTo>
                      <a:pt x="8255" y="6805"/>
                      <a:pt x="8255" y="7026"/>
                      <a:pt x="8129" y="7152"/>
                    </a:cubicBezTo>
                    <a:lnTo>
                      <a:pt x="7657" y="7624"/>
                    </a:lnTo>
                    <a:cubicBezTo>
                      <a:pt x="7562" y="7750"/>
                      <a:pt x="7562" y="7971"/>
                      <a:pt x="7657" y="8097"/>
                    </a:cubicBezTo>
                    <a:lnTo>
                      <a:pt x="8381" y="8822"/>
                    </a:lnTo>
                    <a:lnTo>
                      <a:pt x="6239" y="11027"/>
                    </a:lnTo>
                    <a:cubicBezTo>
                      <a:pt x="6192" y="11074"/>
                      <a:pt x="6105" y="11098"/>
                      <a:pt x="6014" y="11098"/>
                    </a:cubicBezTo>
                    <a:cubicBezTo>
                      <a:pt x="5924" y="11098"/>
                      <a:pt x="5829" y="11074"/>
                      <a:pt x="5766" y="11027"/>
                    </a:cubicBezTo>
                    <a:lnTo>
                      <a:pt x="3561" y="8822"/>
                    </a:lnTo>
                    <a:lnTo>
                      <a:pt x="4034" y="8349"/>
                    </a:lnTo>
                    <a:lnTo>
                      <a:pt x="4286" y="8570"/>
                    </a:lnTo>
                    <a:cubicBezTo>
                      <a:pt x="4475" y="8774"/>
                      <a:pt x="4742" y="8877"/>
                      <a:pt x="5010" y="8877"/>
                    </a:cubicBezTo>
                    <a:cubicBezTo>
                      <a:pt x="5278" y="8877"/>
                      <a:pt x="5546" y="8774"/>
                      <a:pt x="5735" y="8570"/>
                    </a:cubicBezTo>
                    <a:cubicBezTo>
                      <a:pt x="6144" y="8191"/>
                      <a:pt x="6144" y="7498"/>
                      <a:pt x="5735" y="7120"/>
                    </a:cubicBezTo>
                    <a:lnTo>
                      <a:pt x="5514" y="6868"/>
                    </a:lnTo>
                    <a:lnTo>
                      <a:pt x="5987" y="6396"/>
                    </a:lnTo>
                    <a:close/>
                    <a:moveTo>
                      <a:pt x="5999" y="0"/>
                    </a:moveTo>
                    <a:cubicBezTo>
                      <a:pt x="5735" y="0"/>
                      <a:pt x="5467" y="95"/>
                      <a:pt x="5262" y="284"/>
                    </a:cubicBezTo>
                    <a:lnTo>
                      <a:pt x="379" y="5167"/>
                    </a:lnTo>
                    <a:cubicBezTo>
                      <a:pt x="1" y="5577"/>
                      <a:pt x="1" y="6238"/>
                      <a:pt x="379" y="6648"/>
                    </a:cubicBezTo>
                    <a:lnTo>
                      <a:pt x="5262" y="11531"/>
                    </a:lnTo>
                    <a:cubicBezTo>
                      <a:pt x="5467" y="11720"/>
                      <a:pt x="5735" y="11814"/>
                      <a:pt x="5999" y="11814"/>
                    </a:cubicBezTo>
                    <a:cubicBezTo>
                      <a:pt x="6262" y="11814"/>
                      <a:pt x="6522" y="11720"/>
                      <a:pt x="6711" y="11531"/>
                    </a:cubicBezTo>
                    <a:lnTo>
                      <a:pt x="11595" y="6648"/>
                    </a:lnTo>
                    <a:cubicBezTo>
                      <a:pt x="12004" y="6238"/>
                      <a:pt x="12004" y="5577"/>
                      <a:pt x="11595" y="5167"/>
                    </a:cubicBezTo>
                    <a:lnTo>
                      <a:pt x="6711" y="284"/>
                    </a:lnTo>
                    <a:cubicBezTo>
                      <a:pt x="6522" y="95"/>
                      <a:pt x="6262" y="0"/>
                      <a:pt x="5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53" name="Google Shape;9302;p73">
                <a:extLst>
                  <a:ext uri="{FF2B5EF4-FFF2-40B4-BE49-F238E27FC236}">
                    <a16:creationId xmlns:a16="http://schemas.microsoft.com/office/drawing/2014/main" id="{D4606464-C755-BCE4-6CD1-4AF6FC834D89}"/>
                  </a:ext>
                </a:extLst>
              </p:cNvPr>
              <p:cNvGrpSpPr/>
              <p:nvPr/>
            </p:nvGrpSpPr>
            <p:grpSpPr>
              <a:xfrm>
                <a:off x="9647501" y="2281645"/>
                <a:ext cx="499261" cy="499261"/>
                <a:chOff x="5775900" y="2308125"/>
                <a:chExt cx="295375" cy="295375"/>
              </a:xfrm>
              <a:grpFill/>
            </p:grpSpPr>
            <p:sp>
              <p:nvSpPr>
                <p:cNvPr id="358" name="Google Shape;9303;p73">
                  <a:extLst>
                    <a:ext uri="{FF2B5EF4-FFF2-40B4-BE49-F238E27FC236}">
                      <a16:creationId xmlns:a16="http://schemas.microsoft.com/office/drawing/2014/main" id="{3BDFD612-CD53-36A2-603D-E2D1A615369F}"/>
                    </a:ext>
                  </a:extLst>
                </p:cNvPr>
                <p:cNvSpPr/>
                <p:nvPr/>
              </p:nvSpPr>
              <p:spPr>
                <a:xfrm>
                  <a:off x="5984625" y="2482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cubicBezTo>
                        <a:pt x="567" y="725"/>
                        <a:pt x="725" y="568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59" name="Google Shape;9304;p73">
                  <a:extLst>
                    <a:ext uri="{FF2B5EF4-FFF2-40B4-BE49-F238E27FC236}">
                      <a16:creationId xmlns:a16="http://schemas.microsoft.com/office/drawing/2014/main" id="{32C1CCD8-04AC-6D75-CC77-EB37CE14EE94}"/>
                    </a:ext>
                  </a:extLst>
                </p:cNvPr>
                <p:cNvSpPr/>
                <p:nvPr/>
              </p:nvSpPr>
              <p:spPr>
                <a:xfrm>
                  <a:off x="5775900" y="2308125"/>
                  <a:ext cx="2953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815" extrusionOk="0">
                      <a:moveTo>
                        <a:pt x="7845" y="725"/>
                      </a:moveTo>
                      <a:cubicBezTo>
                        <a:pt x="7719" y="914"/>
                        <a:pt x="7656" y="1166"/>
                        <a:pt x="7656" y="1450"/>
                      </a:cubicBezTo>
                      <a:cubicBezTo>
                        <a:pt x="7656" y="1670"/>
                        <a:pt x="7719" y="1922"/>
                        <a:pt x="7845" y="2143"/>
                      </a:cubicBezTo>
                      <a:lnTo>
                        <a:pt x="1387" y="2143"/>
                      </a:lnTo>
                      <a:cubicBezTo>
                        <a:pt x="1009" y="2143"/>
                        <a:pt x="694" y="1828"/>
                        <a:pt x="694" y="1450"/>
                      </a:cubicBezTo>
                      <a:cubicBezTo>
                        <a:pt x="694" y="1040"/>
                        <a:pt x="1009" y="725"/>
                        <a:pt x="1387" y="725"/>
                      </a:cubicBezTo>
                      <a:close/>
                      <a:moveTo>
                        <a:pt x="6112" y="6994"/>
                      </a:moveTo>
                      <a:cubicBezTo>
                        <a:pt x="5955" y="7183"/>
                        <a:pt x="5829" y="7436"/>
                        <a:pt x="5766" y="7719"/>
                      </a:cubicBezTo>
                      <a:lnTo>
                        <a:pt x="3466" y="7719"/>
                      </a:lnTo>
                      <a:lnTo>
                        <a:pt x="3466" y="6994"/>
                      </a:lnTo>
                      <a:close/>
                      <a:moveTo>
                        <a:pt x="694" y="2678"/>
                      </a:moveTo>
                      <a:cubicBezTo>
                        <a:pt x="883" y="2773"/>
                        <a:pt x="1103" y="2867"/>
                        <a:pt x="1387" y="2867"/>
                      </a:cubicBezTo>
                      <a:lnTo>
                        <a:pt x="1387" y="10460"/>
                      </a:lnTo>
                      <a:cubicBezTo>
                        <a:pt x="1009" y="10460"/>
                        <a:pt x="694" y="10145"/>
                        <a:pt x="694" y="9767"/>
                      </a:cubicBezTo>
                      <a:lnTo>
                        <a:pt x="694" y="2678"/>
                      </a:lnTo>
                      <a:close/>
                      <a:moveTo>
                        <a:pt x="8381" y="2836"/>
                      </a:moveTo>
                      <a:lnTo>
                        <a:pt x="8381" y="5608"/>
                      </a:lnTo>
                      <a:cubicBezTo>
                        <a:pt x="7814" y="5703"/>
                        <a:pt x="7247" y="5923"/>
                        <a:pt x="6774" y="6301"/>
                      </a:cubicBezTo>
                      <a:lnTo>
                        <a:pt x="3151" y="6301"/>
                      </a:lnTo>
                      <a:cubicBezTo>
                        <a:pt x="2962" y="6301"/>
                        <a:pt x="2804" y="6459"/>
                        <a:pt x="2804" y="6648"/>
                      </a:cubicBezTo>
                      <a:lnTo>
                        <a:pt x="2804" y="8034"/>
                      </a:lnTo>
                      <a:cubicBezTo>
                        <a:pt x="2804" y="8223"/>
                        <a:pt x="2962" y="8381"/>
                        <a:pt x="3151" y="8381"/>
                      </a:cubicBezTo>
                      <a:lnTo>
                        <a:pt x="5640" y="8381"/>
                      </a:lnTo>
                      <a:lnTo>
                        <a:pt x="5640" y="8727"/>
                      </a:lnTo>
                      <a:cubicBezTo>
                        <a:pt x="5640" y="9357"/>
                        <a:pt x="5829" y="9956"/>
                        <a:pt x="6144" y="10492"/>
                      </a:cubicBezTo>
                      <a:lnTo>
                        <a:pt x="2080" y="10492"/>
                      </a:lnTo>
                      <a:lnTo>
                        <a:pt x="2080" y="10460"/>
                      </a:lnTo>
                      <a:lnTo>
                        <a:pt x="2080" y="2836"/>
                      </a:lnTo>
                      <a:close/>
                      <a:moveTo>
                        <a:pt x="8727" y="6301"/>
                      </a:moveTo>
                      <a:cubicBezTo>
                        <a:pt x="10050" y="6301"/>
                        <a:pt x="11153" y="7404"/>
                        <a:pt x="11153" y="8727"/>
                      </a:cubicBezTo>
                      <a:cubicBezTo>
                        <a:pt x="11153" y="10082"/>
                        <a:pt x="10050" y="11216"/>
                        <a:pt x="8727" y="11216"/>
                      </a:cubicBezTo>
                      <a:cubicBezTo>
                        <a:pt x="7373" y="11216"/>
                        <a:pt x="6270" y="10113"/>
                        <a:pt x="6270" y="8727"/>
                      </a:cubicBezTo>
                      <a:cubicBezTo>
                        <a:pt x="6270" y="7373"/>
                        <a:pt x="7373" y="6301"/>
                        <a:pt x="8727" y="6301"/>
                      </a:cubicBezTo>
                      <a:close/>
                      <a:moveTo>
                        <a:pt x="1387" y="0"/>
                      </a:moveTo>
                      <a:cubicBezTo>
                        <a:pt x="630" y="0"/>
                        <a:pt x="0" y="630"/>
                        <a:pt x="0" y="1355"/>
                      </a:cubicBezTo>
                      <a:lnTo>
                        <a:pt x="0" y="9704"/>
                      </a:lnTo>
                      <a:cubicBezTo>
                        <a:pt x="0" y="10460"/>
                        <a:pt x="630" y="11090"/>
                        <a:pt x="1387" y="11090"/>
                      </a:cubicBezTo>
                      <a:lnTo>
                        <a:pt x="6742" y="11090"/>
                      </a:lnTo>
                      <a:cubicBezTo>
                        <a:pt x="7310" y="11563"/>
                        <a:pt x="8003" y="11815"/>
                        <a:pt x="8727" y="11815"/>
                      </a:cubicBezTo>
                      <a:cubicBezTo>
                        <a:pt x="10460" y="11815"/>
                        <a:pt x="11815" y="10334"/>
                        <a:pt x="11815" y="8664"/>
                      </a:cubicBezTo>
                      <a:cubicBezTo>
                        <a:pt x="11815" y="7120"/>
                        <a:pt x="10618" y="5829"/>
                        <a:pt x="9074" y="5608"/>
                      </a:cubicBezTo>
                      <a:lnTo>
                        <a:pt x="9074" y="2458"/>
                      </a:lnTo>
                      <a:cubicBezTo>
                        <a:pt x="9074" y="2269"/>
                        <a:pt x="9042" y="2143"/>
                        <a:pt x="8822" y="2080"/>
                      </a:cubicBezTo>
                      <a:cubicBezTo>
                        <a:pt x="8538" y="1985"/>
                        <a:pt x="8349" y="1733"/>
                        <a:pt x="8349" y="1418"/>
                      </a:cubicBezTo>
                      <a:cubicBezTo>
                        <a:pt x="8349" y="1135"/>
                        <a:pt x="8538" y="851"/>
                        <a:pt x="8822" y="725"/>
                      </a:cubicBezTo>
                      <a:cubicBezTo>
                        <a:pt x="8979" y="694"/>
                        <a:pt x="9074" y="536"/>
                        <a:pt x="9074" y="410"/>
                      </a:cubicBezTo>
                      <a:lnTo>
                        <a:pt x="9074" y="347"/>
                      </a:lnTo>
                      <a:cubicBezTo>
                        <a:pt x="9074" y="158"/>
                        <a:pt x="8916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0" name="Google Shape;9305;p73">
                  <a:extLst>
                    <a:ext uri="{FF2B5EF4-FFF2-40B4-BE49-F238E27FC236}">
                      <a16:creationId xmlns:a16="http://schemas.microsoft.com/office/drawing/2014/main" id="{E6D516A9-6377-B0D9-C793-533AD994EDC9}"/>
                    </a:ext>
                  </a:extLst>
                </p:cNvPr>
                <p:cNvSpPr/>
                <p:nvPr/>
              </p:nvSpPr>
              <p:spPr>
                <a:xfrm>
                  <a:off x="5984625" y="2508975"/>
                  <a:ext cx="18125" cy="6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2458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2111"/>
                      </a:lnTo>
                      <a:cubicBezTo>
                        <a:pt x="0" y="2300"/>
                        <a:pt x="158" y="2458"/>
                        <a:pt x="378" y="2458"/>
                      </a:cubicBezTo>
                      <a:cubicBezTo>
                        <a:pt x="567" y="2458"/>
                        <a:pt x="725" y="2300"/>
                        <a:pt x="725" y="2111"/>
                      </a:cubicBezTo>
                      <a:lnTo>
                        <a:pt x="725" y="347"/>
                      </a:ln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1" name="Google Shape;9306;p73">
                  <a:extLst>
                    <a:ext uri="{FF2B5EF4-FFF2-40B4-BE49-F238E27FC236}">
                      <a16:creationId xmlns:a16="http://schemas.microsoft.com/office/drawing/2014/main" id="{CD9DF61B-BD9B-64C5-110E-5D27846DBEA7}"/>
                    </a:ext>
                  </a:extLst>
                </p:cNvPr>
                <p:cNvSpPr/>
                <p:nvPr/>
              </p:nvSpPr>
              <p:spPr>
                <a:xfrm>
                  <a:off x="5845200" y="239555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694"/>
                        <a:pt x="347" y="694"/>
                      </a:cubicBezTo>
                      <a:lnTo>
                        <a:pt x="4569" y="694"/>
                      </a:lnTo>
                      <a:cubicBezTo>
                        <a:pt x="4758" y="694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2" name="Google Shape;9307;p73">
                  <a:extLst>
                    <a:ext uri="{FF2B5EF4-FFF2-40B4-BE49-F238E27FC236}">
                      <a16:creationId xmlns:a16="http://schemas.microsoft.com/office/drawing/2014/main" id="{9428177E-E9AA-8589-48C0-42C0FC02478B}"/>
                    </a:ext>
                  </a:extLst>
                </p:cNvPr>
                <p:cNvSpPr/>
                <p:nvPr/>
              </p:nvSpPr>
              <p:spPr>
                <a:xfrm>
                  <a:off x="5845200" y="243100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569" y="693"/>
                      </a:lnTo>
                      <a:cubicBezTo>
                        <a:pt x="4758" y="693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54" name="Google Shape;9308;p73">
                <a:extLst>
                  <a:ext uri="{FF2B5EF4-FFF2-40B4-BE49-F238E27FC236}">
                    <a16:creationId xmlns:a16="http://schemas.microsoft.com/office/drawing/2014/main" id="{65266421-23A7-2399-FE17-4D9BF184188B}"/>
                  </a:ext>
                </a:extLst>
              </p:cNvPr>
              <p:cNvGrpSpPr/>
              <p:nvPr/>
            </p:nvGrpSpPr>
            <p:grpSpPr>
              <a:xfrm>
                <a:off x="9677461" y="2924641"/>
                <a:ext cx="439341" cy="500612"/>
                <a:chOff x="5794025" y="2673575"/>
                <a:chExt cx="259925" cy="296175"/>
              </a:xfrm>
              <a:grpFill/>
            </p:grpSpPr>
            <p:sp>
              <p:nvSpPr>
                <p:cNvPr id="356" name="Google Shape;9309;p73">
                  <a:extLst>
                    <a:ext uri="{FF2B5EF4-FFF2-40B4-BE49-F238E27FC236}">
                      <a16:creationId xmlns:a16="http://schemas.microsoft.com/office/drawing/2014/main" id="{95908289-E8E7-E773-330B-5C5A6D3631B4}"/>
                    </a:ext>
                  </a:extLst>
                </p:cNvPr>
                <p:cNvSpPr/>
                <p:nvPr/>
              </p:nvSpPr>
              <p:spPr>
                <a:xfrm>
                  <a:off x="5794025" y="2673575"/>
                  <a:ext cx="25992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47" extrusionOk="0">
                      <a:moveTo>
                        <a:pt x="5860" y="694"/>
                      </a:moveTo>
                      <a:cubicBezTo>
                        <a:pt x="7089" y="694"/>
                        <a:pt x="8097" y="1639"/>
                        <a:pt x="8254" y="2805"/>
                      </a:cubicBezTo>
                      <a:cubicBezTo>
                        <a:pt x="8160" y="2773"/>
                        <a:pt x="8065" y="2773"/>
                        <a:pt x="7939" y="2773"/>
                      </a:cubicBezTo>
                      <a:lnTo>
                        <a:pt x="7561" y="2773"/>
                      </a:lnTo>
                      <a:cubicBezTo>
                        <a:pt x="7404" y="1985"/>
                        <a:pt x="6679" y="1387"/>
                        <a:pt x="5860" y="1387"/>
                      </a:cubicBezTo>
                      <a:lnTo>
                        <a:pt x="4474" y="1387"/>
                      </a:lnTo>
                      <a:cubicBezTo>
                        <a:pt x="3655" y="1387"/>
                        <a:pt x="2930" y="1985"/>
                        <a:pt x="2804" y="2773"/>
                      </a:cubicBezTo>
                      <a:lnTo>
                        <a:pt x="2394" y="2773"/>
                      </a:lnTo>
                      <a:cubicBezTo>
                        <a:pt x="2268" y="2773"/>
                        <a:pt x="2142" y="2773"/>
                        <a:pt x="2079" y="2805"/>
                      </a:cubicBezTo>
                      <a:cubicBezTo>
                        <a:pt x="2237" y="1639"/>
                        <a:pt x="3277" y="694"/>
                        <a:pt x="4474" y="694"/>
                      </a:cubicBezTo>
                      <a:close/>
                      <a:moveTo>
                        <a:pt x="6206" y="2143"/>
                      </a:moveTo>
                      <a:cubicBezTo>
                        <a:pt x="6616" y="2300"/>
                        <a:pt x="6931" y="2647"/>
                        <a:pt x="6931" y="3120"/>
                      </a:cubicBezTo>
                      <a:lnTo>
                        <a:pt x="6931" y="3403"/>
                      </a:lnTo>
                      <a:cubicBezTo>
                        <a:pt x="6522" y="3246"/>
                        <a:pt x="6206" y="2899"/>
                        <a:pt x="6206" y="2427"/>
                      </a:cubicBezTo>
                      <a:lnTo>
                        <a:pt x="6206" y="2143"/>
                      </a:lnTo>
                      <a:close/>
                      <a:moveTo>
                        <a:pt x="5513" y="2080"/>
                      </a:moveTo>
                      <a:lnTo>
                        <a:pt x="5513" y="2427"/>
                      </a:lnTo>
                      <a:cubicBezTo>
                        <a:pt x="5513" y="3025"/>
                        <a:pt x="5041" y="3435"/>
                        <a:pt x="4474" y="3435"/>
                      </a:cubicBezTo>
                      <a:lnTo>
                        <a:pt x="3466" y="3435"/>
                      </a:lnTo>
                      <a:lnTo>
                        <a:pt x="3466" y="3088"/>
                      </a:lnTo>
                      <a:cubicBezTo>
                        <a:pt x="3466" y="2490"/>
                        <a:pt x="3938" y="2080"/>
                        <a:pt x="4474" y="2080"/>
                      </a:cubicBezTo>
                      <a:close/>
                      <a:moveTo>
                        <a:pt x="2741" y="3435"/>
                      </a:moveTo>
                      <a:lnTo>
                        <a:pt x="2741" y="5451"/>
                      </a:lnTo>
                      <a:cubicBezTo>
                        <a:pt x="2363" y="5293"/>
                        <a:pt x="2048" y="4947"/>
                        <a:pt x="2048" y="4474"/>
                      </a:cubicBezTo>
                      <a:lnTo>
                        <a:pt x="2048" y="3813"/>
                      </a:lnTo>
                      <a:cubicBezTo>
                        <a:pt x="2048" y="3592"/>
                        <a:pt x="2205" y="3435"/>
                        <a:pt x="2394" y="3435"/>
                      </a:cubicBezTo>
                      <a:close/>
                      <a:moveTo>
                        <a:pt x="7939" y="3498"/>
                      </a:moveTo>
                      <a:cubicBezTo>
                        <a:pt x="8160" y="3498"/>
                        <a:pt x="8317" y="3655"/>
                        <a:pt x="8317" y="3844"/>
                      </a:cubicBezTo>
                      <a:lnTo>
                        <a:pt x="8317" y="4506"/>
                      </a:lnTo>
                      <a:cubicBezTo>
                        <a:pt x="8317" y="4947"/>
                        <a:pt x="8034" y="5325"/>
                        <a:pt x="7593" y="5482"/>
                      </a:cubicBezTo>
                      <a:lnTo>
                        <a:pt x="7593" y="3498"/>
                      </a:lnTo>
                      <a:close/>
                      <a:moveTo>
                        <a:pt x="5891" y="3435"/>
                      </a:moveTo>
                      <a:cubicBezTo>
                        <a:pt x="6143" y="3750"/>
                        <a:pt x="6522" y="4033"/>
                        <a:pt x="6931" y="4128"/>
                      </a:cubicBezTo>
                      <a:lnTo>
                        <a:pt x="6931" y="5892"/>
                      </a:lnTo>
                      <a:cubicBezTo>
                        <a:pt x="6931" y="6491"/>
                        <a:pt x="6459" y="6900"/>
                        <a:pt x="5891" y="6900"/>
                      </a:cubicBezTo>
                      <a:lnTo>
                        <a:pt x="4505" y="6900"/>
                      </a:lnTo>
                      <a:cubicBezTo>
                        <a:pt x="3938" y="6900"/>
                        <a:pt x="3497" y="6428"/>
                        <a:pt x="3497" y="5892"/>
                      </a:cubicBezTo>
                      <a:lnTo>
                        <a:pt x="3497" y="4159"/>
                      </a:lnTo>
                      <a:lnTo>
                        <a:pt x="4505" y="4159"/>
                      </a:lnTo>
                      <a:cubicBezTo>
                        <a:pt x="5072" y="4159"/>
                        <a:pt x="5576" y="3876"/>
                        <a:pt x="5891" y="3435"/>
                      </a:cubicBezTo>
                      <a:close/>
                      <a:moveTo>
                        <a:pt x="6238" y="7593"/>
                      </a:moveTo>
                      <a:cubicBezTo>
                        <a:pt x="6333" y="7782"/>
                        <a:pt x="6459" y="7971"/>
                        <a:pt x="6616" y="8097"/>
                      </a:cubicBezTo>
                      <a:lnTo>
                        <a:pt x="5198" y="9547"/>
                      </a:lnTo>
                      <a:lnTo>
                        <a:pt x="3718" y="8097"/>
                      </a:lnTo>
                      <a:cubicBezTo>
                        <a:pt x="3875" y="7971"/>
                        <a:pt x="4033" y="7782"/>
                        <a:pt x="4096" y="7593"/>
                      </a:cubicBezTo>
                      <a:cubicBezTo>
                        <a:pt x="4190" y="7625"/>
                        <a:pt x="4379" y="7625"/>
                        <a:pt x="4474" y="7625"/>
                      </a:cubicBezTo>
                      <a:lnTo>
                        <a:pt x="5860" y="7625"/>
                      </a:lnTo>
                      <a:cubicBezTo>
                        <a:pt x="5986" y="7625"/>
                        <a:pt x="6143" y="7625"/>
                        <a:pt x="6238" y="7593"/>
                      </a:cubicBezTo>
                      <a:close/>
                      <a:moveTo>
                        <a:pt x="2961" y="8318"/>
                      </a:moveTo>
                      <a:lnTo>
                        <a:pt x="4852" y="10177"/>
                      </a:lnTo>
                      <a:lnTo>
                        <a:pt x="4852" y="11122"/>
                      </a:lnTo>
                      <a:lnTo>
                        <a:pt x="662" y="11122"/>
                      </a:lnTo>
                      <a:lnTo>
                        <a:pt x="662" y="9358"/>
                      </a:lnTo>
                      <a:cubicBezTo>
                        <a:pt x="662" y="8759"/>
                        <a:pt x="1134" y="8318"/>
                        <a:pt x="1701" y="8318"/>
                      </a:cubicBezTo>
                      <a:close/>
                      <a:moveTo>
                        <a:pt x="8664" y="8318"/>
                      </a:moveTo>
                      <a:cubicBezTo>
                        <a:pt x="9262" y="8318"/>
                        <a:pt x="9672" y="8790"/>
                        <a:pt x="9672" y="9358"/>
                      </a:cubicBezTo>
                      <a:lnTo>
                        <a:pt x="9672" y="11122"/>
                      </a:lnTo>
                      <a:lnTo>
                        <a:pt x="5513" y="11122"/>
                      </a:lnTo>
                      <a:lnTo>
                        <a:pt x="5513" y="10177"/>
                      </a:lnTo>
                      <a:lnTo>
                        <a:pt x="7404" y="8318"/>
                      </a:lnTo>
                      <a:close/>
                      <a:moveTo>
                        <a:pt x="4537" y="1"/>
                      </a:moveTo>
                      <a:cubicBezTo>
                        <a:pt x="2804" y="1"/>
                        <a:pt x="1418" y="1418"/>
                        <a:pt x="1418" y="3120"/>
                      </a:cubicBezTo>
                      <a:lnTo>
                        <a:pt x="1418" y="4506"/>
                      </a:lnTo>
                      <a:cubicBezTo>
                        <a:pt x="1418" y="5356"/>
                        <a:pt x="2048" y="6050"/>
                        <a:pt x="2835" y="6207"/>
                      </a:cubicBezTo>
                      <a:cubicBezTo>
                        <a:pt x="2898" y="6648"/>
                        <a:pt x="3151" y="7026"/>
                        <a:pt x="3497" y="7278"/>
                      </a:cubicBezTo>
                      <a:cubicBezTo>
                        <a:pt x="3466" y="7467"/>
                        <a:pt x="3308" y="7625"/>
                        <a:pt x="3119" y="7625"/>
                      </a:cubicBezTo>
                      <a:lnTo>
                        <a:pt x="1733" y="7625"/>
                      </a:lnTo>
                      <a:cubicBezTo>
                        <a:pt x="788" y="7625"/>
                        <a:pt x="0" y="8412"/>
                        <a:pt x="0" y="9358"/>
                      </a:cubicBezTo>
                      <a:lnTo>
                        <a:pt x="0" y="11468"/>
                      </a:lnTo>
                      <a:cubicBezTo>
                        <a:pt x="0" y="11689"/>
                        <a:pt x="158" y="11846"/>
                        <a:pt x="347" y="11846"/>
                      </a:cubicBezTo>
                      <a:lnTo>
                        <a:pt x="10050" y="11846"/>
                      </a:lnTo>
                      <a:cubicBezTo>
                        <a:pt x="10239" y="11846"/>
                        <a:pt x="10397" y="11689"/>
                        <a:pt x="10397" y="11468"/>
                      </a:cubicBezTo>
                      <a:lnTo>
                        <a:pt x="10397" y="9358"/>
                      </a:lnTo>
                      <a:cubicBezTo>
                        <a:pt x="10397" y="8412"/>
                        <a:pt x="9609" y="7625"/>
                        <a:pt x="8664" y="7625"/>
                      </a:cubicBezTo>
                      <a:lnTo>
                        <a:pt x="7278" y="7625"/>
                      </a:lnTo>
                      <a:cubicBezTo>
                        <a:pt x="7089" y="7625"/>
                        <a:pt x="6931" y="7467"/>
                        <a:pt x="6931" y="7278"/>
                      </a:cubicBezTo>
                      <a:cubicBezTo>
                        <a:pt x="7278" y="7026"/>
                        <a:pt x="7530" y="6648"/>
                        <a:pt x="7593" y="6207"/>
                      </a:cubicBezTo>
                      <a:cubicBezTo>
                        <a:pt x="8380" y="6050"/>
                        <a:pt x="9010" y="5325"/>
                        <a:pt x="9010" y="4506"/>
                      </a:cubicBezTo>
                      <a:lnTo>
                        <a:pt x="9010" y="3120"/>
                      </a:lnTo>
                      <a:cubicBezTo>
                        <a:pt x="9010" y="1387"/>
                        <a:pt x="7593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57" name="Google Shape;9310;p73">
                  <a:extLst>
                    <a:ext uri="{FF2B5EF4-FFF2-40B4-BE49-F238E27FC236}">
                      <a16:creationId xmlns:a16="http://schemas.microsoft.com/office/drawing/2014/main" id="{8B703FE1-381F-0020-C00C-CF522E44902F}"/>
                    </a:ext>
                  </a:extLst>
                </p:cNvPr>
                <p:cNvSpPr/>
                <p:nvPr/>
              </p:nvSpPr>
              <p:spPr>
                <a:xfrm>
                  <a:off x="5967300" y="29153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55" name="Google Shape;9311;p73">
                <a:extLst>
                  <a:ext uri="{FF2B5EF4-FFF2-40B4-BE49-F238E27FC236}">
                    <a16:creationId xmlns:a16="http://schemas.microsoft.com/office/drawing/2014/main" id="{632D7A98-6D45-9D0E-64B0-66E67C33174B}"/>
                  </a:ext>
                </a:extLst>
              </p:cNvPr>
              <p:cNvSpPr/>
              <p:nvPr/>
            </p:nvSpPr>
            <p:spPr>
              <a:xfrm>
                <a:off x="10926070" y="2281639"/>
                <a:ext cx="500612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15" extrusionOk="0">
                    <a:moveTo>
                      <a:pt x="5892" y="693"/>
                    </a:moveTo>
                    <a:cubicBezTo>
                      <a:pt x="6491" y="693"/>
                      <a:pt x="6932" y="1134"/>
                      <a:pt x="6932" y="1701"/>
                    </a:cubicBezTo>
                    <a:cubicBezTo>
                      <a:pt x="6932" y="2269"/>
                      <a:pt x="6459" y="2710"/>
                      <a:pt x="5892" y="2710"/>
                    </a:cubicBezTo>
                    <a:cubicBezTo>
                      <a:pt x="5325" y="2710"/>
                      <a:pt x="4884" y="2269"/>
                      <a:pt x="4884" y="1701"/>
                    </a:cubicBezTo>
                    <a:cubicBezTo>
                      <a:pt x="4884" y="1134"/>
                      <a:pt x="5325" y="693"/>
                      <a:pt x="5892" y="693"/>
                    </a:cubicBezTo>
                    <a:close/>
                    <a:moveTo>
                      <a:pt x="5892" y="3466"/>
                    </a:moveTo>
                    <a:cubicBezTo>
                      <a:pt x="6176" y="3466"/>
                      <a:pt x="6428" y="3497"/>
                      <a:pt x="6680" y="3592"/>
                    </a:cubicBezTo>
                    <a:lnTo>
                      <a:pt x="5892" y="4631"/>
                    </a:lnTo>
                    <a:lnTo>
                      <a:pt x="5104" y="3592"/>
                    </a:lnTo>
                    <a:cubicBezTo>
                      <a:pt x="5357" y="3529"/>
                      <a:pt x="5609" y="3466"/>
                      <a:pt x="5892" y="3466"/>
                    </a:cubicBezTo>
                    <a:close/>
                    <a:moveTo>
                      <a:pt x="4222" y="2048"/>
                    </a:moveTo>
                    <a:cubicBezTo>
                      <a:pt x="4285" y="2426"/>
                      <a:pt x="4474" y="2710"/>
                      <a:pt x="4726" y="2962"/>
                    </a:cubicBezTo>
                    <a:cubicBezTo>
                      <a:pt x="4632" y="2993"/>
                      <a:pt x="4537" y="3056"/>
                      <a:pt x="4443" y="3088"/>
                    </a:cubicBezTo>
                    <a:cubicBezTo>
                      <a:pt x="4443" y="3088"/>
                      <a:pt x="4411" y="3088"/>
                      <a:pt x="4411" y="3119"/>
                    </a:cubicBezTo>
                    <a:cubicBezTo>
                      <a:pt x="3403" y="3623"/>
                      <a:pt x="2773" y="4694"/>
                      <a:pt x="2773" y="5829"/>
                    </a:cubicBezTo>
                    <a:lnTo>
                      <a:pt x="2773" y="6207"/>
                    </a:lnTo>
                    <a:lnTo>
                      <a:pt x="2143" y="6207"/>
                    </a:lnTo>
                    <a:lnTo>
                      <a:pt x="2647" y="2300"/>
                    </a:lnTo>
                    <a:cubicBezTo>
                      <a:pt x="2679" y="2174"/>
                      <a:pt x="2836" y="2048"/>
                      <a:pt x="2962" y="2048"/>
                    </a:cubicBezTo>
                    <a:close/>
                    <a:moveTo>
                      <a:pt x="4474" y="3907"/>
                    </a:moveTo>
                    <a:lnTo>
                      <a:pt x="5546" y="5325"/>
                    </a:lnTo>
                    <a:lnTo>
                      <a:pt x="5546" y="6238"/>
                    </a:lnTo>
                    <a:lnTo>
                      <a:pt x="3466" y="6238"/>
                    </a:lnTo>
                    <a:lnTo>
                      <a:pt x="3466" y="5892"/>
                    </a:lnTo>
                    <a:cubicBezTo>
                      <a:pt x="3466" y="5041"/>
                      <a:pt x="3844" y="4348"/>
                      <a:pt x="4474" y="3907"/>
                    </a:cubicBezTo>
                    <a:close/>
                    <a:moveTo>
                      <a:pt x="7278" y="3907"/>
                    </a:moveTo>
                    <a:cubicBezTo>
                      <a:pt x="7908" y="4348"/>
                      <a:pt x="8318" y="5104"/>
                      <a:pt x="8318" y="5892"/>
                    </a:cubicBezTo>
                    <a:lnTo>
                      <a:pt x="8318" y="6238"/>
                    </a:lnTo>
                    <a:lnTo>
                      <a:pt x="6207" y="6238"/>
                    </a:lnTo>
                    <a:lnTo>
                      <a:pt x="6207" y="5325"/>
                    </a:lnTo>
                    <a:lnTo>
                      <a:pt x="7278" y="3907"/>
                    </a:lnTo>
                    <a:close/>
                    <a:moveTo>
                      <a:pt x="8854" y="2048"/>
                    </a:moveTo>
                    <a:cubicBezTo>
                      <a:pt x="9011" y="2048"/>
                      <a:pt x="9137" y="2143"/>
                      <a:pt x="9169" y="2300"/>
                    </a:cubicBezTo>
                    <a:lnTo>
                      <a:pt x="9673" y="6238"/>
                    </a:lnTo>
                    <a:lnTo>
                      <a:pt x="9043" y="6238"/>
                    </a:lnTo>
                    <a:lnTo>
                      <a:pt x="9043" y="5860"/>
                    </a:lnTo>
                    <a:cubicBezTo>
                      <a:pt x="9043" y="4694"/>
                      <a:pt x="8381" y="3655"/>
                      <a:pt x="7436" y="3151"/>
                    </a:cubicBezTo>
                    <a:cubicBezTo>
                      <a:pt x="7436" y="3151"/>
                      <a:pt x="7404" y="3151"/>
                      <a:pt x="7404" y="3119"/>
                    </a:cubicBezTo>
                    <a:cubicBezTo>
                      <a:pt x="7310" y="3088"/>
                      <a:pt x="7184" y="3056"/>
                      <a:pt x="7121" y="2993"/>
                    </a:cubicBezTo>
                    <a:cubicBezTo>
                      <a:pt x="7310" y="2773"/>
                      <a:pt x="7530" y="2458"/>
                      <a:pt x="7593" y="2048"/>
                    </a:cubicBezTo>
                    <a:close/>
                    <a:moveTo>
                      <a:pt x="10744" y="6900"/>
                    </a:moveTo>
                    <a:cubicBezTo>
                      <a:pt x="10933" y="6900"/>
                      <a:pt x="11090" y="7057"/>
                      <a:pt x="11090" y="7246"/>
                    </a:cubicBezTo>
                    <a:cubicBezTo>
                      <a:pt x="11090" y="7435"/>
                      <a:pt x="10933" y="7624"/>
                      <a:pt x="10744" y="7624"/>
                    </a:cubicBezTo>
                    <a:lnTo>
                      <a:pt x="1009" y="7624"/>
                    </a:lnTo>
                    <a:cubicBezTo>
                      <a:pt x="820" y="7624"/>
                      <a:pt x="662" y="7435"/>
                      <a:pt x="662" y="7246"/>
                    </a:cubicBezTo>
                    <a:cubicBezTo>
                      <a:pt x="662" y="7057"/>
                      <a:pt x="820" y="6900"/>
                      <a:pt x="1009" y="6900"/>
                    </a:cubicBezTo>
                    <a:close/>
                    <a:moveTo>
                      <a:pt x="10397" y="8317"/>
                    </a:moveTo>
                    <a:lnTo>
                      <a:pt x="10397" y="11121"/>
                    </a:lnTo>
                    <a:lnTo>
                      <a:pt x="1387" y="11121"/>
                    </a:lnTo>
                    <a:lnTo>
                      <a:pt x="1387" y="8317"/>
                    </a:lnTo>
                    <a:close/>
                    <a:moveTo>
                      <a:pt x="5892" y="0"/>
                    </a:moveTo>
                    <a:cubicBezTo>
                      <a:pt x="5073" y="0"/>
                      <a:pt x="4380" y="599"/>
                      <a:pt x="4222" y="1386"/>
                    </a:cubicBezTo>
                    <a:lnTo>
                      <a:pt x="2962" y="1386"/>
                    </a:lnTo>
                    <a:cubicBezTo>
                      <a:pt x="2458" y="1386"/>
                      <a:pt x="2080" y="1701"/>
                      <a:pt x="1954" y="2143"/>
                    </a:cubicBezTo>
                    <a:lnTo>
                      <a:pt x="1954" y="2174"/>
                    </a:lnTo>
                    <a:lnTo>
                      <a:pt x="1450" y="6238"/>
                    </a:lnTo>
                    <a:lnTo>
                      <a:pt x="1072" y="6238"/>
                    </a:lnTo>
                    <a:cubicBezTo>
                      <a:pt x="473" y="6238"/>
                      <a:pt x="1" y="6711"/>
                      <a:pt x="1" y="7246"/>
                    </a:cubicBezTo>
                    <a:cubicBezTo>
                      <a:pt x="1" y="7719"/>
                      <a:pt x="316" y="8065"/>
                      <a:pt x="694" y="8254"/>
                    </a:cubicBezTo>
                    <a:lnTo>
                      <a:pt x="694" y="11468"/>
                    </a:lnTo>
                    <a:cubicBezTo>
                      <a:pt x="694" y="11657"/>
                      <a:pt x="851" y="11815"/>
                      <a:pt x="1040" y="11815"/>
                    </a:cubicBezTo>
                    <a:lnTo>
                      <a:pt x="10775" y="11815"/>
                    </a:lnTo>
                    <a:cubicBezTo>
                      <a:pt x="10996" y="11815"/>
                      <a:pt x="11153" y="11657"/>
                      <a:pt x="11153" y="11468"/>
                    </a:cubicBezTo>
                    <a:lnTo>
                      <a:pt x="11153" y="8254"/>
                    </a:lnTo>
                    <a:cubicBezTo>
                      <a:pt x="11531" y="8065"/>
                      <a:pt x="11847" y="7719"/>
                      <a:pt x="11847" y="7246"/>
                    </a:cubicBezTo>
                    <a:cubicBezTo>
                      <a:pt x="11815" y="6711"/>
                      <a:pt x="11342" y="6238"/>
                      <a:pt x="10744" y="6238"/>
                    </a:cubicBezTo>
                    <a:lnTo>
                      <a:pt x="10366" y="6238"/>
                    </a:lnTo>
                    <a:lnTo>
                      <a:pt x="9830" y="2174"/>
                    </a:lnTo>
                    <a:lnTo>
                      <a:pt x="9830" y="2143"/>
                    </a:lnTo>
                    <a:cubicBezTo>
                      <a:pt x="9736" y="1701"/>
                      <a:pt x="9295" y="1386"/>
                      <a:pt x="8854" y="1386"/>
                    </a:cubicBezTo>
                    <a:lnTo>
                      <a:pt x="7593" y="1386"/>
                    </a:lnTo>
                    <a:cubicBezTo>
                      <a:pt x="7436" y="599"/>
                      <a:pt x="6711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FCD387C-486B-464F-7F45-8E41F93BD3EB}"/>
                </a:ext>
              </a:extLst>
            </p:cNvPr>
            <p:cNvGrpSpPr/>
            <p:nvPr/>
          </p:nvGrpSpPr>
          <p:grpSpPr>
            <a:xfrm>
              <a:off x="764236" y="3833082"/>
              <a:ext cx="10663528" cy="1739406"/>
              <a:chOff x="763919" y="3746993"/>
              <a:chExt cx="10663528" cy="1739406"/>
            </a:xfrm>
            <a:grpFill/>
          </p:grpSpPr>
          <p:grpSp>
            <p:nvGrpSpPr>
              <p:cNvPr id="5" name="Google Shape;9312;p73">
                <a:extLst>
                  <a:ext uri="{FF2B5EF4-FFF2-40B4-BE49-F238E27FC236}">
                    <a16:creationId xmlns:a16="http://schemas.microsoft.com/office/drawing/2014/main" id="{9BC5F423-87EE-C437-2F0D-7699835C0859}"/>
                  </a:ext>
                </a:extLst>
              </p:cNvPr>
              <p:cNvGrpSpPr/>
              <p:nvPr/>
            </p:nvGrpSpPr>
            <p:grpSpPr>
              <a:xfrm>
                <a:off x="765249" y="3749233"/>
                <a:ext cx="503276" cy="497908"/>
                <a:chOff x="581525" y="3254850"/>
                <a:chExt cx="297750" cy="294575"/>
              </a:xfrm>
              <a:grpFill/>
            </p:grpSpPr>
            <p:sp>
              <p:nvSpPr>
                <p:cNvPr id="303" name="Google Shape;9313;p73">
                  <a:extLst>
                    <a:ext uri="{FF2B5EF4-FFF2-40B4-BE49-F238E27FC236}">
                      <a16:creationId xmlns:a16="http://schemas.microsoft.com/office/drawing/2014/main" id="{5E5B2EA4-94E5-636D-7EB7-E0C1DF5C7F9E}"/>
                    </a:ext>
                  </a:extLst>
                </p:cNvPr>
                <p:cNvSpPr/>
                <p:nvPr/>
              </p:nvSpPr>
              <p:spPr>
                <a:xfrm>
                  <a:off x="616950" y="3358025"/>
                  <a:ext cx="890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66" extrusionOk="0">
                      <a:moveTo>
                        <a:pt x="1797" y="0"/>
                      </a:moveTo>
                      <a:cubicBezTo>
                        <a:pt x="789" y="0"/>
                        <a:pt x="1" y="788"/>
                        <a:pt x="1" y="1733"/>
                      </a:cubicBezTo>
                      <a:cubicBezTo>
                        <a:pt x="1" y="2710"/>
                        <a:pt x="789" y="3466"/>
                        <a:pt x="1797" y="3466"/>
                      </a:cubicBezTo>
                      <a:cubicBezTo>
                        <a:pt x="2773" y="3466"/>
                        <a:pt x="3561" y="2710"/>
                        <a:pt x="3561" y="1733"/>
                      </a:cubicBezTo>
                      <a:cubicBezTo>
                        <a:pt x="3561" y="788"/>
                        <a:pt x="2773" y="0"/>
                        <a:pt x="17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04" name="Google Shape;9314;p73">
                  <a:extLst>
                    <a:ext uri="{FF2B5EF4-FFF2-40B4-BE49-F238E27FC236}">
                      <a16:creationId xmlns:a16="http://schemas.microsoft.com/office/drawing/2014/main" id="{1F28EE00-5EB1-7EE5-9C82-1FA780481BE4}"/>
                    </a:ext>
                  </a:extLst>
                </p:cNvPr>
                <p:cNvSpPr/>
                <p:nvPr/>
              </p:nvSpPr>
              <p:spPr>
                <a:xfrm>
                  <a:off x="721725" y="32548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355"/>
                      </a:moveTo>
                      <a:cubicBezTo>
                        <a:pt x="3749" y="1355"/>
                        <a:pt x="4159" y="1827"/>
                        <a:pt x="4159" y="2363"/>
                      </a:cubicBezTo>
                      <a:cubicBezTo>
                        <a:pt x="4159" y="2773"/>
                        <a:pt x="3970" y="3119"/>
                        <a:pt x="3623" y="3277"/>
                      </a:cubicBezTo>
                      <a:cubicBezTo>
                        <a:pt x="3529" y="3308"/>
                        <a:pt x="3497" y="3434"/>
                        <a:pt x="3497" y="3560"/>
                      </a:cubicBezTo>
                      <a:cubicBezTo>
                        <a:pt x="3497" y="3749"/>
                        <a:pt x="3340" y="3907"/>
                        <a:pt x="3151" y="3907"/>
                      </a:cubicBezTo>
                      <a:cubicBezTo>
                        <a:pt x="2962" y="3907"/>
                        <a:pt x="2804" y="3749"/>
                        <a:pt x="2804" y="3560"/>
                      </a:cubicBezTo>
                      <a:cubicBezTo>
                        <a:pt x="2804" y="3151"/>
                        <a:pt x="2993" y="2836"/>
                        <a:pt x="3308" y="2647"/>
                      </a:cubicBezTo>
                      <a:cubicBezTo>
                        <a:pt x="3434" y="2552"/>
                        <a:pt x="3497" y="2458"/>
                        <a:pt x="3497" y="2332"/>
                      </a:cubicBezTo>
                      <a:cubicBezTo>
                        <a:pt x="3497" y="2143"/>
                        <a:pt x="3340" y="1953"/>
                        <a:pt x="3151" y="1953"/>
                      </a:cubicBezTo>
                      <a:cubicBezTo>
                        <a:pt x="2962" y="1953"/>
                        <a:pt x="2804" y="2143"/>
                        <a:pt x="2804" y="2332"/>
                      </a:cubicBezTo>
                      <a:cubicBezTo>
                        <a:pt x="2804" y="2521"/>
                        <a:pt x="2646" y="2678"/>
                        <a:pt x="2426" y="2678"/>
                      </a:cubicBezTo>
                      <a:cubicBezTo>
                        <a:pt x="2237" y="2678"/>
                        <a:pt x="2079" y="2521"/>
                        <a:pt x="2079" y="2332"/>
                      </a:cubicBezTo>
                      <a:cubicBezTo>
                        <a:pt x="2079" y="1827"/>
                        <a:pt x="2552" y="1355"/>
                        <a:pt x="3151" y="1355"/>
                      </a:cubicBezTo>
                      <a:close/>
                      <a:moveTo>
                        <a:pt x="3151" y="4096"/>
                      </a:moveTo>
                      <a:cubicBezTo>
                        <a:pt x="3340" y="4096"/>
                        <a:pt x="3497" y="4253"/>
                        <a:pt x="3497" y="4442"/>
                      </a:cubicBezTo>
                      <a:cubicBezTo>
                        <a:pt x="3497" y="4663"/>
                        <a:pt x="3340" y="4820"/>
                        <a:pt x="3151" y="4820"/>
                      </a:cubicBezTo>
                      <a:cubicBezTo>
                        <a:pt x="2962" y="4820"/>
                        <a:pt x="2804" y="4663"/>
                        <a:pt x="2804" y="4442"/>
                      </a:cubicBezTo>
                      <a:cubicBezTo>
                        <a:pt x="2804" y="4253"/>
                        <a:pt x="2962" y="4096"/>
                        <a:pt x="3151" y="4096"/>
                      </a:cubicBezTo>
                      <a:close/>
                      <a:moveTo>
                        <a:pt x="3182" y="0"/>
                      </a:moveTo>
                      <a:cubicBezTo>
                        <a:pt x="1481" y="0"/>
                        <a:pt x="63" y="1418"/>
                        <a:pt x="63" y="3119"/>
                      </a:cubicBezTo>
                      <a:cubicBezTo>
                        <a:pt x="63" y="3655"/>
                        <a:pt x="189" y="4159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47" y="6238"/>
                        <a:pt x="473" y="6238"/>
                      </a:cubicBezTo>
                      <a:lnTo>
                        <a:pt x="1764" y="5892"/>
                      </a:lnTo>
                      <a:cubicBezTo>
                        <a:pt x="2205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789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05" name="Google Shape;9315;p73">
                  <a:extLst>
                    <a:ext uri="{FF2B5EF4-FFF2-40B4-BE49-F238E27FC236}">
                      <a16:creationId xmlns:a16="http://schemas.microsoft.com/office/drawing/2014/main" id="{6A05AF28-EFA9-FC96-BC22-84C2631531E3}"/>
                    </a:ext>
                  </a:extLst>
                </p:cNvPr>
                <p:cNvSpPr/>
                <p:nvPr/>
              </p:nvSpPr>
              <p:spPr>
                <a:xfrm>
                  <a:off x="581525" y="3440725"/>
                  <a:ext cx="1575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8" extrusionOk="0">
                      <a:moveTo>
                        <a:pt x="1355" y="0"/>
                      </a:moveTo>
                      <a:cubicBezTo>
                        <a:pt x="567" y="567"/>
                        <a:pt x="0" y="1513"/>
                        <a:pt x="0" y="2584"/>
                      </a:cubicBezTo>
                      <a:lnTo>
                        <a:pt x="0" y="4001"/>
                      </a:lnTo>
                      <a:cubicBezTo>
                        <a:pt x="63" y="4190"/>
                        <a:pt x="221" y="4348"/>
                        <a:pt x="410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1" y="4190"/>
                        <a:pt x="6301" y="4001"/>
                      </a:cubicBezTo>
                      <a:lnTo>
                        <a:pt x="6301" y="2584"/>
                      </a:lnTo>
                      <a:cubicBezTo>
                        <a:pt x="6301" y="1513"/>
                        <a:pt x="5797" y="599"/>
                        <a:pt x="4978" y="0"/>
                      </a:cubicBezTo>
                      <a:cubicBezTo>
                        <a:pt x="4537" y="536"/>
                        <a:pt x="3875" y="851"/>
                        <a:pt x="3151" y="851"/>
                      </a:cubicBezTo>
                      <a:cubicBezTo>
                        <a:pt x="2458" y="851"/>
                        <a:pt x="1796" y="536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6" name="Google Shape;9316;p73">
                <a:extLst>
                  <a:ext uri="{FF2B5EF4-FFF2-40B4-BE49-F238E27FC236}">
                    <a16:creationId xmlns:a16="http://schemas.microsoft.com/office/drawing/2014/main" id="{9A8F872D-3B21-E36B-E70E-9E5900BDBAF4}"/>
                  </a:ext>
                </a:extLst>
              </p:cNvPr>
              <p:cNvGrpSpPr/>
              <p:nvPr/>
            </p:nvGrpSpPr>
            <p:grpSpPr>
              <a:xfrm>
                <a:off x="763919" y="4376911"/>
                <a:ext cx="505937" cy="502642"/>
                <a:chOff x="580725" y="3617925"/>
                <a:chExt cx="299325" cy="297375"/>
              </a:xfrm>
              <a:grpFill/>
            </p:grpSpPr>
            <p:sp>
              <p:nvSpPr>
                <p:cNvPr id="298" name="Google Shape;9317;p73">
                  <a:extLst>
                    <a:ext uri="{FF2B5EF4-FFF2-40B4-BE49-F238E27FC236}">
                      <a16:creationId xmlns:a16="http://schemas.microsoft.com/office/drawing/2014/main" id="{03AEC26D-6C71-82B5-0FCE-C1C5150E8361}"/>
                    </a:ext>
                  </a:extLst>
                </p:cNvPr>
                <p:cNvSpPr/>
                <p:nvPr/>
              </p:nvSpPr>
              <p:spPr>
                <a:xfrm>
                  <a:off x="6090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1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41" y="2048"/>
                      </a:cubicBezTo>
                      <a:cubicBezTo>
                        <a:pt x="1608" y="2048"/>
                        <a:pt x="2049" y="1607"/>
                        <a:pt x="2049" y="1040"/>
                      </a:cubicBezTo>
                      <a:cubicBezTo>
                        <a:pt x="2049" y="473"/>
                        <a:pt x="160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9" name="Google Shape;9318;p73">
                  <a:extLst>
                    <a:ext uri="{FF2B5EF4-FFF2-40B4-BE49-F238E27FC236}">
                      <a16:creationId xmlns:a16="http://schemas.microsoft.com/office/drawing/2014/main" id="{15A60BDE-8B93-B11B-7CE8-673A8A3BD7CD}"/>
                    </a:ext>
                  </a:extLst>
                </p:cNvPr>
                <p:cNvSpPr/>
                <p:nvPr/>
              </p:nvSpPr>
              <p:spPr>
                <a:xfrm>
                  <a:off x="668950" y="3617925"/>
                  <a:ext cx="122875" cy="10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5" h="4179" extrusionOk="0"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72"/>
                      </a:cubicBezTo>
                      <a:lnTo>
                        <a:pt x="0" y="1797"/>
                      </a:lnTo>
                      <a:cubicBezTo>
                        <a:pt x="0" y="2364"/>
                        <a:pt x="473" y="2805"/>
                        <a:pt x="1040" y="2805"/>
                      </a:cubicBezTo>
                      <a:lnTo>
                        <a:pt x="2300" y="2805"/>
                      </a:lnTo>
                      <a:lnTo>
                        <a:pt x="3592" y="4097"/>
                      </a:lnTo>
                      <a:cubicBezTo>
                        <a:pt x="3672" y="4156"/>
                        <a:pt x="3764" y="4178"/>
                        <a:pt x="3853" y="4178"/>
                      </a:cubicBezTo>
                      <a:cubicBezTo>
                        <a:pt x="3905" y="4178"/>
                        <a:pt x="3955" y="4171"/>
                        <a:pt x="4001" y="4160"/>
                      </a:cubicBezTo>
                      <a:cubicBezTo>
                        <a:pt x="4127" y="4097"/>
                        <a:pt x="4190" y="3939"/>
                        <a:pt x="4190" y="3844"/>
                      </a:cubicBezTo>
                      <a:lnTo>
                        <a:pt x="4190" y="2742"/>
                      </a:lnTo>
                      <a:cubicBezTo>
                        <a:pt x="4600" y="2584"/>
                        <a:pt x="4915" y="2206"/>
                        <a:pt x="4915" y="1734"/>
                      </a:cubicBezTo>
                      <a:lnTo>
                        <a:pt x="4915" y="1072"/>
                      </a:lnTo>
                      <a:cubicBezTo>
                        <a:pt x="4915" y="473"/>
                        <a:pt x="4411" y="1"/>
                        <a:pt x="38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00" name="Google Shape;9319;p73">
                  <a:extLst>
                    <a:ext uri="{FF2B5EF4-FFF2-40B4-BE49-F238E27FC236}">
                      <a16:creationId xmlns:a16="http://schemas.microsoft.com/office/drawing/2014/main" id="{F4F034D5-24BB-7E34-DDE8-8C1F02F26CAE}"/>
                    </a:ext>
                  </a:extLst>
                </p:cNvPr>
                <p:cNvSpPr/>
                <p:nvPr/>
              </p:nvSpPr>
              <p:spPr>
                <a:xfrm>
                  <a:off x="580725" y="3721900"/>
                  <a:ext cx="141800" cy="19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681" extrusionOk="0">
                      <a:moveTo>
                        <a:pt x="3340" y="4506"/>
                      </a:moveTo>
                      <a:lnTo>
                        <a:pt x="3718" y="5577"/>
                      </a:lnTo>
                      <a:lnTo>
                        <a:pt x="1229" y="5577"/>
                      </a:lnTo>
                      <a:lnTo>
                        <a:pt x="1450" y="4600"/>
                      </a:lnTo>
                      <a:lnTo>
                        <a:pt x="1450" y="4506"/>
                      </a:lnTo>
                      <a:close/>
                      <a:moveTo>
                        <a:pt x="1450" y="1"/>
                      </a:moveTo>
                      <a:cubicBezTo>
                        <a:pt x="1135" y="1"/>
                        <a:pt x="883" y="221"/>
                        <a:pt x="788" y="505"/>
                      </a:cubicBezTo>
                      <a:lnTo>
                        <a:pt x="95" y="3624"/>
                      </a:lnTo>
                      <a:cubicBezTo>
                        <a:pt x="1" y="4096"/>
                        <a:pt x="316" y="4506"/>
                        <a:pt x="757" y="4506"/>
                      </a:cubicBezTo>
                      <a:lnTo>
                        <a:pt x="95" y="7247"/>
                      </a:lnTo>
                      <a:cubicBezTo>
                        <a:pt x="32" y="7436"/>
                        <a:pt x="158" y="7593"/>
                        <a:pt x="316" y="7656"/>
                      </a:cubicBezTo>
                      <a:cubicBezTo>
                        <a:pt x="350" y="7668"/>
                        <a:pt x="383" y="7673"/>
                        <a:pt x="415" y="7673"/>
                      </a:cubicBezTo>
                      <a:cubicBezTo>
                        <a:pt x="559" y="7673"/>
                        <a:pt x="679" y="7565"/>
                        <a:pt x="757" y="7436"/>
                      </a:cubicBezTo>
                      <a:lnTo>
                        <a:pt x="1040" y="6301"/>
                      </a:lnTo>
                      <a:lnTo>
                        <a:pt x="3939" y="6301"/>
                      </a:lnTo>
                      <a:lnTo>
                        <a:pt x="4254" y="7152"/>
                      </a:lnTo>
                      <a:cubicBezTo>
                        <a:pt x="4358" y="7492"/>
                        <a:pt x="4637" y="7680"/>
                        <a:pt x="4908" y="7680"/>
                      </a:cubicBezTo>
                      <a:cubicBezTo>
                        <a:pt x="4964" y="7680"/>
                        <a:pt x="5019" y="7672"/>
                        <a:pt x="5073" y="7656"/>
                      </a:cubicBezTo>
                      <a:cubicBezTo>
                        <a:pt x="5451" y="7593"/>
                        <a:pt x="5672" y="7184"/>
                        <a:pt x="5609" y="6837"/>
                      </a:cubicBezTo>
                      <a:lnTo>
                        <a:pt x="4569" y="3687"/>
                      </a:lnTo>
                      <a:cubicBezTo>
                        <a:pt x="4506" y="3372"/>
                        <a:pt x="4222" y="3183"/>
                        <a:pt x="3907" y="3183"/>
                      </a:cubicBezTo>
                      <a:lnTo>
                        <a:pt x="3183" y="3183"/>
                      </a:lnTo>
                      <a:cubicBezTo>
                        <a:pt x="2994" y="3183"/>
                        <a:pt x="2836" y="3025"/>
                        <a:pt x="2836" y="2836"/>
                      </a:cubicBezTo>
                      <a:cubicBezTo>
                        <a:pt x="2836" y="2615"/>
                        <a:pt x="2994" y="2458"/>
                        <a:pt x="3183" y="2458"/>
                      </a:cubicBezTo>
                      <a:lnTo>
                        <a:pt x="4222" y="2458"/>
                      </a:lnTo>
                      <a:cubicBezTo>
                        <a:pt x="4600" y="2458"/>
                        <a:pt x="4915" y="2143"/>
                        <a:pt x="4915" y="1765"/>
                      </a:cubicBezTo>
                      <a:cubicBezTo>
                        <a:pt x="4915" y="1355"/>
                        <a:pt x="4600" y="1040"/>
                        <a:pt x="4222" y="1040"/>
                      </a:cubicBezTo>
                      <a:lnTo>
                        <a:pt x="2332" y="1040"/>
                      </a:lnTo>
                      <a:lnTo>
                        <a:pt x="2080" y="379"/>
                      </a:lnTo>
                      <a:cubicBezTo>
                        <a:pt x="1985" y="158"/>
                        <a:pt x="1733" y="1"/>
                        <a:pt x="145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01" name="Google Shape;9320;p73">
                  <a:extLst>
                    <a:ext uri="{FF2B5EF4-FFF2-40B4-BE49-F238E27FC236}">
                      <a16:creationId xmlns:a16="http://schemas.microsoft.com/office/drawing/2014/main" id="{28A3B738-1A01-4991-9FF6-9B722695FA15}"/>
                    </a:ext>
                  </a:extLst>
                </p:cNvPr>
                <p:cNvSpPr/>
                <p:nvPr/>
              </p:nvSpPr>
              <p:spPr>
                <a:xfrm>
                  <a:off x="8004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09" y="0"/>
                      </a:moveTo>
                      <a:cubicBezTo>
                        <a:pt x="442" y="0"/>
                        <a:pt x="1" y="473"/>
                        <a:pt x="1" y="1040"/>
                      </a:cubicBezTo>
                      <a:cubicBezTo>
                        <a:pt x="1" y="1607"/>
                        <a:pt x="442" y="2048"/>
                        <a:pt x="1009" y="2048"/>
                      </a:cubicBezTo>
                      <a:cubicBezTo>
                        <a:pt x="1576" y="2048"/>
                        <a:pt x="2048" y="1607"/>
                        <a:pt x="2048" y="1040"/>
                      </a:cubicBez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02" name="Google Shape;9321;p73">
                  <a:extLst>
                    <a:ext uri="{FF2B5EF4-FFF2-40B4-BE49-F238E27FC236}">
                      <a16:creationId xmlns:a16="http://schemas.microsoft.com/office/drawing/2014/main" id="{997F94A8-5E09-832A-05F1-C9CAD015EC55}"/>
                    </a:ext>
                  </a:extLst>
                </p:cNvPr>
                <p:cNvSpPr/>
                <p:nvPr/>
              </p:nvSpPr>
              <p:spPr>
                <a:xfrm>
                  <a:off x="738250" y="3722700"/>
                  <a:ext cx="141800" cy="19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704" extrusionOk="0">
                      <a:moveTo>
                        <a:pt x="4222" y="4474"/>
                      </a:moveTo>
                      <a:lnTo>
                        <a:pt x="4222" y="4568"/>
                      </a:lnTo>
                      <a:lnTo>
                        <a:pt x="4443" y="5545"/>
                      </a:lnTo>
                      <a:lnTo>
                        <a:pt x="1985" y="5545"/>
                      </a:lnTo>
                      <a:lnTo>
                        <a:pt x="2332" y="4474"/>
                      </a:lnTo>
                      <a:close/>
                      <a:moveTo>
                        <a:pt x="4222" y="0"/>
                      </a:moveTo>
                      <a:cubicBezTo>
                        <a:pt x="3939" y="0"/>
                        <a:pt x="3718" y="158"/>
                        <a:pt x="3592" y="378"/>
                      </a:cubicBezTo>
                      <a:lnTo>
                        <a:pt x="3340" y="1071"/>
                      </a:lnTo>
                      <a:lnTo>
                        <a:pt x="1450" y="1071"/>
                      </a:lnTo>
                      <a:cubicBezTo>
                        <a:pt x="1072" y="1071"/>
                        <a:pt x="757" y="1386"/>
                        <a:pt x="757" y="1764"/>
                      </a:cubicBezTo>
                      <a:cubicBezTo>
                        <a:pt x="757" y="2174"/>
                        <a:pt x="1072" y="2489"/>
                        <a:pt x="1450" y="2489"/>
                      </a:cubicBezTo>
                      <a:lnTo>
                        <a:pt x="2490" y="2489"/>
                      </a:lnTo>
                      <a:cubicBezTo>
                        <a:pt x="2679" y="2489"/>
                        <a:pt x="2836" y="2646"/>
                        <a:pt x="2836" y="2835"/>
                      </a:cubicBezTo>
                      <a:cubicBezTo>
                        <a:pt x="2836" y="3024"/>
                        <a:pt x="2679" y="3182"/>
                        <a:pt x="2490" y="3182"/>
                      </a:cubicBezTo>
                      <a:lnTo>
                        <a:pt x="1765" y="3182"/>
                      </a:lnTo>
                      <a:cubicBezTo>
                        <a:pt x="1450" y="3182"/>
                        <a:pt x="1198" y="3371"/>
                        <a:pt x="1103" y="3686"/>
                      </a:cubicBezTo>
                      <a:lnTo>
                        <a:pt x="95" y="6837"/>
                      </a:lnTo>
                      <a:cubicBezTo>
                        <a:pt x="1" y="7215"/>
                        <a:pt x="190" y="7593"/>
                        <a:pt x="599" y="7687"/>
                      </a:cubicBezTo>
                      <a:cubicBezTo>
                        <a:pt x="643" y="7696"/>
                        <a:pt x="690" y="7701"/>
                        <a:pt x="738" y="7701"/>
                      </a:cubicBezTo>
                      <a:cubicBezTo>
                        <a:pt x="1030" y="7701"/>
                        <a:pt x="1364" y="7531"/>
                        <a:pt x="1418" y="7152"/>
                      </a:cubicBezTo>
                      <a:lnTo>
                        <a:pt x="1733" y="6301"/>
                      </a:lnTo>
                      <a:lnTo>
                        <a:pt x="4632" y="6301"/>
                      </a:lnTo>
                      <a:lnTo>
                        <a:pt x="4915" y="7435"/>
                      </a:lnTo>
                      <a:cubicBezTo>
                        <a:pt x="4967" y="7591"/>
                        <a:pt x="5104" y="7704"/>
                        <a:pt x="5257" y="7704"/>
                      </a:cubicBezTo>
                      <a:cubicBezTo>
                        <a:pt x="5290" y="7704"/>
                        <a:pt x="5323" y="7698"/>
                        <a:pt x="5356" y="7687"/>
                      </a:cubicBezTo>
                      <a:cubicBezTo>
                        <a:pt x="5546" y="7624"/>
                        <a:pt x="5672" y="7435"/>
                        <a:pt x="5577" y="7246"/>
                      </a:cubicBezTo>
                      <a:lnTo>
                        <a:pt x="4915" y="4537"/>
                      </a:lnTo>
                      <a:cubicBezTo>
                        <a:pt x="5356" y="4474"/>
                        <a:pt x="5672" y="4064"/>
                        <a:pt x="5609" y="3623"/>
                      </a:cubicBezTo>
                      <a:lnTo>
                        <a:pt x="4884" y="504"/>
                      </a:lnTo>
                      <a:cubicBezTo>
                        <a:pt x="4821" y="189"/>
                        <a:pt x="4537" y="0"/>
                        <a:pt x="42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7" name="Google Shape;9322;p73">
                <a:extLst>
                  <a:ext uri="{FF2B5EF4-FFF2-40B4-BE49-F238E27FC236}">
                    <a16:creationId xmlns:a16="http://schemas.microsoft.com/office/drawing/2014/main" id="{5E083D23-2EC7-39E1-5816-AEB143C4E4CE}"/>
                  </a:ext>
                </a:extLst>
              </p:cNvPr>
              <p:cNvGrpSpPr/>
              <p:nvPr/>
            </p:nvGrpSpPr>
            <p:grpSpPr>
              <a:xfrm>
                <a:off x="766581" y="4984646"/>
                <a:ext cx="500612" cy="500612"/>
                <a:chOff x="583100" y="3982600"/>
                <a:chExt cx="296175" cy="296175"/>
              </a:xfrm>
              <a:grpFill/>
            </p:grpSpPr>
            <p:sp>
              <p:nvSpPr>
                <p:cNvPr id="291" name="Google Shape;9323;p73">
                  <a:extLst>
                    <a:ext uri="{FF2B5EF4-FFF2-40B4-BE49-F238E27FC236}">
                      <a16:creationId xmlns:a16="http://schemas.microsoft.com/office/drawing/2014/main" id="{3B26F9EB-113B-2123-754B-956C8475229A}"/>
                    </a:ext>
                  </a:extLst>
                </p:cNvPr>
                <p:cNvSpPr/>
                <p:nvPr/>
              </p:nvSpPr>
              <p:spPr>
                <a:xfrm>
                  <a:off x="694925" y="3982600"/>
                  <a:ext cx="709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742" extrusionOk="0">
                      <a:moveTo>
                        <a:pt x="1419" y="1"/>
                      </a:moveTo>
                      <a:cubicBezTo>
                        <a:pt x="631" y="1"/>
                        <a:pt x="1" y="599"/>
                        <a:pt x="1" y="1355"/>
                      </a:cubicBezTo>
                      <a:cubicBezTo>
                        <a:pt x="1" y="2143"/>
                        <a:pt x="631" y="2742"/>
                        <a:pt x="1419" y="2742"/>
                      </a:cubicBezTo>
                      <a:cubicBezTo>
                        <a:pt x="2206" y="2742"/>
                        <a:pt x="2836" y="2143"/>
                        <a:pt x="2836" y="1355"/>
                      </a:cubicBezTo>
                      <a:cubicBezTo>
                        <a:pt x="2836" y="599"/>
                        <a:pt x="2206" y="1"/>
                        <a:pt x="14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2" name="Google Shape;9324;p73">
                  <a:extLst>
                    <a:ext uri="{FF2B5EF4-FFF2-40B4-BE49-F238E27FC236}">
                      <a16:creationId xmlns:a16="http://schemas.microsoft.com/office/drawing/2014/main" id="{7AD8238E-F451-1324-310F-1DDE8BE379B5}"/>
                    </a:ext>
                  </a:extLst>
                </p:cNvPr>
                <p:cNvSpPr/>
                <p:nvPr/>
              </p:nvSpPr>
              <p:spPr>
                <a:xfrm>
                  <a:off x="609075" y="4139350"/>
                  <a:ext cx="69350" cy="6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1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3" name="Google Shape;9325;p73">
                  <a:extLst>
                    <a:ext uri="{FF2B5EF4-FFF2-40B4-BE49-F238E27FC236}">
                      <a16:creationId xmlns:a16="http://schemas.microsoft.com/office/drawing/2014/main" id="{7CED2660-E1E3-BFF2-E4F8-554AB4A87047}"/>
                    </a:ext>
                  </a:extLst>
                </p:cNvPr>
                <p:cNvSpPr/>
                <p:nvPr/>
              </p:nvSpPr>
              <p:spPr>
                <a:xfrm>
                  <a:off x="783925" y="4140125"/>
                  <a:ext cx="685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42" extrusionOk="0">
                      <a:moveTo>
                        <a:pt x="1356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11"/>
                        <a:pt x="631" y="2741"/>
                        <a:pt x="1356" y="2741"/>
                      </a:cubicBezTo>
                      <a:cubicBezTo>
                        <a:pt x="2112" y="2741"/>
                        <a:pt x="2742" y="2111"/>
                        <a:pt x="2742" y="1387"/>
                      </a:cubicBezTo>
                      <a:cubicBezTo>
                        <a:pt x="2742" y="631"/>
                        <a:pt x="2112" y="1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4" name="Google Shape;9326;p73">
                  <a:extLst>
                    <a:ext uri="{FF2B5EF4-FFF2-40B4-BE49-F238E27FC236}">
                      <a16:creationId xmlns:a16="http://schemas.microsoft.com/office/drawing/2014/main" id="{9966944D-B6C7-C63A-D094-73F50DA188FF}"/>
                    </a:ext>
                  </a:extLst>
                </p:cNvPr>
                <p:cNvSpPr/>
                <p:nvPr/>
              </p:nvSpPr>
              <p:spPr>
                <a:xfrm>
                  <a:off x="583100" y="4207075"/>
                  <a:ext cx="122100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68" extrusionOk="0">
                      <a:moveTo>
                        <a:pt x="819" y="0"/>
                      </a:moveTo>
                      <a:cubicBezTo>
                        <a:pt x="347" y="442"/>
                        <a:pt x="0" y="1072"/>
                        <a:pt x="0" y="1796"/>
                      </a:cubicBezTo>
                      <a:lnTo>
                        <a:pt x="0" y="2521"/>
                      </a:lnTo>
                      <a:cubicBezTo>
                        <a:pt x="0" y="2710"/>
                        <a:pt x="158" y="2867"/>
                        <a:pt x="347" y="2867"/>
                      </a:cubicBezTo>
                      <a:lnTo>
                        <a:pt x="4505" y="2867"/>
                      </a:lnTo>
                      <a:cubicBezTo>
                        <a:pt x="4726" y="2867"/>
                        <a:pt x="4883" y="2710"/>
                        <a:pt x="4883" y="2521"/>
                      </a:cubicBezTo>
                      <a:lnTo>
                        <a:pt x="4883" y="1796"/>
                      </a:lnTo>
                      <a:cubicBezTo>
                        <a:pt x="4883" y="1103"/>
                        <a:pt x="4568" y="442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96" y="788"/>
                        <a:pt x="1197" y="473"/>
                        <a:pt x="8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5" name="Google Shape;9327;p73">
                  <a:extLst>
                    <a:ext uri="{FF2B5EF4-FFF2-40B4-BE49-F238E27FC236}">
                      <a16:creationId xmlns:a16="http://schemas.microsoft.com/office/drawing/2014/main" id="{B212EB7D-FA9A-6DD3-F9E9-4236A15846FC}"/>
                    </a:ext>
                  </a:extLst>
                </p:cNvPr>
                <p:cNvSpPr/>
                <p:nvPr/>
              </p:nvSpPr>
              <p:spPr>
                <a:xfrm>
                  <a:off x="669725" y="4049550"/>
                  <a:ext cx="122900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2899" extrusionOk="0">
                      <a:moveTo>
                        <a:pt x="851" y="1"/>
                      </a:moveTo>
                      <a:cubicBezTo>
                        <a:pt x="347" y="442"/>
                        <a:pt x="1" y="1103"/>
                        <a:pt x="1" y="1796"/>
                      </a:cubicBezTo>
                      <a:lnTo>
                        <a:pt x="1" y="2552"/>
                      </a:lnTo>
                      <a:cubicBezTo>
                        <a:pt x="1" y="2741"/>
                        <a:pt x="158" y="2899"/>
                        <a:pt x="347" y="2899"/>
                      </a:cubicBezTo>
                      <a:lnTo>
                        <a:pt x="4537" y="2899"/>
                      </a:lnTo>
                      <a:cubicBezTo>
                        <a:pt x="4758" y="2899"/>
                        <a:pt x="4915" y="2741"/>
                        <a:pt x="4915" y="2552"/>
                      </a:cubicBezTo>
                      <a:lnTo>
                        <a:pt x="4915" y="1796"/>
                      </a:lnTo>
                      <a:cubicBezTo>
                        <a:pt x="4915" y="1103"/>
                        <a:pt x="4600" y="442"/>
                        <a:pt x="4065" y="1"/>
                      </a:cubicBezTo>
                      <a:cubicBezTo>
                        <a:pt x="3687" y="473"/>
                        <a:pt x="3088" y="788"/>
                        <a:pt x="2458" y="788"/>
                      </a:cubicBezTo>
                      <a:cubicBezTo>
                        <a:pt x="1828" y="788"/>
                        <a:pt x="1198" y="473"/>
                        <a:pt x="8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6" name="Google Shape;9328;p73">
                  <a:extLst>
                    <a:ext uri="{FF2B5EF4-FFF2-40B4-BE49-F238E27FC236}">
                      <a16:creationId xmlns:a16="http://schemas.microsoft.com/office/drawing/2014/main" id="{5FD8049B-DBC3-46F6-AC77-1BDD427DDEF7}"/>
                    </a:ext>
                  </a:extLst>
                </p:cNvPr>
                <p:cNvSpPr/>
                <p:nvPr/>
              </p:nvSpPr>
              <p:spPr>
                <a:xfrm>
                  <a:off x="757150" y="42070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0"/>
                      </a:moveTo>
                      <a:cubicBezTo>
                        <a:pt x="316" y="442"/>
                        <a:pt x="1" y="1103"/>
                        <a:pt x="1" y="1796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7"/>
                        <a:pt x="347" y="2867"/>
                      </a:cubicBezTo>
                      <a:lnTo>
                        <a:pt x="4506" y="2867"/>
                      </a:lnTo>
                      <a:cubicBezTo>
                        <a:pt x="4727" y="2867"/>
                        <a:pt x="4884" y="2710"/>
                        <a:pt x="4884" y="2521"/>
                      </a:cubicBezTo>
                      <a:lnTo>
                        <a:pt x="4884" y="1796"/>
                      </a:lnTo>
                      <a:cubicBezTo>
                        <a:pt x="4884" y="1103"/>
                        <a:pt x="4569" y="442"/>
                        <a:pt x="4033" y="0"/>
                      </a:cubicBezTo>
                      <a:cubicBezTo>
                        <a:pt x="3655" y="473"/>
                        <a:pt x="3088" y="788"/>
                        <a:pt x="2427" y="788"/>
                      </a:cubicBezTo>
                      <a:cubicBezTo>
                        <a:pt x="1797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7" name="Google Shape;9329;p73">
                  <a:extLst>
                    <a:ext uri="{FF2B5EF4-FFF2-40B4-BE49-F238E27FC236}">
                      <a16:creationId xmlns:a16="http://schemas.microsoft.com/office/drawing/2014/main" id="{DC3E2081-F688-4A93-6275-CE6B464E90B2}"/>
                    </a:ext>
                  </a:extLst>
                </p:cNvPr>
                <p:cNvSpPr/>
                <p:nvPr/>
              </p:nvSpPr>
              <p:spPr>
                <a:xfrm>
                  <a:off x="691775" y="4139350"/>
                  <a:ext cx="77225" cy="6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9" h="2584" extrusionOk="0">
                      <a:moveTo>
                        <a:pt x="1198" y="0"/>
                      </a:moveTo>
                      <a:lnTo>
                        <a:pt x="1198" y="882"/>
                      </a:lnTo>
                      <a:lnTo>
                        <a:pt x="1" y="2079"/>
                      </a:lnTo>
                      <a:cubicBezTo>
                        <a:pt x="221" y="2237"/>
                        <a:pt x="284" y="2300"/>
                        <a:pt x="473" y="2583"/>
                      </a:cubicBezTo>
                      <a:lnTo>
                        <a:pt x="1545" y="1575"/>
                      </a:lnTo>
                      <a:lnTo>
                        <a:pt x="2616" y="2583"/>
                      </a:lnTo>
                      <a:cubicBezTo>
                        <a:pt x="2773" y="2394"/>
                        <a:pt x="2931" y="2237"/>
                        <a:pt x="3088" y="2111"/>
                      </a:cubicBezTo>
                      <a:lnTo>
                        <a:pt x="1891" y="882"/>
                      </a:lnTo>
                      <a:lnTo>
                        <a:pt x="189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8" name="Google Shape;9330;p73">
                <a:extLst>
                  <a:ext uri="{FF2B5EF4-FFF2-40B4-BE49-F238E27FC236}">
                    <a16:creationId xmlns:a16="http://schemas.microsoft.com/office/drawing/2014/main" id="{EAFDAFCE-DB54-09B1-386A-D83B79423140}"/>
                  </a:ext>
                </a:extLst>
              </p:cNvPr>
              <p:cNvGrpSpPr/>
              <p:nvPr/>
            </p:nvGrpSpPr>
            <p:grpSpPr>
              <a:xfrm>
                <a:off x="3959219" y="3748874"/>
                <a:ext cx="439341" cy="498627"/>
                <a:chOff x="2423775" y="3226875"/>
                <a:chExt cx="259925" cy="295000"/>
              </a:xfrm>
              <a:grpFill/>
            </p:grpSpPr>
            <p:sp>
              <p:nvSpPr>
                <p:cNvPr id="288" name="Google Shape;9331;p73">
                  <a:extLst>
                    <a:ext uri="{FF2B5EF4-FFF2-40B4-BE49-F238E27FC236}">
                      <a16:creationId xmlns:a16="http://schemas.microsoft.com/office/drawing/2014/main" id="{1D83C4C7-F4B8-94AD-D80E-577A649487FC}"/>
                    </a:ext>
                  </a:extLst>
                </p:cNvPr>
                <p:cNvSpPr/>
                <p:nvPr/>
              </p:nvSpPr>
              <p:spPr>
                <a:xfrm>
                  <a:off x="2509625" y="3365900"/>
                  <a:ext cx="866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2080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89" name="Google Shape;9332;p73">
                  <a:extLst>
                    <a:ext uri="{FF2B5EF4-FFF2-40B4-BE49-F238E27FC236}">
                      <a16:creationId xmlns:a16="http://schemas.microsoft.com/office/drawing/2014/main" id="{B22F2A0C-05C2-6984-6DAE-37A59D62BF55}"/>
                    </a:ext>
                  </a:extLst>
                </p:cNvPr>
                <p:cNvSpPr/>
                <p:nvPr/>
              </p:nvSpPr>
              <p:spPr>
                <a:xfrm>
                  <a:off x="2534825" y="33139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316" y="0"/>
                        <a:pt x="0" y="315"/>
                        <a:pt x="0" y="725"/>
                      </a:cubicBezTo>
                      <a:cubicBezTo>
                        <a:pt x="0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0" name="Google Shape;9333;p73">
                  <a:extLst>
                    <a:ext uri="{FF2B5EF4-FFF2-40B4-BE49-F238E27FC236}">
                      <a16:creationId xmlns:a16="http://schemas.microsoft.com/office/drawing/2014/main" id="{4DA12FD0-98D8-59F9-5CCE-2E51B89643C0}"/>
                    </a:ext>
                  </a:extLst>
                </p:cNvPr>
                <p:cNvSpPr/>
                <p:nvPr/>
              </p:nvSpPr>
              <p:spPr>
                <a:xfrm>
                  <a:off x="2423775" y="3226875"/>
                  <a:ext cx="2599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00" extrusionOk="0">
                      <a:moveTo>
                        <a:pt x="5167" y="2757"/>
                      </a:moveTo>
                      <a:cubicBezTo>
                        <a:pt x="5923" y="2757"/>
                        <a:pt x="6553" y="3388"/>
                        <a:pt x="6553" y="4144"/>
                      </a:cubicBezTo>
                      <a:cubicBezTo>
                        <a:pt x="6553" y="4490"/>
                        <a:pt x="6396" y="4805"/>
                        <a:pt x="6175" y="5089"/>
                      </a:cubicBezTo>
                      <a:cubicBezTo>
                        <a:pt x="7026" y="5498"/>
                        <a:pt x="7593" y="6317"/>
                        <a:pt x="7593" y="7294"/>
                      </a:cubicBezTo>
                      <a:lnTo>
                        <a:pt x="7593" y="8019"/>
                      </a:lnTo>
                      <a:cubicBezTo>
                        <a:pt x="7593" y="8208"/>
                        <a:pt x="7435" y="8365"/>
                        <a:pt x="7246" y="8365"/>
                      </a:cubicBezTo>
                      <a:lnTo>
                        <a:pt x="3088" y="8365"/>
                      </a:lnTo>
                      <a:cubicBezTo>
                        <a:pt x="2867" y="8365"/>
                        <a:pt x="2710" y="8208"/>
                        <a:pt x="2710" y="8019"/>
                      </a:cubicBezTo>
                      <a:lnTo>
                        <a:pt x="2710" y="7294"/>
                      </a:lnTo>
                      <a:cubicBezTo>
                        <a:pt x="2710" y="6317"/>
                        <a:pt x="3308" y="5498"/>
                        <a:pt x="4127" y="5089"/>
                      </a:cubicBezTo>
                      <a:cubicBezTo>
                        <a:pt x="3907" y="4868"/>
                        <a:pt x="3781" y="4553"/>
                        <a:pt x="3781" y="4144"/>
                      </a:cubicBezTo>
                      <a:cubicBezTo>
                        <a:pt x="3781" y="3388"/>
                        <a:pt x="4411" y="2757"/>
                        <a:pt x="5167" y="2757"/>
                      </a:cubicBezTo>
                      <a:close/>
                      <a:moveTo>
                        <a:pt x="5183" y="1"/>
                      </a:moveTo>
                      <a:cubicBezTo>
                        <a:pt x="5128" y="1"/>
                        <a:pt x="5073" y="17"/>
                        <a:pt x="5010" y="48"/>
                      </a:cubicBezTo>
                      <a:cubicBezTo>
                        <a:pt x="3964" y="646"/>
                        <a:pt x="2946" y="940"/>
                        <a:pt x="1919" y="940"/>
                      </a:cubicBezTo>
                      <a:cubicBezTo>
                        <a:pt x="1430" y="940"/>
                        <a:pt x="939" y="873"/>
                        <a:pt x="441" y="741"/>
                      </a:cubicBezTo>
                      <a:cubicBezTo>
                        <a:pt x="402" y="722"/>
                        <a:pt x="363" y="714"/>
                        <a:pt x="326" y="714"/>
                      </a:cubicBezTo>
                      <a:cubicBezTo>
                        <a:pt x="243" y="714"/>
                        <a:pt x="170" y="751"/>
                        <a:pt x="126" y="773"/>
                      </a:cubicBezTo>
                      <a:cubicBezTo>
                        <a:pt x="32" y="836"/>
                        <a:pt x="0" y="930"/>
                        <a:pt x="0" y="1056"/>
                      </a:cubicBezTo>
                      <a:lnTo>
                        <a:pt x="0" y="5026"/>
                      </a:lnTo>
                      <a:cubicBezTo>
                        <a:pt x="0" y="8145"/>
                        <a:pt x="2080" y="10949"/>
                        <a:pt x="5104" y="11799"/>
                      </a:cubicBezTo>
                      <a:lnTo>
                        <a:pt x="5262" y="11799"/>
                      </a:lnTo>
                      <a:cubicBezTo>
                        <a:pt x="8255" y="10917"/>
                        <a:pt x="10397" y="8145"/>
                        <a:pt x="10397" y="5026"/>
                      </a:cubicBezTo>
                      <a:lnTo>
                        <a:pt x="10397" y="1056"/>
                      </a:lnTo>
                      <a:cubicBezTo>
                        <a:pt x="10397" y="930"/>
                        <a:pt x="10365" y="836"/>
                        <a:pt x="10271" y="773"/>
                      </a:cubicBezTo>
                      <a:cubicBezTo>
                        <a:pt x="10162" y="751"/>
                        <a:pt x="10084" y="714"/>
                        <a:pt x="10014" y="714"/>
                      </a:cubicBezTo>
                      <a:cubicBezTo>
                        <a:pt x="9983" y="714"/>
                        <a:pt x="9954" y="722"/>
                        <a:pt x="9924" y="741"/>
                      </a:cubicBezTo>
                      <a:cubicBezTo>
                        <a:pt x="9414" y="877"/>
                        <a:pt x="8910" y="946"/>
                        <a:pt x="8409" y="946"/>
                      </a:cubicBezTo>
                      <a:cubicBezTo>
                        <a:pt x="7395" y="946"/>
                        <a:pt x="6389" y="660"/>
                        <a:pt x="5356" y="48"/>
                      </a:cubicBezTo>
                      <a:cubicBezTo>
                        <a:pt x="5293" y="17"/>
                        <a:pt x="5238" y="1"/>
                        <a:pt x="51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9" name="Google Shape;9334;p73">
                <a:extLst>
                  <a:ext uri="{FF2B5EF4-FFF2-40B4-BE49-F238E27FC236}">
                    <a16:creationId xmlns:a16="http://schemas.microsoft.com/office/drawing/2014/main" id="{C25B9AC8-DD2B-FDA0-4E5D-95DFCB14C679}"/>
                  </a:ext>
                </a:extLst>
              </p:cNvPr>
              <p:cNvGrpSpPr/>
              <p:nvPr/>
            </p:nvGrpSpPr>
            <p:grpSpPr>
              <a:xfrm>
                <a:off x="3926595" y="4379912"/>
                <a:ext cx="504585" cy="496642"/>
                <a:chOff x="2404875" y="3592725"/>
                <a:chExt cx="298525" cy="293825"/>
              </a:xfrm>
              <a:grpFill/>
            </p:grpSpPr>
            <p:sp>
              <p:nvSpPr>
                <p:cNvPr id="285" name="Google Shape;9335;p73">
                  <a:extLst>
                    <a:ext uri="{FF2B5EF4-FFF2-40B4-BE49-F238E27FC236}">
                      <a16:creationId xmlns:a16="http://schemas.microsoft.com/office/drawing/2014/main" id="{84E74683-E315-DC21-8FE1-D741331AFBCA}"/>
                    </a:ext>
                  </a:extLst>
                </p:cNvPr>
                <p:cNvSpPr/>
                <p:nvPr/>
              </p:nvSpPr>
              <p:spPr>
                <a:xfrm>
                  <a:off x="2404875" y="3747900"/>
                  <a:ext cx="52775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554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5198"/>
                      </a:lnTo>
                      <a:cubicBezTo>
                        <a:pt x="0" y="5419"/>
                        <a:pt x="158" y="5545"/>
                        <a:pt x="378" y="5545"/>
                      </a:cubicBezTo>
                      <a:lnTo>
                        <a:pt x="1071" y="5545"/>
                      </a:lnTo>
                      <a:cubicBezTo>
                        <a:pt x="1670" y="5545"/>
                        <a:pt x="2111" y="5072"/>
                        <a:pt x="2111" y="4537"/>
                      </a:cubicBezTo>
                      <a:lnTo>
                        <a:pt x="2111" y="1040"/>
                      </a:lnTo>
                      <a:cubicBezTo>
                        <a:pt x="2111" y="441"/>
                        <a:pt x="1638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86" name="Google Shape;9336;p73">
                  <a:extLst>
                    <a:ext uri="{FF2B5EF4-FFF2-40B4-BE49-F238E27FC236}">
                      <a16:creationId xmlns:a16="http://schemas.microsoft.com/office/drawing/2014/main" id="{F72C94C8-1CF0-E4F3-CC69-B72073A0F578}"/>
                    </a:ext>
                  </a:extLst>
                </p:cNvPr>
                <p:cNvSpPr/>
                <p:nvPr/>
              </p:nvSpPr>
              <p:spPr>
                <a:xfrm>
                  <a:off x="2458425" y="3592725"/>
                  <a:ext cx="190625" cy="16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5" h="6428" extrusionOk="0">
                      <a:moveTo>
                        <a:pt x="3781" y="631"/>
                      </a:moveTo>
                      <a:cubicBezTo>
                        <a:pt x="3970" y="631"/>
                        <a:pt x="4128" y="788"/>
                        <a:pt x="4128" y="977"/>
                      </a:cubicBezTo>
                      <a:lnTo>
                        <a:pt x="4128" y="1418"/>
                      </a:lnTo>
                      <a:cubicBezTo>
                        <a:pt x="4380" y="1481"/>
                        <a:pt x="4569" y="1639"/>
                        <a:pt x="4758" y="1860"/>
                      </a:cubicBezTo>
                      <a:cubicBezTo>
                        <a:pt x="4884" y="2017"/>
                        <a:pt x="4884" y="2206"/>
                        <a:pt x="4726" y="2332"/>
                      </a:cubicBezTo>
                      <a:cubicBezTo>
                        <a:pt x="4657" y="2373"/>
                        <a:pt x="4583" y="2397"/>
                        <a:pt x="4510" y="2397"/>
                      </a:cubicBezTo>
                      <a:cubicBezTo>
                        <a:pt x="4416" y="2397"/>
                        <a:pt x="4325" y="2358"/>
                        <a:pt x="4254" y="2269"/>
                      </a:cubicBezTo>
                      <a:cubicBezTo>
                        <a:pt x="4114" y="2106"/>
                        <a:pt x="3957" y="2012"/>
                        <a:pt x="3821" y="2012"/>
                      </a:cubicBezTo>
                      <a:cubicBezTo>
                        <a:pt x="3773" y="2012"/>
                        <a:pt x="3728" y="2024"/>
                        <a:pt x="3687" y="2049"/>
                      </a:cubicBezTo>
                      <a:cubicBezTo>
                        <a:pt x="3592" y="2080"/>
                        <a:pt x="3466" y="2238"/>
                        <a:pt x="3466" y="2364"/>
                      </a:cubicBezTo>
                      <a:cubicBezTo>
                        <a:pt x="3466" y="2553"/>
                        <a:pt x="3624" y="2710"/>
                        <a:pt x="3813" y="2710"/>
                      </a:cubicBezTo>
                      <a:cubicBezTo>
                        <a:pt x="4411" y="2710"/>
                        <a:pt x="4852" y="3183"/>
                        <a:pt x="4852" y="3750"/>
                      </a:cubicBezTo>
                      <a:cubicBezTo>
                        <a:pt x="4852" y="4159"/>
                        <a:pt x="4600" y="4537"/>
                        <a:pt x="4222" y="4663"/>
                      </a:cubicBezTo>
                      <a:lnTo>
                        <a:pt x="4159" y="4663"/>
                      </a:lnTo>
                      <a:lnTo>
                        <a:pt x="4159" y="5073"/>
                      </a:lnTo>
                      <a:cubicBezTo>
                        <a:pt x="4159" y="5262"/>
                        <a:pt x="4002" y="5420"/>
                        <a:pt x="3813" y="5420"/>
                      </a:cubicBezTo>
                      <a:cubicBezTo>
                        <a:pt x="3624" y="5420"/>
                        <a:pt x="3466" y="5262"/>
                        <a:pt x="3466" y="5073"/>
                      </a:cubicBezTo>
                      <a:lnTo>
                        <a:pt x="3466" y="4663"/>
                      </a:lnTo>
                      <a:cubicBezTo>
                        <a:pt x="3277" y="4600"/>
                        <a:pt x="3119" y="4537"/>
                        <a:pt x="2962" y="4348"/>
                      </a:cubicBezTo>
                      <a:cubicBezTo>
                        <a:pt x="2836" y="4254"/>
                        <a:pt x="2804" y="4002"/>
                        <a:pt x="2962" y="3876"/>
                      </a:cubicBezTo>
                      <a:cubicBezTo>
                        <a:pt x="3013" y="3825"/>
                        <a:pt x="3108" y="3793"/>
                        <a:pt x="3206" y="3793"/>
                      </a:cubicBezTo>
                      <a:cubicBezTo>
                        <a:pt x="3290" y="3793"/>
                        <a:pt x="3376" y="3817"/>
                        <a:pt x="3435" y="3876"/>
                      </a:cubicBezTo>
                      <a:cubicBezTo>
                        <a:pt x="3549" y="3990"/>
                        <a:pt x="3679" y="4071"/>
                        <a:pt x="3803" y="4071"/>
                      </a:cubicBezTo>
                      <a:cubicBezTo>
                        <a:pt x="3850" y="4071"/>
                        <a:pt x="3895" y="4059"/>
                        <a:pt x="3939" y="4033"/>
                      </a:cubicBezTo>
                      <a:cubicBezTo>
                        <a:pt x="4065" y="4002"/>
                        <a:pt x="4128" y="3844"/>
                        <a:pt x="4128" y="3718"/>
                      </a:cubicBezTo>
                      <a:cubicBezTo>
                        <a:pt x="4128" y="3529"/>
                        <a:pt x="3970" y="3372"/>
                        <a:pt x="3781" y="3372"/>
                      </a:cubicBezTo>
                      <a:cubicBezTo>
                        <a:pt x="3182" y="3372"/>
                        <a:pt x="2741" y="2899"/>
                        <a:pt x="2741" y="2364"/>
                      </a:cubicBezTo>
                      <a:cubicBezTo>
                        <a:pt x="2741" y="1954"/>
                        <a:pt x="3025" y="1576"/>
                        <a:pt x="3435" y="1418"/>
                      </a:cubicBezTo>
                      <a:lnTo>
                        <a:pt x="3435" y="977"/>
                      </a:lnTo>
                      <a:cubicBezTo>
                        <a:pt x="3435" y="788"/>
                        <a:pt x="3592" y="631"/>
                        <a:pt x="3781" y="631"/>
                      </a:cubicBezTo>
                      <a:close/>
                      <a:moveTo>
                        <a:pt x="3813" y="1"/>
                      </a:moveTo>
                      <a:cubicBezTo>
                        <a:pt x="1733" y="1"/>
                        <a:pt x="0" y="1734"/>
                        <a:pt x="0" y="3813"/>
                      </a:cubicBezTo>
                      <a:cubicBezTo>
                        <a:pt x="0" y="4537"/>
                        <a:pt x="190" y="5231"/>
                        <a:pt x="536" y="5829"/>
                      </a:cubicBezTo>
                      <a:cubicBezTo>
                        <a:pt x="1009" y="5546"/>
                        <a:pt x="1544" y="5420"/>
                        <a:pt x="2080" y="5420"/>
                      </a:cubicBezTo>
                      <a:cubicBezTo>
                        <a:pt x="2146" y="5414"/>
                        <a:pt x="2213" y="5411"/>
                        <a:pt x="2279" y="5411"/>
                      </a:cubicBezTo>
                      <a:cubicBezTo>
                        <a:pt x="2936" y="5411"/>
                        <a:pt x="3587" y="5692"/>
                        <a:pt x="4159" y="6207"/>
                      </a:cubicBezTo>
                      <a:lnTo>
                        <a:pt x="5892" y="6207"/>
                      </a:lnTo>
                      <a:cubicBezTo>
                        <a:pt x="6144" y="6207"/>
                        <a:pt x="6364" y="6302"/>
                        <a:pt x="6585" y="6428"/>
                      </a:cubicBezTo>
                      <a:cubicBezTo>
                        <a:pt x="7215" y="5735"/>
                        <a:pt x="7625" y="4789"/>
                        <a:pt x="7625" y="3813"/>
                      </a:cubicBezTo>
                      <a:cubicBezTo>
                        <a:pt x="7625" y="1734"/>
                        <a:pt x="5892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87" name="Google Shape;9337;p73">
                  <a:extLst>
                    <a:ext uri="{FF2B5EF4-FFF2-40B4-BE49-F238E27FC236}">
                      <a16:creationId xmlns:a16="http://schemas.microsoft.com/office/drawing/2014/main" id="{E135F5A2-DAC8-AC1A-4C64-476C4923A057}"/>
                    </a:ext>
                  </a:extLst>
                </p:cNvPr>
                <p:cNvSpPr/>
                <p:nvPr/>
              </p:nvSpPr>
              <p:spPr>
                <a:xfrm>
                  <a:off x="2474975" y="3742775"/>
                  <a:ext cx="228425" cy="12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37" h="5026" extrusionOk="0">
                      <a:moveTo>
                        <a:pt x="1422" y="0"/>
                      </a:moveTo>
                      <a:cubicBezTo>
                        <a:pt x="918" y="0"/>
                        <a:pt x="416" y="160"/>
                        <a:pt x="0" y="457"/>
                      </a:cubicBezTo>
                      <a:lnTo>
                        <a:pt x="0" y="5025"/>
                      </a:lnTo>
                      <a:lnTo>
                        <a:pt x="5230" y="5025"/>
                      </a:lnTo>
                      <a:cubicBezTo>
                        <a:pt x="5923" y="5025"/>
                        <a:pt x="6490" y="4679"/>
                        <a:pt x="6900" y="4143"/>
                      </a:cubicBezTo>
                      <a:lnTo>
                        <a:pt x="8916" y="1245"/>
                      </a:lnTo>
                      <a:cubicBezTo>
                        <a:pt x="9137" y="930"/>
                        <a:pt x="9074" y="489"/>
                        <a:pt x="8727" y="268"/>
                      </a:cubicBezTo>
                      <a:cubicBezTo>
                        <a:pt x="8633" y="221"/>
                        <a:pt x="8517" y="196"/>
                        <a:pt x="8398" y="196"/>
                      </a:cubicBezTo>
                      <a:cubicBezTo>
                        <a:pt x="8196" y="196"/>
                        <a:pt x="7983" y="268"/>
                        <a:pt x="7845" y="426"/>
                      </a:cubicBezTo>
                      <a:lnTo>
                        <a:pt x="5955" y="2726"/>
                      </a:lnTo>
                      <a:cubicBezTo>
                        <a:pt x="5829" y="2883"/>
                        <a:pt x="5545" y="2978"/>
                        <a:pt x="5419" y="2978"/>
                      </a:cubicBezTo>
                      <a:lnTo>
                        <a:pt x="3119" y="2978"/>
                      </a:lnTo>
                      <a:cubicBezTo>
                        <a:pt x="2899" y="2978"/>
                        <a:pt x="2741" y="2820"/>
                        <a:pt x="2741" y="2631"/>
                      </a:cubicBezTo>
                      <a:cubicBezTo>
                        <a:pt x="2741" y="2411"/>
                        <a:pt x="2899" y="2253"/>
                        <a:pt x="3119" y="2253"/>
                      </a:cubicBezTo>
                      <a:lnTo>
                        <a:pt x="5198" y="2253"/>
                      </a:lnTo>
                      <a:cubicBezTo>
                        <a:pt x="5576" y="2253"/>
                        <a:pt x="5923" y="1938"/>
                        <a:pt x="5923" y="1560"/>
                      </a:cubicBezTo>
                      <a:cubicBezTo>
                        <a:pt x="5923" y="1150"/>
                        <a:pt x="5576" y="835"/>
                        <a:pt x="5198" y="835"/>
                      </a:cubicBezTo>
                      <a:lnTo>
                        <a:pt x="3340" y="835"/>
                      </a:lnTo>
                      <a:cubicBezTo>
                        <a:pt x="3182" y="835"/>
                        <a:pt x="3088" y="741"/>
                        <a:pt x="2962" y="615"/>
                      </a:cubicBezTo>
                      <a:cubicBezTo>
                        <a:pt x="2773" y="426"/>
                        <a:pt x="2520" y="300"/>
                        <a:pt x="2300" y="174"/>
                      </a:cubicBezTo>
                      <a:cubicBezTo>
                        <a:pt x="2019" y="56"/>
                        <a:pt x="1720" y="0"/>
                        <a:pt x="1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0" name="Google Shape;9338;p73">
                <a:extLst>
                  <a:ext uri="{FF2B5EF4-FFF2-40B4-BE49-F238E27FC236}">
                    <a16:creationId xmlns:a16="http://schemas.microsoft.com/office/drawing/2014/main" id="{6F34F453-1107-9873-E374-F8B38009F8CE}"/>
                  </a:ext>
                </a:extLst>
              </p:cNvPr>
              <p:cNvGrpSpPr/>
              <p:nvPr/>
            </p:nvGrpSpPr>
            <p:grpSpPr>
              <a:xfrm>
                <a:off x="3927927" y="4985321"/>
                <a:ext cx="501923" cy="499261"/>
                <a:chOff x="2404875" y="3955825"/>
                <a:chExt cx="296950" cy="295375"/>
              </a:xfrm>
              <a:grpFill/>
            </p:grpSpPr>
            <p:sp>
              <p:nvSpPr>
                <p:cNvPr id="281" name="Google Shape;9339;p73">
                  <a:extLst>
                    <a:ext uri="{FF2B5EF4-FFF2-40B4-BE49-F238E27FC236}">
                      <a16:creationId xmlns:a16="http://schemas.microsoft.com/office/drawing/2014/main" id="{7152A3A5-FEC7-63A7-14BB-45B052D4022A}"/>
                    </a:ext>
                  </a:extLst>
                </p:cNvPr>
                <p:cNvSpPr/>
                <p:nvPr/>
              </p:nvSpPr>
              <p:spPr>
                <a:xfrm>
                  <a:off x="2404875" y="3955825"/>
                  <a:ext cx="2197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91" h="8980" extrusionOk="0">
                      <a:moveTo>
                        <a:pt x="4537" y="0"/>
                      </a:moveTo>
                      <a:cubicBezTo>
                        <a:pt x="2048" y="0"/>
                        <a:pt x="0" y="2017"/>
                        <a:pt x="0" y="4506"/>
                      </a:cubicBezTo>
                      <a:cubicBezTo>
                        <a:pt x="0" y="6963"/>
                        <a:pt x="2048" y="8979"/>
                        <a:pt x="4537" y="8979"/>
                      </a:cubicBezTo>
                      <a:cubicBezTo>
                        <a:pt x="6459" y="8979"/>
                        <a:pt x="8160" y="7719"/>
                        <a:pt x="8790" y="5986"/>
                      </a:cubicBezTo>
                      <a:cubicBezTo>
                        <a:pt x="8633" y="5860"/>
                        <a:pt x="8443" y="5640"/>
                        <a:pt x="8286" y="5514"/>
                      </a:cubicBezTo>
                      <a:lnTo>
                        <a:pt x="7498" y="5514"/>
                      </a:lnTo>
                      <a:cubicBezTo>
                        <a:pt x="7057" y="6742"/>
                        <a:pt x="5923" y="7593"/>
                        <a:pt x="4568" y="7593"/>
                      </a:cubicBezTo>
                      <a:cubicBezTo>
                        <a:pt x="2836" y="7593"/>
                        <a:pt x="1481" y="6175"/>
                        <a:pt x="1481" y="4506"/>
                      </a:cubicBezTo>
                      <a:cubicBezTo>
                        <a:pt x="1481" y="2804"/>
                        <a:pt x="2867" y="1387"/>
                        <a:pt x="4568" y="1387"/>
                      </a:cubicBezTo>
                      <a:cubicBezTo>
                        <a:pt x="5923" y="1387"/>
                        <a:pt x="7057" y="2237"/>
                        <a:pt x="7498" y="3466"/>
                      </a:cubicBezTo>
                      <a:lnTo>
                        <a:pt x="8286" y="3466"/>
                      </a:lnTo>
                      <a:cubicBezTo>
                        <a:pt x="8443" y="3308"/>
                        <a:pt x="8633" y="3088"/>
                        <a:pt x="8790" y="2993"/>
                      </a:cubicBezTo>
                      <a:cubicBezTo>
                        <a:pt x="8160" y="1261"/>
                        <a:pt x="6522" y="0"/>
                        <a:pt x="45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82" name="Google Shape;9340;p73">
                  <a:extLst>
                    <a:ext uri="{FF2B5EF4-FFF2-40B4-BE49-F238E27FC236}">
                      <a16:creationId xmlns:a16="http://schemas.microsoft.com/office/drawing/2014/main" id="{16CAF2BC-5245-BDB0-334F-2AD8154350C0}"/>
                    </a:ext>
                  </a:extLst>
                </p:cNvPr>
                <p:cNvSpPr/>
                <p:nvPr/>
              </p:nvSpPr>
              <p:spPr>
                <a:xfrm>
                  <a:off x="2510400" y="4024075"/>
                  <a:ext cx="191425" cy="8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3503" extrusionOk="0">
                      <a:moveTo>
                        <a:pt x="7260" y="0"/>
                      </a:moveTo>
                      <a:cubicBezTo>
                        <a:pt x="7232" y="0"/>
                        <a:pt x="7206" y="4"/>
                        <a:pt x="7184" y="11"/>
                      </a:cubicBezTo>
                      <a:lnTo>
                        <a:pt x="5073" y="736"/>
                      </a:lnTo>
                      <a:cubicBezTo>
                        <a:pt x="5042" y="736"/>
                        <a:pt x="5010" y="767"/>
                        <a:pt x="4947" y="799"/>
                      </a:cubicBezTo>
                      <a:lnTo>
                        <a:pt x="4380" y="1398"/>
                      </a:lnTo>
                      <a:lnTo>
                        <a:pt x="347" y="1398"/>
                      </a:lnTo>
                      <a:cubicBezTo>
                        <a:pt x="158" y="1398"/>
                        <a:pt x="1" y="1555"/>
                        <a:pt x="1" y="1744"/>
                      </a:cubicBezTo>
                      <a:cubicBezTo>
                        <a:pt x="1" y="1965"/>
                        <a:pt x="158" y="2122"/>
                        <a:pt x="347" y="2122"/>
                      </a:cubicBezTo>
                      <a:lnTo>
                        <a:pt x="4380" y="2122"/>
                      </a:lnTo>
                      <a:lnTo>
                        <a:pt x="4947" y="2689"/>
                      </a:lnTo>
                      <a:cubicBezTo>
                        <a:pt x="5010" y="2752"/>
                        <a:pt x="5042" y="2784"/>
                        <a:pt x="5073" y="2784"/>
                      </a:cubicBezTo>
                      <a:lnTo>
                        <a:pt x="7184" y="3477"/>
                      </a:lnTo>
                      <a:cubicBezTo>
                        <a:pt x="7210" y="3494"/>
                        <a:pt x="7242" y="3502"/>
                        <a:pt x="7275" y="3502"/>
                      </a:cubicBezTo>
                      <a:cubicBezTo>
                        <a:pt x="7362" y="3502"/>
                        <a:pt x="7462" y="3451"/>
                        <a:pt x="7531" y="3382"/>
                      </a:cubicBezTo>
                      <a:cubicBezTo>
                        <a:pt x="7594" y="3256"/>
                        <a:pt x="7657" y="3099"/>
                        <a:pt x="7562" y="2973"/>
                      </a:cubicBezTo>
                      <a:lnTo>
                        <a:pt x="6932" y="1744"/>
                      </a:lnTo>
                      <a:lnTo>
                        <a:pt x="7562" y="547"/>
                      </a:lnTo>
                      <a:cubicBezTo>
                        <a:pt x="7657" y="389"/>
                        <a:pt x="7594" y="232"/>
                        <a:pt x="7531" y="137"/>
                      </a:cubicBezTo>
                      <a:cubicBezTo>
                        <a:pt x="7458" y="41"/>
                        <a:pt x="7349" y="0"/>
                        <a:pt x="72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83" name="Google Shape;9341;p73">
                  <a:extLst>
                    <a:ext uri="{FF2B5EF4-FFF2-40B4-BE49-F238E27FC236}">
                      <a16:creationId xmlns:a16="http://schemas.microsoft.com/office/drawing/2014/main" id="{9EE06189-07CF-C280-67A3-6DB7C391DC23}"/>
                    </a:ext>
                  </a:extLst>
                </p:cNvPr>
                <p:cNvSpPr/>
                <p:nvPr/>
              </p:nvSpPr>
              <p:spPr>
                <a:xfrm>
                  <a:off x="2424550" y="4188175"/>
                  <a:ext cx="189050" cy="6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2521" extrusionOk="0">
                      <a:moveTo>
                        <a:pt x="1828" y="0"/>
                      </a:moveTo>
                      <a:lnTo>
                        <a:pt x="1482" y="1135"/>
                      </a:lnTo>
                      <a:lnTo>
                        <a:pt x="1040" y="1135"/>
                      </a:lnTo>
                      <a:cubicBezTo>
                        <a:pt x="442" y="1135"/>
                        <a:pt x="1" y="1607"/>
                        <a:pt x="1" y="2174"/>
                      </a:cubicBezTo>
                      <a:cubicBezTo>
                        <a:pt x="1" y="2363"/>
                        <a:pt x="158" y="2521"/>
                        <a:pt x="379" y="2521"/>
                      </a:cubicBezTo>
                      <a:lnTo>
                        <a:pt x="7310" y="2521"/>
                      </a:lnTo>
                      <a:cubicBezTo>
                        <a:pt x="7404" y="2489"/>
                        <a:pt x="7562" y="2363"/>
                        <a:pt x="7562" y="2174"/>
                      </a:cubicBezTo>
                      <a:cubicBezTo>
                        <a:pt x="7562" y="1576"/>
                        <a:pt x="7089" y="1135"/>
                        <a:pt x="6554" y="1135"/>
                      </a:cubicBezTo>
                      <a:lnTo>
                        <a:pt x="6113" y="1135"/>
                      </a:lnTo>
                      <a:lnTo>
                        <a:pt x="5766" y="0"/>
                      </a:lnTo>
                      <a:cubicBezTo>
                        <a:pt x="5168" y="252"/>
                        <a:pt x="4506" y="410"/>
                        <a:pt x="3781" y="410"/>
                      </a:cubicBezTo>
                      <a:cubicBezTo>
                        <a:pt x="3088" y="410"/>
                        <a:pt x="2427" y="252"/>
                        <a:pt x="18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84" name="Google Shape;9342;p73">
                  <a:extLst>
                    <a:ext uri="{FF2B5EF4-FFF2-40B4-BE49-F238E27FC236}">
                      <a16:creationId xmlns:a16="http://schemas.microsoft.com/office/drawing/2014/main" id="{86DF95DB-46C2-FB15-A7C9-EC527312A326}"/>
                    </a:ext>
                  </a:extLst>
                </p:cNvPr>
                <p:cNvSpPr/>
                <p:nvPr/>
              </p:nvSpPr>
              <p:spPr>
                <a:xfrm>
                  <a:off x="2457625" y="4007025"/>
                  <a:ext cx="115025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1" h="4884" extrusionOk="0">
                      <a:moveTo>
                        <a:pt x="2427" y="0"/>
                      </a:moveTo>
                      <a:cubicBezTo>
                        <a:pt x="1104" y="0"/>
                        <a:pt x="1" y="1103"/>
                        <a:pt x="1" y="2458"/>
                      </a:cubicBezTo>
                      <a:cubicBezTo>
                        <a:pt x="1" y="3781"/>
                        <a:pt x="1104" y="4884"/>
                        <a:pt x="2427" y="4884"/>
                      </a:cubicBezTo>
                      <a:cubicBezTo>
                        <a:pt x="3404" y="4884"/>
                        <a:pt x="4254" y="4348"/>
                        <a:pt x="4601" y="3497"/>
                      </a:cubicBezTo>
                      <a:lnTo>
                        <a:pt x="2427" y="3497"/>
                      </a:lnTo>
                      <a:cubicBezTo>
                        <a:pt x="1828" y="3497"/>
                        <a:pt x="1419" y="3025"/>
                        <a:pt x="1419" y="2489"/>
                      </a:cubicBezTo>
                      <a:cubicBezTo>
                        <a:pt x="1356" y="1859"/>
                        <a:pt x="1828" y="1386"/>
                        <a:pt x="2427" y="1386"/>
                      </a:cubicBezTo>
                      <a:lnTo>
                        <a:pt x="4601" y="1386"/>
                      </a:lnTo>
                      <a:cubicBezTo>
                        <a:pt x="4191" y="567"/>
                        <a:pt x="3372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1" name="Google Shape;9343;p73">
                <a:extLst>
                  <a:ext uri="{FF2B5EF4-FFF2-40B4-BE49-F238E27FC236}">
                    <a16:creationId xmlns:a16="http://schemas.microsoft.com/office/drawing/2014/main" id="{65DD2CE3-4489-7BDC-1BCA-44D453FF28FF}"/>
                  </a:ext>
                </a:extLst>
              </p:cNvPr>
              <p:cNvGrpSpPr/>
              <p:nvPr/>
            </p:nvGrpSpPr>
            <p:grpSpPr>
              <a:xfrm>
                <a:off x="7112857" y="3747882"/>
                <a:ext cx="499303" cy="500612"/>
                <a:chOff x="4263650" y="3235150"/>
                <a:chExt cx="295400" cy="296175"/>
              </a:xfrm>
              <a:grpFill/>
            </p:grpSpPr>
            <p:sp>
              <p:nvSpPr>
                <p:cNvPr id="276" name="Google Shape;9344;p73">
                  <a:extLst>
                    <a:ext uri="{FF2B5EF4-FFF2-40B4-BE49-F238E27FC236}">
                      <a16:creationId xmlns:a16="http://schemas.microsoft.com/office/drawing/2014/main" id="{4AC9C8DB-FC36-AC63-08BF-7FB9D17E81E1}"/>
                    </a:ext>
                  </a:extLst>
                </p:cNvPr>
                <p:cNvSpPr/>
                <p:nvPr/>
              </p:nvSpPr>
              <p:spPr>
                <a:xfrm>
                  <a:off x="4393625" y="3391100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cubicBezTo>
                        <a:pt x="63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7" name="Google Shape;9345;p73">
                  <a:extLst>
                    <a:ext uri="{FF2B5EF4-FFF2-40B4-BE49-F238E27FC236}">
                      <a16:creationId xmlns:a16="http://schemas.microsoft.com/office/drawing/2014/main" id="{2818CF2C-A880-02A1-3A57-0A8AF9FC49B3}"/>
                    </a:ext>
                  </a:extLst>
                </p:cNvPr>
                <p:cNvSpPr/>
                <p:nvPr/>
              </p:nvSpPr>
              <p:spPr>
                <a:xfrm>
                  <a:off x="4377075" y="3443875"/>
                  <a:ext cx="70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805" y="1387"/>
                      </a:lnTo>
                      <a:cubicBezTo>
                        <a:pt x="2805" y="630"/>
                        <a:pt x="2174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8" name="Google Shape;9346;p73">
                  <a:extLst>
                    <a:ext uri="{FF2B5EF4-FFF2-40B4-BE49-F238E27FC236}">
                      <a16:creationId xmlns:a16="http://schemas.microsoft.com/office/drawing/2014/main" id="{6FD02AA7-6B2B-435A-A212-31604FACA982}"/>
                    </a:ext>
                  </a:extLst>
                </p:cNvPr>
                <p:cNvSpPr/>
                <p:nvPr/>
              </p:nvSpPr>
              <p:spPr>
                <a:xfrm>
                  <a:off x="4333750" y="3357225"/>
                  <a:ext cx="156775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64" extrusionOk="0">
                      <a:moveTo>
                        <a:pt x="3088" y="725"/>
                      </a:moveTo>
                      <a:cubicBezTo>
                        <a:pt x="3813" y="725"/>
                        <a:pt x="4506" y="1356"/>
                        <a:pt x="4506" y="2080"/>
                      </a:cubicBezTo>
                      <a:cubicBezTo>
                        <a:pt x="4506" y="2458"/>
                        <a:pt x="4348" y="2805"/>
                        <a:pt x="4096" y="3025"/>
                      </a:cubicBezTo>
                      <a:cubicBezTo>
                        <a:pt x="4727" y="3372"/>
                        <a:pt x="5168" y="4065"/>
                        <a:pt x="5168" y="4853"/>
                      </a:cubicBezTo>
                      <a:lnTo>
                        <a:pt x="5168" y="5199"/>
                      </a:lnTo>
                      <a:cubicBezTo>
                        <a:pt x="5168" y="5388"/>
                        <a:pt x="5010" y="5546"/>
                        <a:pt x="4821" y="5546"/>
                      </a:cubicBezTo>
                      <a:lnTo>
                        <a:pt x="1293" y="5546"/>
                      </a:lnTo>
                      <a:cubicBezTo>
                        <a:pt x="1103" y="5546"/>
                        <a:pt x="946" y="5388"/>
                        <a:pt x="946" y="5199"/>
                      </a:cubicBezTo>
                      <a:lnTo>
                        <a:pt x="946" y="4853"/>
                      </a:lnTo>
                      <a:lnTo>
                        <a:pt x="1040" y="4853"/>
                      </a:lnTo>
                      <a:cubicBezTo>
                        <a:pt x="1040" y="4065"/>
                        <a:pt x="1450" y="3403"/>
                        <a:pt x="2080" y="3025"/>
                      </a:cubicBezTo>
                      <a:cubicBezTo>
                        <a:pt x="1860" y="2805"/>
                        <a:pt x="1702" y="2458"/>
                        <a:pt x="1702" y="2080"/>
                      </a:cubicBezTo>
                      <a:cubicBezTo>
                        <a:pt x="1702" y="1356"/>
                        <a:pt x="2332" y="725"/>
                        <a:pt x="3088" y="725"/>
                      </a:cubicBezTo>
                      <a:close/>
                      <a:moveTo>
                        <a:pt x="1" y="1"/>
                      </a:moveTo>
                      <a:lnTo>
                        <a:pt x="1" y="6617"/>
                      </a:lnTo>
                      <a:cubicBezTo>
                        <a:pt x="1" y="6806"/>
                        <a:pt x="158" y="6963"/>
                        <a:pt x="347" y="6963"/>
                      </a:cubicBezTo>
                      <a:lnTo>
                        <a:pt x="5924" y="6963"/>
                      </a:lnTo>
                      <a:cubicBezTo>
                        <a:pt x="6113" y="6963"/>
                        <a:pt x="6270" y="6806"/>
                        <a:pt x="6270" y="6617"/>
                      </a:cubicBezTo>
                      <a:lnTo>
                        <a:pt x="627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9" name="Google Shape;9347;p73">
                  <a:extLst>
                    <a:ext uri="{FF2B5EF4-FFF2-40B4-BE49-F238E27FC236}">
                      <a16:creationId xmlns:a16="http://schemas.microsoft.com/office/drawing/2014/main" id="{BE85A219-A36D-FCDB-E8BB-45A3FC88FA49}"/>
                    </a:ext>
                  </a:extLst>
                </p:cNvPr>
                <p:cNvSpPr/>
                <p:nvPr/>
              </p:nvSpPr>
              <p:spPr>
                <a:xfrm>
                  <a:off x="4316425" y="3235150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418"/>
                      </a:lnTo>
                      <a:lnTo>
                        <a:pt x="7625" y="1418"/>
                      </a:lnTo>
                      <a:lnTo>
                        <a:pt x="7625" y="347"/>
                      </a:lnTo>
                      <a:lnTo>
                        <a:pt x="7656" y="347"/>
                      </a:lnTo>
                      <a:cubicBezTo>
                        <a:pt x="7656" y="158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80" name="Google Shape;9348;p73">
                  <a:extLst>
                    <a:ext uri="{FF2B5EF4-FFF2-40B4-BE49-F238E27FC236}">
                      <a16:creationId xmlns:a16="http://schemas.microsoft.com/office/drawing/2014/main" id="{620089F2-0228-FF54-03CE-DB5BB9371392}"/>
                    </a:ext>
                  </a:extLst>
                </p:cNvPr>
                <p:cNvSpPr/>
                <p:nvPr/>
              </p:nvSpPr>
              <p:spPr>
                <a:xfrm>
                  <a:off x="4263650" y="3288700"/>
                  <a:ext cx="295400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5515" extrusionOk="0">
                      <a:moveTo>
                        <a:pt x="10082" y="662"/>
                      </a:moveTo>
                      <a:cubicBezTo>
                        <a:pt x="10303" y="662"/>
                        <a:pt x="10461" y="820"/>
                        <a:pt x="10461" y="1009"/>
                      </a:cubicBezTo>
                      <a:cubicBezTo>
                        <a:pt x="10461" y="1198"/>
                        <a:pt x="10303" y="1356"/>
                        <a:pt x="10082" y="1356"/>
                      </a:cubicBezTo>
                      <a:cubicBezTo>
                        <a:pt x="9893" y="1356"/>
                        <a:pt x="9736" y="1198"/>
                        <a:pt x="9736" y="1009"/>
                      </a:cubicBezTo>
                      <a:cubicBezTo>
                        <a:pt x="9767" y="820"/>
                        <a:pt x="9893" y="662"/>
                        <a:pt x="10082" y="662"/>
                      </a:cubicBezTo>
                      <a:close/>
                      <a:moveTo>
                        <a:pt x="1041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4475"/>
                      </a:lnTo>
                      <a:cubicBezTo>
                        <a:pt x="1" y="5073"/>
                        <a:pt x="473" y="5514"/>
                        <a:pt x="1041" y="5514"/>
                      </a:cubicBezTo>
                      <a:lnTo>
                        <a:pt x="2112" y="5514"/>
                      </a:lnTo>
                      <a:lnTo>
                        <a:pt x="2112" y="2395"/>
                      </a:lnTo>
                      <a:cubicBezTo>
                        <a:pt x="2112" y="2206"/>
                        <a:pt x="2269" y="2049"/>
                        <a:pt x="2458" y="2049"/>
                      </a:cubicBezTo>
                      <a:lnTo>
                        <a:pt x="9421" y="2049"/>
                      </a:lnTo>
                      <a:cubicBezTo>
                        <a:pt x="9610" y="2049"/>
                        <a:pt x="9767" y="2206"/>
                        <a:pt x="9767" y="2395"/>
                      </a:cubicBezTo>
                      <a:lnTo>
                        <a:pt x="9767" y="5514"/>
                      </a:lnTo>
                      <a:lnTo>
                        <a:pt x="10807" y="5514"/>
                      </a:lnTo>
                      <a:cubicBezTo>
                        <a:pt x="11406" y="5514"/>
                        <a:pt x="11815" y="5042"/>
                        <a:pt x="11815" y="4475"/>
                      </a:cubicBezTo>
                      <a:lnTo>
                        <a:pt x="11815" y="1009"/>
                      </a:lnTo>
                      <a:cubicBezTo>
                        <a:pt x="11815" y="410"/>
                        <a:pt x="11343" y="1"/>
                        <a:pt x="108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2" name="Google Shape;9349;p73">
                <a:extLst>
                  <a:ext uri="{FF2B5EF4-FFF2-40B4-BE49-F238E27FC236}">
                    <a16:creationId xmlns:a16="http://schemas.microsoft.com/office/drawing/2014/main" id="{5DFE7650-55F7-F723-45DB-B38DF2AA53C7}"/>
                  </a:ext>
                </a:extLst>
              </p:cNvPr>
              <p:cNvGrpSpPr/>
              <p:nvPr/>
            </p:nvGrpSpPr>
            <p:grpSpPr>
              <a:xfrm>
                <a:off x="7109540" y="4393899"/>
                <a:ext cx="505937" cy="468667"/>
                <a:chOff x="4266025" y="3609275"/>
                <a:chExt cx="299325" cy="277275"/>
              </a:xfrm>
              <a:grpFill/>
            </p:grpSpPr>
            <p:sp>
              <p:nvSpPr>
                <p:cNvPr id="274" name="Google Shape;9350;p73">
                  <a:extLst>
                    <a:ext uri="{FF2B5EF4-FFF2-40B4-BE49-F238E27FC236}">
                      <a16:creationId xmlns:a16="http://schemas.microsoft.com/office/drawing/2014/main" id="{388AD5D9-3403-3B4A-ABD1-C2F682F8F645}"/>
                    </a:ext>
                  </a:extLst>
                </p:cNvPr>
                <p:cNvSpPr/>
                <p:nvPr/>
              </p:nvSpPr>
              <p:spPr>
                <a:xfrm>
                  <a:off x="4266025" y="3609275"/>
                  <a:ext cx="29932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73" h="8980" extrusionOk="0">
                      <a:moveTo>
                        <a:pt x="2017" y="3749"/>
                      </a:moveTo>
                      <a:lnTo>
                        <a:pt x="3119" y="5514"/>
                      </a:lnTo>
                      <a:lnTo>
                        <a:pt x="914" y="5514"/>
                      </a:lnTo>
                      <a:lnTo>
                        <a:pt x="2017" y="3749"/>
                      </a:lnTo>
                      <a:close/>
                      <a:moveTo>
                        <a:pt x="9641" y="3749"/>
                      </a:moveTo>
                      <a:lnTo>
                        <a:pt x="10744" y="5514"/>
                      </a:lnTo>
                      <a:lnTo>
                        <a:pt x="8538" y="5514"/>
                      </a:lnTo>
                      <a:lnTo>
                        <a:pt x="9641" y="3749"/>
                      </a:lnTo>
                      <a:close/>
                      <a:moveTo>
                        <a:pt x="5892" y="0"/>
                      </a:moveTo>
                      <a:cubicBezTo>
                        <a:pt x="5325" y="0"/>
                        <a:pt x="4852" y="473"/>
                        <a:pt x="4852" y="1040"/>
                      </a:cubicBezTo>
                      <a:lnTo>
                        <a:pt x="4852" y="1166"/>
                      </a:lnTo>
                      <a:lnTo>
                        <a:pt x="4537" y="1324"/>
                      </a:lnTo>
                      <a:cubicBezTo>
                        <a:pt x="3812" y="1733"/>
                        <a:pt x="3529" y="1891"/>
                        <a:pt x="3025" y="1954"/>
                      </a:cubicBezTo>
                      <a:cubicBezTo>
                        <a:pt x="2867" y="1607"/>
                        <a:pt x="2521" y="1324"/>
                        <a:pt x="2080" y="1324"/>
                      </a:cubicBezTo>
                      <a:cubicBezTo>
                        <a:pt x="1702" y="1324"/>
                        <a:pt x="1324" y="1576"/>
                        <a:pt x="1166" y="1922"/>
                      </a:cubicBezTo>
                      <a:cubicBezTo>
                        <a:pt x="946" y="1891"/>
                        <a:pt x="693" y="1796"/>
                        <a:pt x="504" y="1733"/>
                      </a:cubicBezTo>
                      <a:cubicBezTo>
                        <a:pt x="454" y="1708"/>
                        <a:pt x="403" y="1696"/>
                        <a:pt x="355" y="1696"/>
                      </a:cubicBezTo>
                      <a:cubicBezTo>
                        <a:pt x="223" y="1696"/>
                        <a:pt x="110" y="1784"/>
                        <a:pt x="63" y="1922"/>
                      </a:cubicBezTo>
                      <a:cubicBezTo>
                        <a:pt x="0" y="2111"/>
                        <a:pt x="63" y="2332"/>
                        <a:pt x="252" y="2363"/>
                      </a:cubicBezTo>
                      <a:cubicBezTo>
                        <a:pt x="536" y="2489"/>
                        <a:pt x="820" y="2552"/>
                        <a:pt x="1135" y="2615"/>
                      </a:cubicBezTo>
                      <a:cubicBezTo>
                        <a:pt x="1198" y="2867"/>
                        <a:pt x="1387" y="3119"/>
                        <a:pt x="1607" y="3277"/>
                      </a:cubicBezTo>
                      <a:lnTo>
                        <a:pt x="95" y="5671"/>
                      </a:lnTo>
                      <a:cubicBezTo>
                        <a:pt x="95" y="5703"/>
                        <a:pt x="63" y="5829"/>
                        <a:pt x="63" y="5860"/>
                      </a:cubicBezTo>
                      <a:lnTo>
                        <a:pt x="63" y="6238"/>
                      </a:lnTo>
                      <a:cubicBezTo>
                        <a:pt x="63" y="7372"/>
                        <a:pt x="1009" y="8318"/>
                        <a:pt x="2143" y="8318"/>
                      </a:cubicBezTo>
                      <a:cubicBezTo>
                        <a:pt x="3308" y="8318"/>
                        <a:pt x="4254" y="7372"/>
                        <a:pt x="4254" y="6238"/>
                      </a:cubicBezTo>
                      <a:lnTo>
                        <a:pt x="4254" y="5860"/>
                      </a:lnTo>
                      <a:cubicBezTo>
                        <a:pt x="4254" y="5829"/>
                        <a:pt x="4191" y="5703"/>
                        <a:pt x="4191" y="5671"/>
                      </a:cubicBezTo>
                      <a:lnTo>
                        <a:pt x="2710" y="3277"/>
                      </a:lnTo>
                      <a:cubicBezTo>
                        <a:pt x="2930" y="3151"/>
                        <a:pt x="3088" y="2930"/>
                        <a:pt x="3182" y="2647"/>
                      </a:cubicBezTo>
                      <a:cubicBezTo>
                        <a:pt x="3844" y="2521"/>
                        <a:pt x="4191" y="2363"/>
                        <a:pt x="4947" y="1922"/>
                      </a:cubicBezTo>
                      <a:lnTo>
                        <a:pt x="4947" y="8979"/>
                      </a:lnTo>
                      <a:lnTo>
                        <a:pt x="7089" y="8979"/>
                      </a:lnTo>
                      <a:lnTo>
                        <a:pt x="7089" y="1922"/>
                      </a:lnTo>
                      <a:cubicBezTo>
                        <a:pt x="7814" y="2332"/>
                        <a:pt x="8192" y="2521"/>
                        <a:pt x="8853" y="2647"/>
                      </a:cubicBezTo>
                      <a:cubicBezTo>
                        <a:pt x="8916" y="2899"/>
                        <a:pt x="9074" y="3119"/>
                        <a:pt x="9326" y="3277"/>
                      </a:cubicBezTo>
                      <a:lnTo>
                        <a:pt x="7814" y="5671"/>
                      </a:lnTo>
                      <a:cubicBezTo>
                        <a:pt x="7814" y="5703"/>
                        <a:pt x="7782" y="5829"/>
                        <a:pt x="7782" y="5860"/>
                      </a:cubicBezTo>
                      <a:lnTo>
                        <a:pt x="7782" y="6238"/>
                      </a:lnTo>
                      <a:cubicBezTo>
                        <a:pt x="7782" y="7372"/>
                        <a:pt x="8727" y="8318"/>
                        <a:pt x="9861" y="8318"/>
                      </a:cubicBezTo>
                      <a:cubicBezTo>
                        <a:pt x="11027" y="8318"/>
                        <a:pt x="11972" y="7372"/>
                        <a:pt x="11972" y="6238"/>
                      </a:cubicBezTo>
                      <a:lnTo>
                        <a:pt x="11972" y="5860"/>
                      </a:lnTo>
                      <a:cubicBezTo>
                        <a:pt x="11972" y="5829"/>
                        <a:pt x="11909" y="5703"/>
                        <a:pt x="11909" y="5671"/>
                      </a:cubicBezTo>
                      <a:lnTo>
                        <a:pt x="10429" y="3277"/>
                      </a:lnTo>
                      <a:cubicBezTo>
                        <a:pt x="10429" y="3151"/>
                        <a:pt x="10618" y="2930"/>
                        <a:pt x="10681" y="2615"/>
                      </a:cubicBezTo>
                      <a:cubicBezTo>
                        <a:pt x="10933" y="2521"/>
                        <a:pt x="11248" y="2458"/>
                        <a:pt x="11531" y="2363"/>
                      </a:cubicBezTo>
                      <a:cubicBezTo>
                        <a:pt x="11720" y="2300"/>
                        <a:pt x="11815" y="2080"/>
                        <a:pt x="11720" y="1922"/>
                      </a:cubicBezTo>
                      <a:cubicBezTo>
                        <a:pt x="11674" y="1784"/>
                        <a:pt x="11560" y="1696"/>
                        <a:pt x="11429" y="1696"/>
                      </a:cubicBezTo>
                      <a:cubicBezTo>
                        <a:pt x="11380" y="1696"/>
                        <a:pt x="11330" y="1708"/>
                        <a:pt x="11279" y="1733"/>
                      </a:cubicBezTo>
                      <a:cubicBezTo>
                        <a:pt x="11059" y="1796"/>
                        <a:pt x="10870" y="1891"/>
                        <a:pt x="10618" y="1922"/>
                      </a:cubicBezTo>
                      <a:cubicBezTo>
                        <a:pt x="10460" y="1576"/>
                        <a:pt x="10113" y="1324"/>
                        <a:pt x="9704" y="1324"/>
                      </a:cubicBezTo>
                      <a:cubicBezTo>
                        <a:pt x="9294" y="1324"/>
                        <a:pt x="8916" y="1576"/>
                        <a:pt x="8790" y="1954"/>
                      </a:cubicBezTo>
                      <a:cubicBezTo>
                        <a:pt x="8255" y="1891"/>
                        <a:pt x="8003" y="1733"/>
                        <a:pt x="7278" y="1324"/>
                      </a:cubicBezTo>
                      <a:lnTo>
                        <a:pt x="6963" y="1166"/>
                      </a:lnTo>
                      <a:lnTo>
                        <a:pt x="6963" y="1040"/>
                      </a:lnTo>
                      <a:cubicBezTo>
                        <a:pt x="6963" y="441"/>
                        <a:pt x="6490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5" name="Google Shape;9351;p73">
                  <a:extLst>
                    <a:ext uri="{FF2B5EF4-FFF2-40B4-BE49-F238E27FC236}">
                      <a16:creationId xmlns:a16="http://schemas.microsoft.com/office/drawing/2014/main" id="{D8479D53-8F3F-5D0F-6A75-C33BCE09F3B6}"/>
                    </a:ext>
                  </a:extLst>
                </p:cNvPr>
                <p:cNvSpPr/>
                <p:nvPr/>
              </p:nvSpPr>
              <p:spPr>
                <a:xfrm>
                  <a:off x="4332975" y="3851850"/>
                  <a:ext cx="157550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1388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1040"/>
                      </a:lnTo>
                      <a:cubicBezTo>
                        <a:pt x="0" y="1261"/>
                        <a:pt x="158" y="1387"/>
                        <a:pt x="347" y="1387"/>
                      </a:cubicBezTo>
                      <a:lnTo>
                        <a:pt x="5955" y="1387"/>
                      </a:lnTo>
                      <a:cubicBezTo>
                        <a:pt x="6144" y="1356"/>
                        <a:pt x="6301" y="1198"/>
                        <a:pt x="6301" y="1040"/>
                      </a:cubicBezTo>
                      <a:lnTo>
                        <a:pt x="6301" y="694"/>
                      </a:lnTo>
                      <a:cubicBezTo>
                        <a:pt x="6301" y="316"/>
                        <a:pt x="5986" y="1"/>
                        <a:pt x="55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3" name="Google Shape;9352;p73">
                <a:extLst>
                  <a:ext uri="{FF2B5EF4-FFF2-40B4-BE49-F238E27FC236}">
                    <a16:creationId xmlns:a16="http://schemas.microsoft.com/office/drawing/2014/main" id="{BD386339-DBDB-2CFD-D5F5-EE1F18EEA618}"/>
                  </a:ext>
                </a:extLst>
              </p:cNvPr>
              <p:cNvGrpSpPr/>
              <p:nvPr/>
            </p:nvGrpSpPr>
            <p:grpSpPr>
              <a:xfrm>
                <a:off x="7110195" y="4985321"/>
                <a:ext cx="504627" cy="499261"/>
                <a:chOff x="4263650" y="3963700"/>
                <a:chExt cx="298550" cy="295375"/>
              </a:xfrm>
              <a:grpFill/>
            </p:grpSpPr>
            <p:sp>
              <p:nvSpPr>
                <p:cNvPr id="267" name="Google Shape;9353;p73">
                  <a:extLst>
                    <a:ext uri="{FF2B5EF4-FFF2-40B4-BE49-F238E27FC236}">
                      <a16:creationId xmlns:a16="http://schemas.microsoft.com/office/drawing/2014/main" id="{53362669-DE66-1007-D89B-E26B58FC7637}"/>
                    </a:ext>
                  </a:extLst>
                </p:cNvPr>
                <p:cNvSpPr/>
                <p:nvPr/>
              </p:nvSpPr>
              <p:spPr>
                <a:xfrm>
                  <a:off x="4384950" y="3963700"/>
                  <a:ext cx="535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2049" extrusionOk="0">
                      <a:moveTo>
                        <a:pt x="1072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72" y="2048"/>
                      </a:cubicBezTo>
                      <a:cubicBezTo>
                        <a:pt x="1670" y="2048"/>
                        <a:pt x="2143" y="1576"/>
                        <a:pt x="2143" y="1040"/>
                      </a:cubicBezTo>
                      <a:cubicBezTo>
                        <a:pt x="2143" y="442"/>
                        <a:pt x="1670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8" name="Google Shape;9354;p73">
                  <a:extLst>
                    <a:ext uri="{FF2B5EF4-FFF2-40B4-BE49-F238E27FC236}">
                      <a16:creationId xmlns:a16="http://schemas.microsoft.com/office/drawing/2014/main" id="{9FF4A09C-5F21-A0E8-ECBB-AF4462D6968B}"/>
                    </a:ext>
                  </a:extLst>
                </p:cNvPr>
                <p:cNvSpPr/>
                <p:nvPr/>
              </p:nvSpPr>
              <p:spPr>
                <a:xfrm>
                  <a:off x="43156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48" y="473"/>
                        <a:pt x="1607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9" name="Google Shape;9355;p73">
                  <a:extLst>
                    <a:ext uri="{FF2B5EF4-FFF2-40B4-BE49-F238E27FC236}">
                      <a16:creationId xmlns:a16="http://schemas.microsoft.com/office/drawing/2014/main" id="{1F9EB4C2-6847-ACEB-69EE-67FFECA5059D}"/>
                    </a:ext>
                  </a:extLst>
                </p:cNvPr>
                <p:cNvSpPr/>
                <p:nvPr/>
              </p:nvSpPr>
              <p:spPr>
                <a:xfrm>
                  <a:off x="44558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0" name="Google Shape;9356;p73">
                  <a:extLst>
                    <a:ext uri="{FF2B5EF4-FFF2-40B4-BE49-F238E27FC236}">
                      <a16:creationId xmlns:a16="http://schemas.microsoft.com/office/drawing/2014/main" id="{357E6C44-0636-2FEF-14ED-5FB2B342BB5B}"/>
                    </a:ext>
                  </a:extLst>
                </p:cNvPr>
                <p:cNvSpPr/>
                <p:nvPr/>
              </p:nvSpPr>
              <p:spPr>
                <a:xfrm>
                  <a:off x="4263650" y="4085000"/>
                  <a:ext cx="2985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2" h="4884" extrusionOk="0">
                      <a:moveTo>
                        <a:pt x="1545" y="0"/>
                      </a:moveTo>
                      <a:cubicBezTo>
                        <a:pt x="1041" y="0"/>
                        <a:pt x="599" y="347"/>
                        <a:pt x="505" y="851"/>
                      </a:cubicBezTo>
                      <a:lnTo>
                        <a:pt x="64" y="3655"/>
                      </a:lnTo>
                      <a:cubicBezTo>
                        <a:pt x="1" y="3970"/>
                        <a:pt x="95" y="4253"/>
                        <a:pt x="284" y="4474"/>
                      </a:cubicBezTo>
                      <a:cubicBezTo>
                        <a:pt x="410" y="4631"/>
                        <a:pt x="599" y="4757"/>
                        <a:pt x="788" y="4789"/>
                      </a:cubicBezTo>
                      <a:cubicBezTo>
                        <a:pt x="1009" y="4442"/>
                        <a:pt x="1324" y="4127"/>
                        <a:pt x="1639" y="3938"/>
                      </a:cubicBezTo>
                      <a:cubicBezTo>
                        <a:pt x="1513" y="3686"/>
                        <a:pt x="1419" y="3434"/>
                        <a:pt x="1419" y="3151"/>
                      </a:cubicBezTo>
                      <a:cubicBezTo>
                        <a:pt x="1419" y="2206"/>
                        <a:pt x="2206" y="1418"/>
                        <a:pt x="3151" y="1418"/>
                      </a:cubicBezTo>
                      <a:cubicBezTo>
                        <a:pt x="4097" y="1418"/>
                        <a:pt x="4884" y="2206"/>
                        <a:pt x="4884" y="3151"/>
                      </a:cubicBezTo>
                      <a:cubicBezTo>
                        <a:pt x="4884" y="3434"/>
                        <a:pt x="4821" y="3686"/>
                        <a:pt x="4695" y="3938"/>
                      </a:cubicBezTo>
                      <a:cubicBezTo>
                        <a:pt x="5042" y="4159"/>
                        <a:pt x="5325" y="4474"/>
                        <a:pt x="5577" y="4883"/>
                      </a:cubicBezTo>
                      <a:lnTo>
                        <a:pt x="6396" y="4883"/>
                      </a:lnTo>
                      <a:cubicBezTo>
                        <a:pt x="6585" y="4537"/>
                        <a:pt x="6900" y="4159"/>
                        <a:pt x="7247" y="3938"/>
                      </a:cubicBezTo>
                      <a:cubicBezTo>
                        <a:pt x="7152" y="3686"/>
                        <a:pt x="7058" y="3434"/>
                        <a:pt x="7058" y="3151"/>
                      </a:cubicBezTo>
                      <a:cubicBezTo>
                        <a:pt x="7058" y="2206"/>
                        <a:pt x="7846" y="1418"/>
                        <a:pt x="8791" y="1418"/>
                      </a:cubicBezTo>
                      <a:cubicBezTo>
                        <a:pt x="9736" y="1418"/>
                        <a:pt x="10524" y="2206"/>
                        <a:pt x="10524" y="3151"/>
                      </a:cubicBezTo>
                      <a:cubicBezTo>
                        <a:pt x="10524" y="3434"/>
                        <a:pt x="10461" y="3686"/>
                        <a:pt x="10334" y="3938"/>
                      </a:cubicBezTo>
                      <a:cubicBezTo>
                        <a:pt x="10681" y="4159"/>
                        <a:pt x="10965" y="4442"/>
                        <a:pt x="11154" y="4789"/>
                      </a:cubicBezTo>
                      <a:cubicBezTo>
                        <a:pt x="11343" y="4757"/>
                        <a:pt x="11563" y="4631"/>
                        <a:pt x="11658" y="4474"/>
                      </a:cubicBezTo>
                      <a:cubicBezTo>
                        <a:pt x="11878" y="4253"/>
                        <a:pt x="11941" y="3938"/>
                        <a:pt x="11910" y="3655"/>
                      </a:cubicBezTo>
                      <a:lnTo>
                        <a:pt x="11343" y="851"/>
                      </a:lnTo>
                      <a:cubicBezTo>
                        <a:pt x="11280" y="347"/>
                        <a:pt x="10839" y="0"/>
                        <a:pt x="103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1" name="Google Shape;9357;p73">
                  <a:extLst>
                    <a:ext uri="{FF2B5EF4-FFF2-40B4-BE49-F238E27FC236}">
                      <a16:creationId xmlns:a16="http://schemas.microsoft.com/office/drawing/2014/main" id="{B4F6344C-43CA-BABF-EF5E-404F2E4BBD26}"/>
                    </a:ext>
                  </a:extLst>
                </p:cNvPr>
                <p:cNvSpPr/>
                <p:nvPr/>
              </p:nvSpPr>
              <p:spPr>
                <a:xfrm>
                  <a:off x="4431425" y="4196825"/>
                  <a:ext cx="104000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490" extrusionOk="0">
                      <a:moveTo>
                        <a:pt x="977" y="1"/>
                      </a:moveTo>
                      <a:cubicBezTo>
                        <a:pt x="536" y="284"/>
                        <a:pt x="189" y="694"/>
                        <a:pt x="63" y="1198"/>
                      </a:cubicBezTo>
                      <a:cubicBezTo>
                        <a:pt x="32" y="1387"/>
                        <a:pt x="0" y="1576"/>
                        <a:pt x="0" y="1797"/>
                      </a:cubicBezTo>
                      <a:lnTo>
                        <a:pt x="0" y="2143"/>
                      </a:lnTo>
                      <a:cubicBezTo>
                        <a:pt x="0" y="2332"/>
                        <a:pt x="158" y="2490"/>
                        <a:pt x="347" y="2490"/>
                      </a:cubicBezTo>
                      <a:lnTo>
                        <a:pt x="3813" y="2490"/>
                      </a:lnTo>
                      <a:cubicBezTo>
                        <a:pt x="4002" y="2490"/>
                        <a:pt x="4159" y="2332"/>
                        <a:pt x="4159" y="2143"/>
                      </a:cubicBezTo>
                      <a:lnTo>
                        <a:pt x="4159" y="1797"/>
                      </a:lnTo>
                      <a:cubicBezTo>
                        <a:pt x="4096" y="1576"/>
                        <a:pt x="4065" y="1356"/>
                        <a:pt x="4002" y="1198"/>
                      </a:cubicBezTo>
                      <a:cubicBezTo>
                        <a:pt x="3844" y="694"/>
                        <a:pt x="3529" y="284"/>
                        <a:pt x="3119" y="1"/>
                      </a:cubicBezTo>
                      <a:cubicBezTo>
                        <a:pt x="2804" y="253"/>
                        <a:pt x="2426" y="410"/>
                        <a:pt x="2048" y="410"/>
                      </a:cubicBezTo>
                      <a:cubicBezTo>
                        <a:pt x="1639" y="410"/>
                        <a:pt x="1261" y="253"/>
                        <a:pt x="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2" name="Google Shape;9358;p73">
                  <a:extLst>
                    <a:ext uri="{FF2B5EF4-FFF2-40B4-BE49-F238E27FC236}">
                      <a16:creationId xmlns:a16="http://schemas.microsoft.com/office/drawing/2014/main" id="{0956BF70-AFF8-88D5-EA6E-CB74B049CD15}"/>
                    </a:ext>
                  </a:extLst>
                </p:cNvPr>
                <p:cNvSpPr/>
                <p:nvPr/>
              </p:nvSpPr>
              <p:spPr>
                <a:xfrm>
                  <a:off x="4359750" y="4022775"/>
                  <a:ext cx="104775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1765" extrusionOk="0">
                      <a:moveTo>
                        <a:pt x="1009" y="0"/>
                      </a:moveTo>
                      <a:cubicBezTo>
                        <a:pt x="379" y="347"/>
                        <a:pt x="0" y="1040"/>
                        <a:pt x="0" y="1765"/>
                      </a:cubicBezTo>
                      <a:lnTo>
                        <a:pt x="4191" y="1765"/>
                      </a:lnTo>
                      <a:cubicBezTo>
                        <a:pt x="4191" y="1040"/>
                        <a:pt x="3813" y="347"/>
                        <a:pt x="3214" y="0"/>
                      </a:cubicBezTo>
                      <a:cubicBezTo>
                        <a:pt x="2899" y="252"/>
                        <a:pt x="2521" y="378"/>
                        <a:pt x="2111" y="378"/>
                      </a:cubicBezTo>
                      <a:cubicBezTo>
                        <a:pt x="1733" y="378"/>
                        <a:pt x="1324" y="252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3" name="Google Shape;9359;p73">
                  <a:extLst>
                    <a:ext uri="{FF2B5EF4-FFF2-40B4-BE49-F238E27FC236}">
                      <a16:creationId xmlns:a16="http://schemas.microsoft.com/office/drawing/2014/main" id="{070C21A2-5F3A-F4BE-62D8-4F0331FDC219}"/>
                    </a:ext>
                  </a:extLst>
                </p:cNvPr>
                <p:cNvSpPr/>
                <p:nvPr/>
              </p:nvSpPr>
              <p:spPr>
                <a:xfrm>
                  <a:off x="4291225" y="4196825"/>
                  <a:ext cx="102425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2490" extrusionOk="0">
                      <a:moveTo>
                        <a:pt x="1009" y="1"/>
                      </a:moveTo>
                      <a:cubicBezTo>
                        <a:pt x="568" y="284"/>
                        <a:pt x="221" y="694"/>
                        <a:pt x="95" y="1198"/>
                      </a:cubicBezTo>
                      <a:cubicBezTo>
                        <a:pt x="64" y="1387"/>
                        <a:pt x="1" y="1576"/>
                        <a:pt x="1" y="1797"/>
                      </a:cubicBezTo>
                      <a:lnTo>
                        <a:pt x="1" y="2143"/>
                      </a:lnTo>
                      <a:cubicBezTo>
                        <a:pt x="1" y="2332"/>
                        <a:pt x="158" y="2490"/>
                        <a:pt x="379" y="2490"/>
                      </a:cubicBezTo>
                      <a:lnTo>
                        <a:pt x="3844" y="2490"/>
                      </a:lnTo>
                      <a:cubicBezTo>
                        <a:pt x="3939" y="2490"/>
                        <a:pt x="4096" y="2332"/>
                        <a:pt x="4096" y="2143"/>
                      </a:cubicBezTo>
                      <a:lnTo>
                        <a:pt x="4096" y="1797"/>
                      </a:lnTo>
                      <a:cubicBezTo>
                        <a:pt x="4096" y="1576"/>
                        <a:pt x="4065" y="1356"/>
                        <a:pt x="4033" y="1198"/>
                      </a:cubicBezTo>
                      <a:cubicBezTo>
                        <a:pt x="3876" y="694"/>
                        <a:pt x="3561" y="284"/>
                        <a:pt x="3120" y="1"/>
                      </a:cubicBezTo>
                      <a:cubicBezTo>
                        <a:pt x="2804" y="253"/>
                        <a:pt x="2458" y="410"/>
                        <a:pt x="2048" y="410"/>
                      </a:cubicBezTo>
                      <a:cubicBezTo>
                        <a:pt x="1670" y="410"/>
                        <a:pt x="1261" y="253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4" name="Google Shape;9360;p73">
                <a:extLst>
                  <a:ext uri="{FF2B5EF4-FFF2-40B4-BE49-F238E27FC236}">
                    <a16:creationId xmlns:a16="http://schemas.microsoft.com/office/drawing/2014/main" id="{39F396DD-92C1-E1FE-B8DD-7F8BBF87653E}"/>
                  </a:ext>
                </a:extLst>
              </p:cNvPr>
              <p:cNvGrpSpPr/>
              <p:nvPr/>
            </p:nvGrpSpPr>
            <p:grpSpPr>
              <a:xfrm>
                <a:off x="10368218" y="3747882"/>
                <a:ext cx="323559" cy="500612"/>
                <a:chOff x="6164975" y="3211525"/>
                <a:chExt cx="191425" cy="296175"/>
              </a:xfrm>
              <a:grpFill/>
            </p:grpSpPr>
            <p:sp>
              <p:nvSpPr>
                <p:cNvPr id="260" name="Google Shape;9361;p73">
                  <a:extLst>
                    <a:ext uri="{FF2B5EF4-FFF2-40B4-BE49-F238E27FC236}">
                      <a16:creationId xmlns:a16="http://schemas.microsoft.com/office/drawing/2014/main" id="{1B93668D-E33E-EFD4-54E4-D76A8D688D33}"/>
                    </a:ext>
                  </a:extLst>
                </p:cNvPr>
                <p:cNvSpPr/>
                <p:nvPr/>
              </p:nvSpPr>
              <p:spPr>
                <a:xfrm>
                  <a:off x="6269750" y="3371400"/>
                  <a:ext cx="68525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3372" extrusionOk="0">
                      <a:moveTo>
                        <a:pt x="1670" y="1"/>
                      </a:moveTo>
                      <a:cubicBezTo>
                        <a:pt x="1166" y="316"/>
                        <a:pt x="599" y="505"/>
                        <a:pt x="0" y="568"/>
                      </a:cubicBezTo>
                      <a:lnTo>
                        <a:pt x="0" y="1482"/>
                      </a:lnTo>
                      <a:lnTo>
                        <a:pt x="1890" y="3372"/>
                      </a:lnTo>
                      <a:lnTo>
                        <a:pt x="2741" y="3372"/>
                      </a:lnTo>
                      <a:lnTo>
                        <a:pt x="2741" y="3340"/>
                      </a:lnTo>
                      <a:lnTo>
                        <a:pt x="2741" y="2301"/>
                      </a:lnTo>
                      <a:cubicBezTo>
                        <a:pt x="2741" y="1356"/>
                        <a:pt x="2300" y="536"/>
                        <a:pt x="167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1" name="Google Shape;9362;p73">
                  <a:extLst>
                    <a:ext uri="{FF2B5EF4-FFF2-40B4-BE49-F238E27FC236}">
                      <a16:creationId xmlns:a16="http://schemas.microsoft.com/office/drawing/2014/main" id="{5C4C2FA1-35D8-862A-F15F-4FE7C5966F55}"/>
                    </a:ext>
                  </a:extLst>
                </p:cNvPr>
                <p:cNvSpPr/>
                <p:nvPr/>
              </p:nvSpPr>
              <p:spPr>
                <a:xfrm>
                  <a:off x="6228775" y="3424175"/>
                  <a:ext cx="62250" cy="3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230" extrusionOk="0">
                      <a:moveTo>
                        <a:pt x="1229" y="1"/>
                      </a:moveTo>
                      <a:lnTo>
                        <a:pt x="1" y="1229"/>
                      </a:lnTo>
                      <a:lnTo>
                        <a:pt x="2490" y="1229"/>
                      </a:lnTo>
                      <a:lnTo>
                        <a:pt x="122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2" name="Google Shape;9363;p73">
                  <a:extLst>
                    <a:ext uri="{FF2B5EF4-FFF2-40B4-BE49-F238E27FC236}">
                      <a16:creationId xmlns:a16="http://schemas.microsoft.com/office/drawing/2014/main" id="{ADF74538-520F-69C3-3975-0B66F0A21A11}"/>
                    </a:ext>
                  </a:extLst>
                </p:cNvPr>
                <p:cNvSpPr/>
                <p:nvPr/>
              </p:nvSpPr>
              <p:spPr>
                <a:xfrm>
                  <a:off x="6182300" y="3369825"/>
                  <a:ext cx="6935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3404" extrusionOk="0">
                      <a:moveTo>
                        <a:pt x="1072" y="1"/>
                      </a:moveTo>
                      <a:cubicBezTo>
                        <a:pt x="411" y="599"/>
                        <a:pt x="1" y="1419"/>
                        <a:pt x="1" y="2332"/>
                      </a:cubicBezTo>
                      <a:lnTo>
                        <a:pt x="1" y="3403"/>
                      </a:lnTo>
                      <a:lnTo>
                        <a:pt x="883" y="3403"/>
                      </a:lnTo>
                      <a:lnTo>
                        <a:pt x="2773" y="1513"/>
                      </a:lnTo>
                      <a:lnTo>
                        <a:pt x="2773" y="599"/>
                      </a:lnTo>
                      <a:cubicBezTo>
                        <a:pt x="2143" y="568"/>
                        <a:pt x="1576" y="316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3" name="Google Shape;9364;p73">
                  <a:extLst>
                    <a:ext uri="{FF2B5EF4-FFF2-40B4-BE49-F238E27FC236}">
                      <a16:creationId xmlns:a16="http://schemas.microsoft.com/office/drawing/2014/main" id="{A05E68EE-ABBC-869B-6188-33262951CDCB}"/>
                    </a:ext>
                  </a:extLst>
                </p:cNvPr>
                <p:cNvSpPr/>
                <p:nvPr/>
              </p:nvSpPr>
              <p:spPr>
                <a:xfrm>
                  <a:off x="6164975" y="34722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316"/>
                        <a:pt x="7278" y="1"/>
                        <a:pt x="69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4" name="Google Shape;9365;p73">
                  <a:extLst>
                    <a:ext uri="{FF2B5EF4-FFF2-40B4-BE49-F238E27FC236}">
                      <a16:creationId xmlns:a16="http://schemas.microsoft.com/office/drawing/2014/main" id="{B3569B31-BB42-97B2-041D-EFF9D837942F}"/>
                    </a:ext>
                  </a:extLst>
                </p:cNvPr>
                <p:cNvSpPr/>
                <p:nvPr/>
              </p:nvSpPr>
              <p:spPr>
                <a:xfrm>
                  <a:off x="6164975" y="32115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0"/>
                      </a:moveTo>
                      <a:cubicBezTo>
                        <a:pt x="316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284"/>
                        <a:pt x="7278" y="0"/>
                        <a:pt x="69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5" name="Google Shape;9366;p73">
                  <a:extLst>
                    <a:ext uri="{FF2B5EF4-FFF2-40B4-BE49-F238E27FC236}">
                      <a16:creationId xmlns:a16="http://schemas.microsoft.com/office/drawing/2014/main" id="{92A5696A-F205-1CAE-6BD3-801E4D06111C}"/>
                    </a:ext>
                  </a:extLst>
                </p:cNvPr>
                <p:cNvSpPr/>
                <p:nvPr/>
              </p:nvSpPr>
              <p:spPr>
                <a:xfrm>
                  <a:off x="6183100" y="3262725"/>
                  <a:ext cx="155175" cy="3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1426" extrusionOk="0">
                      <a:moveTo>
                        <a:pt x="0" y="0"/>
                      </a:moveTo>
                      <a:lnTo>
                        <a:pt x="0" y="441"/>
                      </a:lnTo>
                      <a:lnTo>
                        <a:pt x="568" y="788"/>
                      </a:lnTo>
                      <a:cubicBezTo>
                        <a:pt x="1355" y="1213"/>
                        <a:pt x="2237" y="1426"/>
                        <a:pt x="3112" y="1426"/>
                      </a:cubicBezTo>
                      <a:cubicBezTo>
                        <a:pt x="3986" y="1426"/>
                        <a:pt x="4852" y="1213"/>
                        <a:pt x="5608" y="788"/>
                      </a:cubicBezTo>
                      <a:lnTo>
                        <a:pt x="6207" y="441"/>
                      </a:lnTo>
                      <a:lnTo>
                        <a:pt x="620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6" name="Google Shape;9367;p73">
                  <a:extLst>
                    <a:ext uri="{FF2B5EF4-FFF2-40B4-BE49-F238E27FC236}">
                      <a16:creationId xmlns:a16="http://schemas.microsoft.com/office/drawing/2014/main" id="{58AD2FD6-9BCE-1EFF-A0D2-899BA8BB7780}"/>
                    </a:ext>
                  </a:extLst>
                </p:cNvPr>
                <p:cNvSpPr/>
                <p:nvPr/>
              </p:nvSpPr>
              <p:spPr>
                <a:xfrm>
                  <a:off x="6181525" y="3294225"/>
                  <a:ext cx="155975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2962" extrusionOk="0">
                      <a:moveTo>
                        <a:pt x="0" y="0"/>
                      </a:moveTo>
                      <a:cubicBezTo>
                        <a:pt x="126" y="1607"/>
                        <a:pt x="1481" y="2962"/>
                        <a:pt x="3119" y="2962"/>
                      </a:cubicBezTo>
                      <a:cubicBezTo>
                        <a:pt x="4758" y="2962"/>
                        <a:pt x="6112" y="1607"/>
                        <a:pt x="6238" y="0"/>
                      </a:cubicBezTo>
                      <a:lnTo>
                        <a:pt x="6238" y="0"/>
                      </a:lnTo>
                      <a:lnTo>
                        <a:pt x="5986" y="126"/>
                      </a:lnTo>
                      <a:cubicBezTo>
                        <a:pt x="5136" y="631"/>
                        <a:pt x="4096" y="883"/>
                        <a:pt x="3119" y="883"/>
                      </a:cubicBezTo>
                      <a:cubicBezTo>
                        <a:pt x="2143" y="883"/>
                        <a:pt x="1166" y="631"/>
                        <a:pt x="252" y="12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5" name="Google Shape;9368;p73">
                <a:extLst>
                  <a:ext uri="{FF2B5EF4-FFF2-40B4-BE49-F238E27FC236}">
                    <a16:creationId xmlns:a16="http://schemas.microsoft.com/office/drawing/2014/main" id="{29803507-E94A-D3AB-F6D1-C931D331192C}"/>
                  </a:ext>
                </a:extLst>
              </p:cNvPr>
              <p:cNvGrpSpPr/>
              <p:nvPr/>
            </p:nvGrpSpPr>
            <p:grpSpPr>
              <a:xfrm>
                <a:off x="1400391" y="3747903"/>
                <a:ext cx="504627" cy="500571"/>
                <a:chOff x="946175" y="3253275"/>
                <a:chExt cx="298550" cy="296150"/>
              </a:xfrm>
              <a:grpFill/>
            </p:grpSpPr>
            <p:sp>
              <p:nvSpPr>
                <p:cNvPr id="255" name="Google Shape;9369;p73">
                  <a:extLst>
                    <a:ext uri="{FF2B5EF4-FFF2-40B4-BE49-F238E27FC236}">
                      <a16:creationId xmlns:a16="http://schemas.microsoft.com/office/drawing/2014/main" id="{2DBF2345-8927-37D3-DB43-405DA040C91A}"/>
                    </a:ext>
                  </a:extLst>
                </p:cNvPr>
                <p:cNvSpPr/>
                <p:nvPr/>
              </p:nvSpPr>
              <p:spPr>
                <a:xfrm>
                  <a:off x="946175" y="3253275"/>
                  <a:ext cx="209550" cy="26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2" h="10460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113"/>
                      </a:lnTo>
                      <a:cubicBezTo>
                        <a:pt x="1" y="10302"/>
                        <a:pt x="158" y="10460"/>
                        <a:pt x="348" y="10460"/>
                      </a:cubicBezTo>
                      <a:lnTo>
                        <a:pt x="694" y="10460"/>
                      </a:lnTo>
                      <a:lnTo>
                        <a:pt x="694" y="3875"/>
                      </a:lnTo>
                      <a:cubicBezTo>
                        <a:pt x="694" y="3623"/>
                        <a:pt x="820" y="3340"/>
                        <a:pt x="1009" y="3151"/>
                      </a:cubicBezTo>
                      <a:lnTo>
                        <a:pt x="3151" y="1008"/>
                      </a:lnTo>
                      <a:cubicBezTo>
                        <a:pt x="3340" y="819"/>
                        <a:pt x="3624" y="693"/>
                        <a:pt x="3908" y="693"/>
                      </a:cubicBezTo>
                      <a:lnTo>
                        <a:pt x="8381" y="693"/>
                      </a:lnTo>
                      <a:lnTo>
                        <a:pt x="8381" y="347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6" name="Google Shape;9370;p73">
                  <a:extLst>
                    <a:ext uri="{FF2B5EF4-FFF2-40B4-BE49-F238E27FC236}">
                      <a16:creationId xmlns:a16="http://schemas.microsoft.com/office/drawing/2014/main" id="{F1A0503E-8BCC-D941-C139-1DA8EB11D387}"/>
                    </a:ext>
                  </a:extLst>
                </p:cNvPr>
                <p:cNvSpPr/>
                <p:nvPr/>
              </p:nvSpPr>
              <p:spPr>
                <a:xfrm>
                  <a:off x="986350" y="3293425"/>
                  <a:ext cx="47300" cy="4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2" h="1923" extrusionOk="0">
                      <a:moveTo>
                        <a:pt x="1891" y="1"/>
                      </a:moveTo>
                      <a:lnTo>
                        <a:pt x="1" y="1923"/>
                      </a:lnTo>
                      <a:lnTo>
                        <a:pt x="1891" y="1923"/>
                      </a:lnTo>
                      <a:lnTo>
                        <a:pt x="189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7" name="Google Shape;9371;p73">
                  <a:extLst>
                    <a:ext uri="{FF2B5EF4-FFF2-40B4-BE49-F238E27FC236}">
                      <a16:creationId xmlns:a16="http://schemas.microsoft.com/office/drawing/2014/main" id="{9CD45C1E-937C-6EA0-0545-798BF78BCF39}"/>
                    </a:ext>
                  </a:extLst>
                </p:cNvPr>
                <p:cNvSpPr/>
                <p:nvPr/>
              </p:nvSpPr>
              <p:spPr>
                <a:xfrm>
                  <a:off x="1051725" y="3359600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cubicBezTo>
                        <a:pt x="1" y="3749"/>
                        <a:pt x="1103" y="4852"/>
                        <a:pt x="2427" y="4852"/>
                      </a:cubicBezTo>
                      <a:cubicBezTo>
                        <a:pt x="3781" y="4852"/>
                        <a:pt x="4884" y="3749"/>
                        <a:pt x="4884" y="2426"/>
                      </a:cubicBez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8" name="Google Shape;9372;p73">
                  <a:extLst>
                    <a:ext uri="{FF2B5EF4-FFF2-40B4-BE49-F238E27FC236}">
                      <a16:creationId xmlns:a16="http://schemas.microsoft.com/office/drawing/2014/main" id="{A986A2D0-95A0-FBA2-6B7A-3F5EC076B32D}"/>
                    </a:ext>
                  </a:extLst>
                </p:cNvPr>
                <p:cNvSpPr/>
                <p:nvPr/>
              </p:nvSpPr>
              <p:spPr>
                <a:xfrm>
                  <a:off x="980050" y="3289500"/>
                  <a:ext cx="192200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9704" extrusionOk="0">
                      <a:moveTo>
                        <a:pt x="2868" y="0"/>
                      </a:moveTo>
                      <a:lnTo>
                        <a:pt x="2868" y="2426"/>
                      </a:lnTo>
                      <a:cubicBezTo>
                        <a:pt x="2868" y="2647"/>
                        <a:pt x="2679" y="2804"/>
                        <a:pt x="2490" y="2804"/>
                      </a:cubicBezTo>
                      <a:lnTo>
                        <a:pt x="1" y="2804"/>
                      </a:lnTo>
                      <a:lnTo>
                        <a:pt x="1" y="9357"/>
                      </a:lnTo>
                      <a:cubicBezTo>
                        <a:pt x="1" y="9578"/>
                        <a:pt x="190" y="9704"/>
                        <a:pt x="379" y="9704"/>
                      </a:cubicBezTo>
                      <a:lnTo>
                        <a:pt x="7341" y="9704"/>
                      </a:lnTo>
                      <a:cubicBezTo>
                        <a:pt x="7467" y="9704"/>
                        <a:pt x="7593" y="9641"/>
                        <a:pt x="7625" y="9578"/>
                      </a:cubicBezTo>
                      <a:lnTo>
                        <a:pt x="6239" y="8192"/>
                      </a:lnTo>
                      <a:cubicBezTo>
                        <a:pt x="5924" y="8318"/>
                        <a:pt x="5609" y="8349"/>
                        <a:pt x="5262" y="8349"/>
                      </a:cubicBezTo>
                      <a:cubicBezTo>
                        <a:pt x="3529" y="8349"/>
                        <a:pt x="2143" y="6931"/>
                        <a:pt x="2143" y="5230"/>
                      </a:cubicBezTo>
                      <a:cubicBezTo>
                        <a:pt x="2143" y="3529"/>
                        <a:pt x="3561" y="2111"/>
                        <a:pt x="5262" y="2111"/>
                      </a:cubicBezTo>
                      <a:cubicBezTo>
                        <a:pt x="6239" y="2111"/>
                        <a:pt x="7121" y="2584"/>
                        <a:pt x="7688" y="3308"/>
                      </a:cubicBezTo>
                      <a:lnTo>
                        <a:pt x="7688" y="347"/>
                      </a:lnTo>
                      <a:cubicBezTo>
                        <a:pt x="7688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9" name="Google Shape;9373;p73">
                  <a:extLst>
                    <a:ext uri="{FF2B5EF4-FFF2-40B4-BE49-F238E27FC236}">
                      <a16:creationId xmlns:a16="http://schemas.microsoft.com/office/drawing/2014/main" id="{49ED1592-37FF-BF4C-917E-6901D9989DA9}"/>
                    </a:ext>
                  </a:extLst>
                </p:cNvPr>
                <p:cNvSpPr/>
                <p:nvPr/>
              </p:nvSpPr>
              <p:spPr>
                <a:xfrm>
                  <a:off x="1154125" y="3460400"/>
                  <a:ext cx="90600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4" h="3561" extrusionOk="0">
                      <a:moveTo>
                        <a:pt x="977" y="1"/>
                      </a:moveTo>
                      <a:cubicBezTo>
                        <a:pt x="693" y="410"/>
                        <a:pt x="378" y="757"/>
                        <a:pt x="0" y="1009"/>
                      </a:cubicBezTo>
                      <a:lnTo>
                        <a:pt x="2363" y="3372"/>
                      </a:lnTo>
                      <a:cubicBezTo>
                        <a:pt x="2489" y="3498"/>
                        <a:pt x="2662" y="3561"/>
                        <a:pt x="2840" y="3561"/>
                      </a:cubicBezTo>
                      <a:cubicBezTo>
                        <a:pt x="3017" y="3561"/>
                        <a:pt x="3198" y="3498"/>
                        <a:pt x="3340" y="3372"/>
                      </a:cubicBezTo>
                      <a:cubicBezTo>
                        <a:pt x="3623" y="3088"/>
                        <a:pt x="3623" y="2647"/>
                        <a:pt x="3340" y="2364"/>
                      </a:cubicBezTo>
                      <a:lnTo>
                        <a:pt x="9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6" name="Google Shape;9374;p73">
                <a:extLst>
                  <a:ext uri="{FF2B5EF4-FFF2-40B4-BE49-F238E27FC236}">
                    <a16:creationId xmlns:a16="http://schemas.microsoft.com/office/drawing/2014/main" id="{B495D2E0-1551-C3D0-7ED7-64AD8BA6F055}"/>
                  </a:ext>
                </a:extLst>
              </p:cNvPr>
              <p:cNvGrpSpPr/>
              <p:nvPr/>
            </p:nvGrpSpPr>
            <p:grpSpPr>
              <a:xfrm>
                <a:off x="1401722" y="4379912"/>
                <a:ext cx="501965" cy="496642"/>
                <a:chOff x="946175" y="3619500"/>
                <a:chExt cx="296975" cy="293825"/>
              </a:xfrm>
              <a:grpFill/>
            </p:grpSpPr>
            <p:sp>
              <p:nvSpPr>
                <p:cNvPr id="249" name="Google Shape;9375;p73">
                  <a:extLst>
                    <a:ext uri="{FF2B5EF4-FFF2-40B4-BE49-F238E27FC236}">
                      <a16:creationId xmlns:a16="http://schemas.microsoft.com/office/drawing/2014/main" id="{7CF04D0D-C6FD-C36D-E1D8-162A54307C4C}"/>
                    </a:ext>
                  </a:extLst>
                </p:cNvPr>
                <p:cNvSpPr/>
                <p:nvPr/>
              </p:nvSpPr>
              <p:spPr>
                <a:xfrm>
                  <a:off x="963525" y="3619500"/>
                  <a:ext cx="20795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8" h="11753" extrusionOk="0">
                      <a:moveTo>
                        <a:pt x="3828" y="2742"/>
                      </a:moveTo>
                      <a:cubicBezTo>
                        <a:pt x="3915" y="2742"/>
                        <a:pt x="4001" y="2773"/>
                        <a:pt x="4064" y="2836"/>
                      </a:cubicBezTo>
                      <a:cubicBezTo>
                        <a:pt x="4253" y="2994"/>
                        <a:pt x="4253" y="3183"/>
                        <a:pt x="4096" y="3340"/>
                      </a:cubicBezTo>
                      <a:lnTo>
                        <a:pt x="2678" y="4695"/>
                      </a:lnTo>
                      <a:cubicBezTo>
                        <a:pt x="2615" y="4790"/>
                        <a:pt x="2520" y="4821"/>
                        <a:pt x="2457" y="4821"/>
                      </a:cubicBezTo>
                      <a:cubicBezTo>
                        <a:pt x="2363" y="4821"/>
                        <a:pt x="2268" y="4790"/>
                        <a:pt x="2205" y="4695"/>
                      </a:cubicBezTo>
                      <a:lnTo>
                        <a:pt x="1512" y="4002"/>
                      </a:lnTo>
                      <a:cubicBezTo>
                        <a:pt x="1386" y="3876"/>
                        <a:pt x="1386" y="3655"/>
                        <a:pt x="1512" y="3529"/>
                      </a:cubicBezTo>
                      <a:cubicBezTo>
                        <a:pt x="1575" y="3466"/>
                        <a:pt x="1662" y="3435"/>
                        <a:pt x="1749" y="3435"/>
                      </a:cubicBezTo>
                      <a:cubicBezTo>
                        <a:pt x="1835" y="3435"/>
                        <a:pt x="1922" y="3466"/>
                        <a:pt x="1985" y="3529"/>
                      </a:cubicBezTo>
                      <a:lnTo>
                        <a:pt x="2426" y="3971"/>
                      </a:lnTo>
                      <a:lnTo>
                        <a:pt x="3592" y="2836"/>
                      </a:lnTo>
                      <a:cubicBezTo>
                        <a:pt x="3655" y="2773"/>
                        <a:pt x="3741" y="2742"/>
                        <a:pt x="3828" y="2742"/>
                      </a:cubicBezTo>
                      <a:close/>
                      <a:moveTo>
                        <a:pt x="3828" y="4790"/>
                      </a:moveTo>
                      <a:cubicBezTo>
                        <a:pt x="3915" y="4790"/>
                        <a:pt x="4001" y="4821"/>
                        <a:pt x="4064" y="4884"/>
                      </a:cubicBezTo>
                      <a:cubicBezTo>
                        <a:pt x="4253" y="5042"/>
                        <a:pt x="4253" y="5262"/>
                        <a:pt x="4096" y="5388"/>
                      </a:cubicBezTo>
                      <a:lnTo>
                        <a:pt x="2678" y="6774"/>
                      </a:lnTo>
                      <a:cubicBezTo>
                        <a:pt x="2615" y="6837"/>
                        <a:pt x="2520" y="6869"/>
                        <a:pt x="2457" y="6869"/>
                      </a:cubicBezTo>
                      <a:cubicBezTo>
                        <a:pt x="2363" y="6869"/>
                        <a:pt x="2268" y="6837"/>
                        <a:pt x="2205" y="6774"/>
                      </a:cubicBezTo>
                      <a:lnTo>
                        <a:pt x="1512" y="6050"/>
                      </a:lnTo>
                      <a:cubicBezTo>
                        <a:pt x="1386" y="5924"/>
                        <a:pt x="1386" y="5703"/>
                        <a:pt x="1512" y="5577"/>
                      </a:cubicBezTo>
                      <a:cubicBezTo>
                        <a:pt x="1575" y="5514"/>
                        <a:pt x="1662" y="5483"/>
                        <a:pt x="1749" y="5483"/>
                      </a:cubicBezTo>
                      <a:cubicBezTo>
                        <a:pt x="1835" y="5483"/>
                        <a:pt x="1922" y="5514"/>
                        <a:pt x="1985" y="5577"/>
                      </a:cubicBezTo>
                      <a:lnTo>
                        <a:pt x="2426" y="6018"/>
                      </a:lnTo>
                      <a:lnTo>
                        <a:pt x="3592" y="4884"/>
                      </a:lnTo>
                      <a:cubicBezTo>
                        <a:pt x="3655" y="4821"/>
                        <a:pt x="3741" y="4790"/>
                        <a:pt x="3828" y="4790"/>
                      </a:cubicBezTo>
                      <a:close/>
                      <a:moveTo>
                        <a:pt x="3828" y="6869"/>
                      </a:moveTo>
                      <a:cubicBezTo>
                        <a:pt x="3915" y="6869"/>
                        <a:pt x="4001" y="6900"/>
                        <a:pt x="4064" y="6963"/>
                      </a:cubicBezTo>
                      <a:cubicBezTo>
                        <a:pt x="4253" y="7121"/>
                        <a:pt x="4253" y="7342"/>
                        <a:pt x="4096" y="7468"/>
                      </a:cubicBezTo>
                      <a:lnTo>
                        <a:pt x="2678" y="8854"/>
                      </a:lnTo>
                      <a:cubicBezTo>
                        <a:pt x="2615" y="8917"/>
                        <a:pt x="2520" y="8980"/>
                        <a:pt x="2457" y="8980"/>
                      </a:cubicBezTo>
                      <a:cubicBezTo>
                        <a:pt x="2363" y="8980"/>
                        <a:pt x="2268" y="8917"/>
                        <a:pt x="2205" y="8854"/>
                      </a:cubicBezTo>
                      <a:lnTo>
                        <a:pt x="1512" y="8129"/>
                      </a:lnTo>
                      <a:cubicBezTo>
                        <a:pt x="1386" y="8003"/>
                        <a:pt x="1386" y="7783"/>
                        <a:pt x="1512" y="7657"/>
                      </a:cubicBezTo>
                      <a:cubicBezTo>
                        <a:pt x="1575" y="7594"/>
                        <a:pt x="1662" y="7562"/>
                        <a:pt x="1749" y="7562"/>
                      </a:cubicBezTo>
                      <a:cubicBezTo>
                        <a:pt x="1835" y="7562"/>
                        <a:pt x="1922" y="7594"/>
                        <a:pt x="1985" y="7657"/>
                      </a:cubicBezTo>
                      <a:lnTo>
                        <a:pt x="2426" y="8098"/>
                      </a:lnTo>
                      <a:lnTo>
                        <a:pt x="3592" y="6963"/>
                      </a:lnTo>
                      <a:cubicBezTo>
                        <a:pt x="3655" y="6900"/>
                        <a:pt x="3741" y="6869"/>
                        <a:pt x="3828" y="6869"/>
                      </a:cubicBez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673"/>
                      </a:lnTo>
                      <a:lnTo>
                        <a:pt x="6301" y="9673"/>
                      </a:lnTo>
                      <a:lnTo>
                        <a:pt x="6301" y="10397"/>
                      </a:lnTo>
                      <a:lnTo>
                        <a:pt x="6301" y="10744"/>
                      </a:lnTo>
                      <a:lnTo>
                        <a:pt x="6270" y="10744"/>
                      </a:lnTo>
                      <a:cubicBezTo>
                        <a:pt x="6270" y="11343"/>
                        <a:pt x="6742" y="11752"/>
                        <a:pt x="7278" y="11752"/>
                      </a:cubicBezTo>
                      <a:cubicBezTo>
                        <a:pt x="7876" y="11752"/>
                        <a:pt x="8317" y="11280"/>
                        <a:pt x="8317" y="10744"/>
                      </a:cubicBezTo>
                      <a:lnTo>
                        <a:pt x="8317" y="7972"/>
                      </a:lnTo>
                      <a:lnTo>
                        <a:pt x="7498" y="8822"/>
                      </a:lnTo>
                      <a:lnTo>
                        <a:pt x="5608" y="9547"/>
                      </a:lnTo>
                      <a:cubicBezTo>
                        <a:pt x="5497" y="9576"/>
                        <a:pt x="5390" y="9590"/>
                        <a:pt x="5288" y="9590"/>
                      </a:cubicBezTo>
                      <a:cubicBezTo>
                        <a:pt x="4954" y="9590"/>
                        <a:pt x="4674" y="9441"/>
                        <a:pt x="4505" y="9200"/>
                      </a:cubicBezTo>
                      <a:cubicBezTo>
                        <a:pt x="4316" y="8980"/>
                        <a:pt x="4222" y="8665"/>
                        <a:pt x="4316" y="8255"/>
                      </a:cubicBezTo>
                      <a:lnTo>
                        <a:pt x="5041" y="6365"/>
                      </a:lnTo>
                      <a:lnTo>
                        <a:pt x="8317" y="3088"/>
                      </a:lnTo>
                      <a:lnTo>
                        <a:pt x="8317" y="2773"/>
                      </a:lnTo>
                      <a:lnTo>
                        <a:pt x="5891" y="2773"/>
                      </a:lnTo>
                      <a:cubicBezTo>
                        <a:pt x="5671" y="2773"/>
                        <a:pt x="5513" y="2616"/>
                        <a:pt x="5513" y="2427"/>
                      </a:cubicBezTo>
                      <a:lnTo>
                        <a:pt x="551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0" name="Google Shape;9376;p73">
                  <a:extLst>
                    <a:ext uri="{FF2B5EF4-FFF2-40B4-BE49-F238E27FC236}">
                      <a16:creationId xmlns:a16="http://schemas.microsoft.com/office/drawing/2014/main" id="{ED71AC66-9DD1-F562-CE98-7A6B04356092}"/>
                    </a:ext>
                  </a:extLst>
                </p:cNvPr>
                <p:cNvSpPr/>
                <p:nvPr/>
              </p:nvSpPr>
              <p:spPr>
                <a:xfrm>
                  <a:off x="1185625" y="3688025"/>
                  <a:ext cx="57525" cy="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1" h="2238" extrusionOk="0">
                      <a:moveTo>
                        <a:pt x="1072" y="1"/>
                      </a:moveTo>
                      <a:cubicBezTo>
                        <a:pt x="890" y="1"/>
                        <a:pt x="709" y="64"/>
                        <a:pt x="568" y="190"/>
                      </a:cubicBezTo>
                      <a:lnTo>
                        <a:pt x="0" y="788"/>
                      </a:lnTo>
                      <a:lnTo>
                        <a:pt x="1450" y="2238"/>
                      </a:lnTo>
                      <a:lnTo>
                        <a:pt x="2048" y="1639"/>
                      </a:lnTo>
                      <a:cubicBezTo>
                        <a:pt x="2300" y="1387"/>
                        <a:pt x="2300" y="946"/>
                        <a:pt x="2048" y="662"/>
                      </a:cubicBezTo>
                      <a:lnTo>
                        <a:pt x="1576" y="190"/>
                      </a:lnTo>
                      <a:cubicBezTo>
                        <a:pt x="1434" y="64"/>
                        <a:pt x="1253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1" name="Google Shape;9377;p73">
                  <a:extLst>
                    <a:ext uri="{FF2B5EF4-FFF2-40B4-BE49-F238E27FC236}">
                      <a16:creationId xmlns:a16="http://schemas.microsoft.com/office/drawing/2014/main" id="{E76F8600-C65A-7661-EA56-3C143361D8DF}"/>
                    </a:ext>
                  </a:extLst>
                </p:cNvPr>
                <p:cNvSpPr/>
                <p:nvPr/>
              </p:nvSpPr>
              <p:spPr>
                <a:xfrm>
                  <a:off x="1088075" y="3795925"/>
                  <a:ext cx="46375" cy="4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5" h="1801" extrusionOk="0">
                      <a:moveTo>
                        <a:pt x="594" y="1"/>
                      </a:moveTo>
                      <a:lnTo>
                        <a:pt x="59" y="1387"/>
                      </a:lnTo>
                      <a:cubicBezTo>
                        <a:pt x="0" y="1621"/>
                        <a:pt x="186" y="1800"/>
                        <a:pt x="414" y="1800"/>
                      </a:cubicBezTo>
                      <a:cubicBezTo>
                        <a:pt x="432" y="1800"/>
                        <a:pt x="450" y="1799"/>
                        <a:pt x="468" y="1797"/>
                      </a:cubicBezTo>
                      <a:lnTo>
                        <a:pt x="1855" y="1261"/>
                      </a:lnTo>
                      <a:lnTo>
                        <a:pt x="5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2" name="Google Shape;9378;p73">
                  <a:extLst>
                    <a:ext uri="{FF2B5EF4-FFF2-40B4-BE49-F238E27FC236}">
                      <a16:creationId xmlns:a16="http://schemas.microsoft.com/office/drawing/2014/main" id="{FCE45CAB-342B-4287-D7D1-F462AF8AE8F9}"/>
                    </a:ext>
                  </a:extLst>
                </p:cNvPr>
                <p:cNvSpPr/>
                <p:nvPr/>
              </p:nvSpPr>
              <p:spPr>
                <a:xfrm>
                  <a:off x="1112375" y="3720325"/>
                  <a:ext cx="97700" cy="9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8" h="3908" extrusionOk="0">
                      <a:moveTo>
                        <a:pt x="2426" y="1"/>
                      </a:moveTo>
                      <a:lnTo>
                        <a:pt x="1" y="2458"/>
                      </a:lnTo>
                      <a:lnTo>
                        <a:pt x="1450" y="3907"/>
                      </a:lnTo>
                      <a:lnTo>
                        <a:pt x="3907" y="1481"/>
                      </a:lnTo>
                      <a:lnTo>
                        <a:pt x="242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3" name="Google Shape;9379;p73">
                  <a:extLst>
                    <a:ext uri="{FF2B5EF4-FFF2-40B4-BE49-F238E27FC236}">
                      <a16:creationId xmlns:a16="http://schemas.microsoft.com/office/drawing/2014/main" id="{22D3ED62-2BB5-0C4F-1687-B6670D67CAD6}"/>
                    </a:ext>
                  </a:extLst>
                </p:cNvPr>
                <p:cNvSpPr/>
                <p:nvPr/>
              </p:nvSpPr>
              <p:spPr>
                <a:xfrm>
                  <a:off x="1120250" y="3623450"/>
                  <a:ext cx="47275" cy="4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" h="1891" extrusionOk="0">
                      <a:moveTo>
                        <a:pt x="1" y="0"/>
                      </a:moveTo>
                      <a:lnTo>
                        <a:pt x="1" y="1891"/>
                      </a:lnTo>
                      <a:lnTo>
                        <a:pt x="1891" y="1891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4" name="Google Shape;9380;p73">
                  <a:extLst>
                    <a:ext uri="{FF2B5EF4-FFF2-40B4-BE49-F238E27FC236}">
                      <a16:creationId xmlns:a16="http://schemas.microsoft.com/office/drawing/2014/main" id="{0B9E9B89-EC80-CC97-DD38-004889931FCB}"/>
                    </a:ext>
                  </a:extLst>
                </p:cNvPr>
                <p:cNvSpPr/>
                <p:nvPr/>
              </p:nvSpPr>
              <p:spPr>
                <a:xfrm>
                  <a:off x="946175" y="3879425"/>
                  <a:ext cx="166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9" h="1356" extrusionOk="0">
                      <a:moveTo>
                        <a:pt x="348" y="0"/>
                      </a:moveTo>
                      <a:cubicBezTo>
                        <a:pt x="158" y="0"/>
                        <a:pt x="1" y="190"/>
                        <a:pt x="1" y="347"/>
                      </a:cubicBezTo>
                      <a:lnTo>
                        <a:pt x="1" y="694"/>
                      </a:lnTo>
                      <a:cubicBezTo>
                        <a:pt x="1" y="1040"/>
                        <a:pt x="316" y="1355"/>
                        <a:pt x="694" y="1355"/>
                      </a:cubicBezTo>
                      <a:lnTo>
                        <a:pt x="6649" y="1355"/>
                      </a:lnTo>
                      <a:cubicBezTo>
                        <a:pt x="6428" y="1103"/>
                        <a:pt x="6302" y="725"/>
                        <a:pt x="6302" y="347"/>
                      </a:cubicBezTo>
                      <a:lnTo>
                        <a:pt x="63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7" name="Google Shape;9381;p73">
                <a:extLst>
                  <a:ext uri="{FF2B5EF4-FFF2-40B4-BE49-F238E27FC236}">
                    <a16:creationId xmlns:a16="http://schemas.microsoft.com/office/drawing/2014/main" id="{65CA475E-2C5E-B0EF-C57D-1B4B37260631}"/>
                  </a:ext>
                </a:extLst>
              </p:cNvPr>
              <p:cNvGrpSpPr/>
              <p:nvPr/>
            </p:nvGrpSpPr>
            <p:grpSpPr>
              <a:xfrm>
                <a:off x="1401067" y="4983990"/>
                <a:ext cx="503276" cy="501923"/>
                <a:chOff x="944600" y="3981825"/>
                <a:chExt cx="297750" cy="296950"/>
              </a:xfrm>
              <a:grpFill/>
            </p:grpSpPr>
            <p:sp>
              <p:nvSpPr>
                <p:cNvPr id="245" name="Google Shape;9382;p73">
                  <a:extLst>
                    <a:ext uri="{FF2B5EF4-FFF2-40B4-BE49-F238E27FC236}">
                      <a16:creationId xmlns:a16="http://schemas.microsoft.com/office/drawing/2014/main" id="{29496315-6ACB-1BF6-902B-407958D2F915}"/>
                    </a:ext>
                  </a:extLst>
                </p:cNvPr>
                <p:cNvSpPr/>
                <p:nvPr/>
              </p:nvSpPr>
              <p:spPr>
                <a:xfrm>
                  <a:off x="944600" y="3981825"/>
                  <a:ext cx="297750" cy="29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78" extrusionOk="0">
                      <a:moveTo>
                        <a:pt x="6333" y="1418"/>
                      </a:moveTo>
                      <a:cubicBezTo>
                        <a:pt x="8539" y="1575"/>
                        <a:pt x="10303" y="3340"/>
                        <a:pt x="10461" y="5545"/>
                      </a:cubicBezTo>
                      <a:lnTo>
                        <a:pt x="10146" y="5545"/>
                      </a:lnTo>
                      <a:cubicBezTo>
                        <a:pt x="9957" y="5545"/>
                        <a:pt x="9799" y="5702"/>
                        <a:pt x="9799" y="5892"/>
                      </a:cubicBezTo>
                      <a:cubicBezTo>
                        <a:pt x="9799" y="6081"/>
                        <a:pt x="9957" y="6238"/>
                        <a:pt x="10146" y="6238"/>
                      </a:cubicBezTo>
                      <a:lnTo>
                        <a:pt x="10461" y="6238"/>
                      </a:lnTo>
                      <a:cubicBezTo>
                        <a:pt x="10303" y="8443"/>
                        <a:pt x="8539" y="10239"/>
                        <a:pt x="6333" y="10397"/>
                      </a:cubicBezTo>
                      <a:lnTo>
                        <a:pt x="6333" y="10082"/>
                      </a:lnTo>
                      <a:cubicBezTo>
                        <a:pt x="6333" y="9861"/>
                        <a:pt x="6176" y="9704"/>
                        <a:pt x="5955" y="9704"/>
                      </a:cubicBezTo>
                      <a:cubicBezTo>
                        <a:pt x="5766" y="9704"/>
                        <a:pt x="5609" y="9861"/>
                        <a:pt x="5609" y="10082"/>
                      </a:cubicBezTo>
                      <a:lnTo>
                        <a:pt x="5609" y="10397"/>
                      </a:lnTo>
                      <a:cubicBezTo>
                        <a:pt x="3403" y="10239"/>
                        <a:pt x="1639" y="8443"/>
                        <a:pt x="1482" y="6238"/>
                      </a:cubicBezTo>
                      <a:lnTo>
                        <a:pt x="1797" y="6238"/>
                      </a:lnTo>
                      <a:cubicBezTo>
                        <a:pt x="1986" y="6238"/>
                        <a:pt x="2143" y="6081"/>
                        <a:pt x="2143" y="5892"/>
                      </a:cubicBezTo>
                      <a:cubicBezTo>
                        <a:pt x="2143" y="5702"/>
                        <a:pt x="1986" y="5545"/>
                        <a:pt x="1797" y="5545"/>
                      </a:cubicBezTo>
                      <a:lnTo>
                        <a:pt x="1482" y="5545"/>
                      </a:lnTo>
                      <a:cubicBezTo>
                        <a:pt x="1639" y="3340"/>
                        <a:pt x="3403" y="1575"/>
                        <a:pt x="5609" y="1418"/>
                      </a:cubicBezTo>
                      <a:lnTo>
                        <a:pt x="5609" y="1733"/>
                      </a:lnTo>
                      <a:cubicBezTo>
                        <a:pt x="5609" y="1922"/>
                        <a:pt x="5766" y="2079"/>
                        <a:pt x="5955" y="2079"/>
                      </a:cubicBezTo>
                      <a:cubicBezTo>
                        <a:pt x="6176" y="2079"/>
                        <a:pt x="6333" y="1922"/>
                        <a:pt x="6333" y="1733"/>
                      </a:cubicBezTo>
                      <a:lnTo>
                        <a:pt x="6333" y="1418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9" y="126"/>
                        <a:pt x="5609" y="347"/>
                      </a:cubicBezTo>
                      <a:lnTo>
                        <a:pt x="5609" y="725"/>
                      </a:lnTo>
                      <a:cubicBezTo>
                        <a:pt x="2994" y="882"/>
                        <a:pt x="946" y="2962"/>
                        <a:pt x="757" y="5576"/>
                      </a:cubicBezTo>
                      <a:lnTo>
                        <a:pt x="379" y="5576"/>
                      </a:lnTo>
                      <a:cubicBezTo>
                        <a:pt x="158" y="5576"/>
                        <a:pt x="1" y="5734"/>
                        <a:pt x="1" y="5923"/>
                      </a:cubicBezTo>
                      <a:cubicBezTo>
                        <a:pt x="1" y="6112"/>
                        <a:pt x="158" y="6270"/>
                        <a:pt x="379" y="6270"/>
                      </a:cubicBezTo>
                      <a:lnTo>
                        <a:pt x="757" y="6270"/>
                      </a:lnTo>
                      <a:cubicBezTo>
                        <a:pt x="915" y="8884"/>
                        <a:pt x="2994" y="10932"/>
                        <a:pt x="5609" y="11121"/>
                      </a:cubicBezTo>
                      <a:lnTo>
                        <a:pt x="5609" y="11531"/>
                      </a:lnTo>
                      <a:cubicBezTo>
                        <a:pt x="5609" y="11720"/>
                        <a:pt x="5766" y="11877"/>
                        <a:pt x="5955" y="11877"/>
                      </a:cubicBezTo>
                      <a:cubicBezTo>
                        <a:pt x="6176" y="11877"/>
                        <a:pt x="6333" y="11720"/>
                        <a:pt x="6333" y="11531"/>
                      </a:cubicBezTo>
                      <a:lnTo>
                        <a:pt x="6333" y="11121"/>
                      </a:lnTo>
                      <a:cubicBezTo>
                        <a:pt x="8917" y="10964"/>
                        <a:pt x="10965" y="8884"/>
                        <a:pt x="11154" y="6270"/>
                      </a:cubicBezTo>
                      <a:lnTo>
                        <a:pt x="11563" y="6270"/>
                      </a:lnTo>
                      <a:cubicBezTo>
                        <a:pt x="11752" y="6270"/>
                        <a:pt x="11910" y="6112"/>
                        <a:pt x="11910" y="5923"/>
                      </a:cubicBezTo>
                      <a:cubicBezTo>
                        <a:pt x="11910" y="5734"/>
                        <a:pt x="11752" y="5576"/>
                        <a:pt x="11563" y="5576"/>
                      </a:cubicBezTo>
                      <a:lnTo>
                        <a:pt x="11154" y="5576"/>
                      </a:lnTo>
                      <a:cubicBezTo>
                        <a:pt x="10996" y="2962"/>
                        <a:pt x="8917" y="914"/>
                        <a:pt x="6333" y="725"/>
                      </a:cubicBezTo>
                      <a:lnTo>
                        <a:pt x="6333" y="347"/>
                      </a:lnTo>
                      <a:cubicBezTo>
                        <a:pt x="6333" y="126"/>
                        <a:pt x="6176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6" name="Google Shape;9383;p73">
                  <a:extLst>
                    <a:ext uri="{FF2B5EF4-FFF2-40B4-BE49-F238E27FC236}">
                      <a16:creationId xmlns:a16="http://schemas.microsoft.com/office/drawing/2014/main" id="{C6C1A200-AA49-C03E-F425-BC354BB52A4F}"/>
                    </a:ext>
                  </a:extLst>
                </p:cNvPr>
                <p:cNvSpPr/>
                <p:nvPr/>
              </p:nvSpPr>
              <p:spPr>
                <a:xfrm>
                  <a:off x="1058025" y="4155875"/>
                  <a:ext cx="7250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0" h="2080" extrusionOk="0">
                      <a:moveTo>
                        <a:pt x="1418" y="1"/>
                      </a:moveTo>
                      <a:cubicBezTo>
                        <a:pt x="851" y="1"/>
                        <a:pt x="316" y="347"/>
                        <a:pt x="127" y="914"/>
                      </a:cubicBezTo>
                      <a:cubicBezTo>
                        <a:pt x="1" y="1166"/>
                        <a:pt x="1" y="1450"/>
                        <a:pt x="95" y="1765"/>
                      </a:cubicBezTo>
                      <a:cubicBezTo>
                        <a:pt x="473" y="1954"/>
                        <a:pt x="946" y="2080"/>
                        <a:pt x="1418" y="2080"/>
                      </a:cubicBezTo>
                      <a:cubicBezTo>
                        <a:pt x="1891" y="2080"/>
                        <a:pt x="2332" y="1954"/>
                        <a:pt x="2773" y="1765"/>
                      </a:cubicBezTo>
                      <a:cubicBezTo>
                        <a:pt x="2899" y="1387"/>
                        <a:pt x="2805" y="946"/>
                        <a:pt x="2616" y="599"/>
                      </a:cubicBezTo>
                      <a:cubicBezTo>
                        <a:pt x="2332" y="221"/>
                        <a:pt x="1891" y="1"/>
                        <a:pt x="14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7" name="Google Shape;9384;p73">
                  <a:extLst>
                    <a:ext uri="{FF2B5EF4-FFF2-40B4-BE49-F238E27FC236}">
                      <a16:creationId xmlns:a16="http://schemas.microsoft.com/office/drawing/2014/main" id="{A25E7E7F-791E-1D94-E08C-D0DEA02B6F6D}"/>
                    </a:ext>
                  </a:extLst>
                </p:cNvPr>
                <p:cNvSpPr/>
                <p:nvPr/>
              </p:nvSpPr>
              <p:spPr>
                <a:xfrm>
                  <a:off x="1076150" y="4103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3" y="0"/>
                      </a:moveTo>
                      <a:cubicBezTo>
                        <a:pt x="315" y="0"/>
                        <a:pt x="0" y="315"/>
                        <a:pt x="0" y="693"/>
                      </a:cubicBezTo>
                      <a:cubicBezTo>
                        <a:pt x="0" y="1103"/>
                        <a:pt x="315" y="1418"/>
                        <a:pt x="693" y="1418"/>
                      </a:cubicBezTo>
                      <a:cubicBezTo>
                        <a:pt x="1103" y="1355"/>
                        <a:pt x="1418" y="1040"/>
                        <a:pt x="1418" y="693"/>
                      </a:cubicBezTo>
                      <a:cubicBezTo>
                        <a:pt x="1418" y="315"/>
                        <a:pt x="1103" y="0"/>
                        <a:pt x="6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8" name="Google Shape;9385;p73">
                  <a:extLst>
                    <a:ext uri="{FF2B5EF4-FFF2-40B4-BE49-F238E27FC236}">
                      <a16:creationId xmlns:a16="http://schemas.microsoft.com/office/drawing/2014/main" id="{8FFF301E-790A-E591-8903-9EDEEB316B90}"/>
                    </a:ext>
                  </a:extLst>
                </p:cNvPr>
                <p:cNvSpPr/>
                <p:nvPr/>
              </p:nvSpPr>
              <p:spPr>
                <a:xfrm>
                  <a:off x="1016275" y="4051125"/>
                  <a:ext cx="155975" cy="1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5483" extrusionOk="0">
                      <a:moveTo>
                        <a:pt x="3088" y="1"/>
                      </a:moveTo>
                      <a:cubicBezTo>
                        <a:pt x="1356" y="1"/>
                        <a:pt x="1" y="1387"/>
                        <a:pt x="1" y="3120"/>
                      </a:cubicBezTo>
                      <a:cubicBezTo>
                        <a:pt x="1" y="4033"/>
                        <a:pt x="379" y="4852"/>
                        <a:pt x="1041" y="5451"/>
                      </a:cubicBezTo>
                      <a:cubicBezTo>
                        <a:pt x="1041" y="5262"/>
                        <a:pt x="1104" y="5041"/>
                        <a:pt x="1167" y="4852"/>
                      </a:cubicBezTo>
                      <a:cubicBezTo>
                        <a:pt x="1324" y="4380"/>
                        <a:pt x="1671" y="4002"/>
                        <a:pt x="2112" y="3750"/>
                      </a:cubicBezTo>
                      <a:cubicBezTo>
                        <a:pt x="1891" y="3498"/>
                        <a:pt x="1734" y="3151"/>
                        <a:pt x="1734" y="2804"/>
                      </a:cubicBezTo>
                      <a:cubicBezTo>
                        <a:pt x="1734" y="2048"/>
                        <a:pt x="2364" y="1418"/>
                        <a:pt x="3088" y="1418"/>
                      </a:cubicBezTo>
                      <a:cubicBezTo>
                        <a:pt x="3845" y="1418"/>
                        <a:pt x="4475" y="2048"/>
                        <a:pt x="4475" y="2804"/>
                      </a:cubicBezTo>
                      <a:cubicBezTo>
                        <a:pt x="4475" y="3151"/>
                        <a:pt x="4317" y="3529"/>
                        <a:pt x="4097" y="3750"/>
                      </a:cubicBezTo>
                      <a:cubicBezTo>
                        <a:pt x="4349" y="3907"/>
                        <a:pt x="4632" y="4128"/>
                        <a:pt x="4790" y="4411"/>
                      </a:cubicBezTo>
                      <a:cubicBezTo>
                        <a:pt x="4979" y="4726"/>
                        <a:pt x="5105" y="5073"/>
                        <a:pt x="5136" y="5482"/>
                      </a:cubicBezTo>
                      <a:cubicBezTo>
                        <a:pt x="5766" y="4884"/>
                        <a:pt x="6207" y="4096"/>
                        <a:pt x="6207" y="3151"/>
                      </a:cubicBezTo>
                      <a:cubicBezTo>
                        <a:pt x="6239" y="1418"/>
                        <a:pt x="4821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8" name="Google Shape;9386;p73">
                <a:extLst>
                  <a:ext uri="{FF2B5EF4-FFF2-40B4-BE49-F238E27FC236}">
                    <a16:creationId xmlns:a16="http://schemas.microsoft.com/office/drawing/2014/main" id="{47F83B06-DCE8-DA6E-A402-30ADF3D5D81C}"/>
                  </a:ext>
                </a:extLst>
              </p:cNvPr>
              <p:cNvGrpSpPr/>
              <p:nvPr/>
            </p:nvGrpSpPr>
            <p:grpSpPr>
              <a:xfrm>
                <a:off x="4571286" y="3748557"/>
                <a:ext cx="500612" cy="499261"/>
                <a:chOff x="2768750" y="3227275"/>
                <a:chExt cx="296175" cy="295375"/>
              </a:xfrm>
              <a:grpFill/>
            </p:grpSpPr>
            <p:sp>
              <p:nvSpPr>
                <p:cNvPr id="237" name="Google Shape;9387;p73">
                  <a:extLst>
                    <a:ext uri="{FF2B5EF4-FFF2-40B4-BE49-F238E27FC236}">
                      <a16:creationId xmlns:a16="http://schemas.microsoft.com/office/drawing/2014/main" id="{4C9FF9BD-F127-34D0-486A-CFFE72B867D2}"/>
                    </a:ext>
                  </a:extLst>
                </p:cNvPr>
                <p:cNvSpPr/>
                <p:nvPr/>
              </p:nvSpPr>
              <p:spPr>
                <a:xfrm>
                  <a:off x="2882950" y="3227275"/>
                  <a:ext cx="6855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73" extrusionOk="0">
                      <a:moveTo>
                        <a:pt x="1355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43"/>
                        <a:pt x="631" y="2773"/>
                        <a:pt x="1355" y="2773"/>
                      </a:cubicBezTo>
                      <a:cubicBezTo>
                        <a:pt x="2111" y="2773"/>
                        <a:pt x="2742" y="2174"/>
                        <a:pt x="2742" y="1387"/>
                      </a:cubicBezTo>
                      <a:cubicBezTo>
                        <a:pt x="2742" y="631"/>
                        <a:pt x="2111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8" name="Google Shape;9388;p73">
                  <a:extLst>
                    <a:ext uri="{FF2B5EF4-FFF2-40B4-BE49-F238E27FC236}">
                      <a16:creationId xmlns:a16="http://schemas.microsoft.com/office/drawing/2014/main" id="{1B9BA70C-7665-4BB0-90FA-AC4C87DD3549}"/>
                    </a:ext>
                  </a:extLst>
                </p:cNvPr>
                <p:cNvSpPr/>
                <p:nvPr/>
              </p:nvSpPr>
              <p:spPr>
                <a:xfrm>
                  <a:off x="285617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4" y="1386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9" name="Google Shape;9389;p73">
                  <a:extLst>
                    <a:ext uri="{FF2B5EF4-FFF2-40B4-BE49-F238E27FC236}">
                      <a16:creationId xmlns:a16="http://schemas.microsoft.com/office/drawing/2014/main" id="{D2D68D6B-2ABF-2054-2440-02D8EEF5F158}"/>
                    </a:ext>
                  </a:extLst>
                </p:cNvPr>
                <p:cNvSpPr/>
                <p:nvPr/>
              </p:nvSpPr>
              <p:spPr>
                <a:xfrm>
                  <a:off x="2890050" y="3436000"/>
                  <a:ext cx="18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725" y="138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0" name="Google Shape;9390;p73">
                  <a:extLst>
                    <a:ext uri="{FF2B5EF4-FFF2-40B4-BE49-F238E27FC236}">
                      <a16:creationId xmlns:a16="http://schemas.microsoft.com/office/drawing/2014/main" id="{288FE576-9101-A146-3C33-C7A98A8CD17B}"/>
                    </a:ext>
                  </a:extLst>
                </p:cNvPr>
                <p:cNvSpPr/>
                <p:nvPr/>
              </p:nvSpPr>
              <p:spPr>
                <a:xfrm>
                  <a:off x="282152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3" y="1386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1" name="Google Shape;9391;p73">
                  <a:extLst>
                    <a:ext uri="{FF2B5EF4-FFF2-40B4-BE49-F238E27FC236}">
                      <a16:creationId xmlns:a16="http://schemas.microsoft.com/office/drawing/2014/main" id="{F8224A56-5843-7060-C0FA-128704413926}"/>
                    </a:ext>
                  </a:extLst>
                </p:cNvPr>
                <p:cNvSpPr/>
                <p:nvPr/>
              </p:nvSpPr>
              <p:spPr>
                <a:xfrm>
                  <a:off x="2924700" y="3436000"/>
                  <a:ext cx="346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1387" y="1386"/>
                      </a:ln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2" name="Google Shape;9392;p73">
                  <a:extLst>
                    <a:ext uri="{FF2B5EF4-FFF2-40B4-BE49-F238E27FC236}">
                      <a16:creationId xmlns:a16="http://schemas.microsoft.com/office/drawing/2014/main" id="{99C4C4FF-C731-2A83-767A-119FC53D01A7}"/>
                    </a:ext>
                  </a:extLst>
                </p:cNvPr>
                <p:cNvSpPr/>
                <p:nvPr/>
              </p:nvSpPr>
              <p:spPr>
                <a:xfrm>
                  <a:off x="2768750" y="3384800"/>
                  <a:ext cx="244175" cy="137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7" h="5514" extrusionOk="0">
                      <a:moveTo>
                        <a:pt x="7971" y="1387"/>
                      </a:moveTo>
                      <a:cubicBezTo>
                        <a:pt x="8192" y="1387"/>
                        <a:pt x="8349" y="1544"/>
                        <a:pt x="8349" y="1733"/>
                      </a:cubicBezTo>
                      <a:lnTo>
                        <a:pt x="8349" y="3813"/>
                      </a:lnTo>
                      <a:cubicBezTo>
                        <a:pt x="8349" y="4033"/>
                        <a:pt x="8192" y="4191"/>
                        <a:pt x="7971" y="4191"/>
                      </a:cubicBezTo>
                      <a:lnTo>
                        <a:pt x="1765" y="4191"/>
                      </a:lnTo>
                      <a:cubicBezTo>
                        <a:pt x="1576" y="4191"/>
                        <a:pt x="1418" y="4033"/>
                        <a:pt x="1418" y="3813"/>
                      </a:cubicBezTo>
                      <a:lnTo>
                        <a:pt x="1418" y="1733"/>
                      </a:lnTo>
                      <a:cubicBezTo>
                        <a:pt x="1418" y="1544"/>
                        <a:pt x="1576" y="1387"/>
                        <a:pt x="1765" y="1387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lnTo>
                        <a:pt x="32" y="4506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8727" y="5514"/>
                      </a:lnTo>
                      <a:cubicBezTo>
                        <a:pt x="9326" y="5514"/>
                        <a:pt x="9767" y="5041"/>
                        <a:pt x="9767" y="4506"/>
                      </a:cubicBezTo>
                      <a:lnTo>
                        <a:pt x="9767" y="1040"/>
                      </a:lnTo>
                      <a:cubicBezTo>
                        <a:pt x="9767" y="442"/>
                        <a:pt x="9294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3" name="Google Shape;9393;p73">
                  <a:extLst>
                    <a:ext uri="{FF2B5EF4-FFF2-40B4-BE49-F238E27FC236}">
                      <a16:creationId xmlns:a16="http://schemas.microsoft.com/office/drawing/2014/main" id="{9513BB64-14A9-5C91-146C-50ED5CD30366}"/>
                    </a:ext>
                  </a:extLst>
                </p:cNvPr>
                <p:cNvSpPr/>
                <p:nvPr/>
              </p:nvSpPr>
              <p:spPr>
                <a:xfrm>
                  <a:off x="3030250" y="3419450"/>
                  <a:ext cx="346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742" extrusionOk="0">
                      <a:moveTo>
                        <a:pt x="0" y="1"/>
                      </a:moveTo>
                      <a:lnTo>
                        <a:pt x="0" y="2742"/>
                      </a:lnTo>
                      <a:lnTo>
                        <a:pt x="1040" y="2742"/>
                      </a:lnTo>
                      <a:cubicBezTo>
                        <a:pt x="1229" y="2742"/>
                        <a:pt x="1386" y="2584"/>
                        <a:pt x="1386" y="2395"/>
                      </a:cubicBezTo>
                      <a:lnTo>
                        <a:pt x="1386" y="347"/>
                      </a:ln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4" name="Google Shape;9394;p73">
                  <a:extLst>
                    <a:ext uri="{FF2B5EF4-FFF2-40B4-BE49-F238E27FC236}">
                      <a16:creationId xmlns:a16="http://schemas.microsoft.com/office/drawing/2014/main" id="{767859D2-B8BA-7EBC-60BF-4672EE5B291A}"/>
                    </a:ext>
                  </a:extLst>
                </p:cNvPr>
                <p:cNvSpPr/>
                <p:nvPr/>
              </p:nvSpPr>
              <p:spPr>
                <a:xfrm>
                  <a:off x="2856175" y="3294225"/>
                  <a:ext cx="1221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931" extrusionOk="0">
                      <a:moveTo>
                        <a:pt x="820" y="0"/>
                      </a:moveTo>
                      <a:cubicBezTo>
                        <a:pt x="316" y="473"/>
                        <a:pt x="0" y="1103"/>
                        <a:pt x="0" y="1828"/>
                      </a:cubicBezTo>
                      <a:lnTo>
                        <a:pt x="0" y="2552"/>
                      </a:lnTo>
                      <a:cubicBezTo>
                        <a:pt x="0" y="2773"/>
                        <a:pt x="158" y="2930"/>
                        <a:pt x="347" y="2930"/>
                      </a:cubicBezTo>
                      <a:lnTo>
                        <a:pt x="4506" y="2930"/>
                      </a:lnTo>
                      <a:cubicBezTo>
                        <a:pt x="4726" y="2930"/>
                        <a:pt x="4884" y="2773"/>
                        <a:pt x="4884" y="2552"/>
                      </a:cubicBezTo>
                      <a:lnTo>
                        <a:pt x="4884" y="1828"/>
                      </a:lnTo>
                      <a:cubicBezTo>
                        <a:pt x="4884" y="1103"/>
                        <a:pt x="4569" y="441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65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9" name="Google Shape;9395;p73">
                <a:extLst>
                  <a:ext uri="{FF2B5EF4-FFF2-40B4-BE49-F238E27FC236}">
                    <a16:creationId xmlns:a16="http://schemas.microsoft.com/office/drawing/2014/main" id="{1414751B-E2D0-FB6F-9E34-FE0FA4EA2AB4}"/>
                  </a:ext>
                </a:extLst>
              </p:cNvPr>
              <p:cNvGrpSpPr/>
              <p:nvPr/>
            </p:nvGrpSpPr>
            <p:grpSpPr>
              <a:xfrm>
                <a:off x="4601244" y="4379003"/>
                <a:ext cx="440694" cy="498458"/>
                <a:chOff x="2786075" y="3591800"/>
                <a:chExt cx="260725" cy="294900"/>
              </a:xfrm>
              <a:grpFill/>
            </p:grpSpPr>
            <p:sp>
              <p:nvSpPr>
                <p:cNvPr id="232" name="Google Shape;9396;p73">
                  <a:extLst>
                    <a:ext uri="{FF2B5EF4-FFF2-40B4-BE49-F238E27FC236}">
                      <a16:creationId xmlns:a16="http://schemas.microsoft.com/office/drawing/2014/main" id="{A8C62A0D-D8BB-5BE6-2C78-0F24CA552D08}"/>
                    </a:ext>
                  </a:extLst>
                </p:cNvPr>
                <p:cNvSpPr/>
                <p:nvPr/>
              </p:nvSpPr>
              <p:spPr>
                <a:xfrm>
                  <a:off x="2898700" y="36770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6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3" name="Google Shape;9397;p73">
                  <a:extLst>
                    <a:ext uri="{FF2B5EF4-FFF2-40B4-BE49-F238E27FC236}">
                      <a16:creationId xmlns:a16="http://schemas.microsoft.com/office/drawing/2014/main" id="{C530B94F-07FC-479E-9E0A-95DF3A7C3101}"/>
                    </a:ext>
                  </a:extLst>
                </p:cNvPr>
                <p:cNvSpPr/>
                <p:nvPr/>
              </p:nvSpPr>
              <p:spPr>
                <a:xfrm>
                  <a:off x="2883750" y="37297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1323" y="1"/>
                      </a:moveTo>
                      <a:cubicBezTo>
                        <a:pt x="693" y="1"/>
                        <a:pt x="189" y="379"/>
                        <a:pt x="0" y="977"/>
                      </a:cubicBezTo>
                      <a:cubicBezTo>
                        <a:pt x="378" y="1198"/>
                        <a:pt x="819" y="1355"/>
                        <a:pt x="1323" y="1355"/>
                      </a:cubicBezTo>
                      <a:cubicBezTo>
                        <a:pt x="1796" y="1355"/>
                        <a:pt x="2269" y="1198"/>
                        <a:pt x="2678" y="977"/>
                      </a:cubicBezTo>
                      <a:cubicBezTo>
                        <a:pt x="2489" y="410"/>
                        <a:pt x="1922" y="1"/>
                        <a:pt x="13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4" name="Google Shape;9398;p73">
                  <a:extLst>
                    <a:ext uri="{FF2B5EF4-FFF2-40B4-BE49-F238E27FC236}">
                      <a16:creationId xmlns:a16="http://schemas.microsoft.com/office/drawing/2014/main" id="{86C136D1-E0CF-FEA2-D696-ED5ECC44D6F7}"/>
                    </a:ext>
                  </a:extLst>
                </p:cNvPr>
                <p:cNvSpPr/>
                <p:nvPr/>
              </p:nvSpPr>
              <p:spPr>
                <a:xfrm>
                  <a:off x="2855375" y="3643150"/>
                  <a:ext cx="122125" cy="9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3939" extrusionOk="0">
                      <a:moveTo>
                        <a:pt x="2458" y="0"/>
                      </a:moveTo>
                      <a:cubicBezTo>
                        <a:pt x="1198" y="0"/>
                        <a:pt x="222" y="977"/>
                        <a:pt x="64" y="2079"/>
                      </a:cubicBezTo>
                      <a:cubicBezTo>
                        <a:pt x="1" y="2741"/>
                        <a:pt x="159" y="3371"/>
                        <a:pt x="600" y="3938"/>
                      </a:cubicBezTo>
                      <a:cubicBezTo>
                        <a:pt x="820" y="3529"/>
                        <a:pt x="1135" y="3214"/>
                        <a:pt x="1482" y="3025"/>
                      </a:cubicBezTo>
                      <a:cubicBezTo>
                        <a:pt x="1230" y="2772"/>
                        <a:pt x="1072" y="2426"/>
                        <a:pt x="1072" y="2079"/>
                      </a:cubicBezTo>
                      <a:cubicBezTo>
                        <a:pt x="1072" y="1323"/>
                        <a:pt x="1734" y="693"/>
                        <a:pt x="2458" y="693"/>
                      </a:cubicBezTo>
                      <a:cubicBezTo>
                        <a:pt x="3214" y="693"/>
                        <a:pt x="3845" y="1323"/>
                        <a:pt x="3845" y="2079"/>
                      </a:cubicBezTo>
                      <a:cubicBezTo>
                        <a:pt x="3845" y="2426"/>
                        <a:pt x="3687" y="2772"/>
                        <a:pt x="3435" y="3025"/>
                      </a:cubicBezTo>
                      <a:cubicBezTo>
                        <a:pt x="3845" y="3214"/>
                        <a:pt x="4128" y="3529"/>
                        <a:pt x="4317" y="3938"/>
                      </a:cubicBezTo>
                      <a:cubicBezTo>
                        <a:pt x="4695" y="3466"/>
                        <a:pt x="4853" y="2930"/>
                        <a:pt x="4853" y="2394"/>
                      </a:cubicBezTo>
                      <a:cubicBezTo>
                        <a:pt x="4884" y="1103"/>
                        <a:pt x="3813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5" name="Google Shape;9399;p73">
                  <a:extLst>
                    <a:ext uri="{FF2B5EF4-FFF2-40B4-BE49-F238E27FC236}">
                      <a16:creationId xmlns:a16="http://schemas.microsoft.com/office/drawing/2014/main" id="{AD19AF7F-9AA8-6534-2016-AB4C721AD8C3}"/>
                    </a:ext>
                  </a:extLst>
                </p:cNvPr>
                <p:cNvSpPr/>
                <p:nvPr/>
              </p:nvSpPr>
              <p:spPr>
                <a:xfrm>
                  <a:off x="2801050" y="3591800"/>
                  <a:ext cx="229225" cy="25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69" h="10340" extrusionOk="0">
                      <a:moveTo>
                        <a:pt x="4679" y="1327"/>
                      </a:moveTo>
                      <a:cubicBezTo>
                        <a:pt x="6369" y="1327"/>
                        <a:pt x="7750" y="2741"/>
                        <a:pt x="7750" y="4448"/>
                      </a:cubicBezTo>
                      <a:cubicBezTo>
                        <a:pt x="7750" y="6244"/>
                        <a:pt x="6301" y="7599"/>
                        <a:pt x="4631" y="7599"/>
                      </a:cubicBezTo>
                      <a:cubicBezTo>
                        <a:pt x="2836" y="7599"/>
                        <a:pt x="1292" y="5961"/>
                        <a:pt x="1575" y="4039"/>
                      </a:cubicBezTo>
                      <a:cubicBezTo>
                        <a:pt x="1764" y="2716"/>
                        <a:pt x="2867" y="1550"/>
                        <a:pt x="4222" y="1361"/>
                      </a:cubicBezTo>
                      <a:cubicBezTo>
                        <a:pt x="4376" y="1338"/>
                        <a:pt x="4529" y="1327"/>
                        <a:pt x="4679" y="1327"/>
                      </a:cubicBezTo>
                      <a:close/>
                      <a:moveTo>
                        <a:pt x="4597" y="0"/>
                      </a:moveTo>
                      <a:cubicBezTo>
                        <a:pt x="4401" y="0"/>
                        <a:pt x="4202" y="13"/>
                        <a:pt x="4001" y="38"/>
                      </a:cubicBezTo>
                      <a:cubicBezTo>
                        <a:pt x="1985" y="290"/>
                        <a:pt x="378" y="1928"/>
                        <a:pt x="158" y="3913"/>
                      </a:cubicBezTo>
                      <a:cubicBezTo>
                        <a:pt x="0" y="5110"/>
                        <a:pt x="315" y="6244"/>
                        <a:pt x="1008" y="7189"/>
                      </a:cubicBezTo>
                      <a:cubicBezTo>
                        <a:pt x="1197" y="7473"/>
                        <a:pt x="1449" y="7756"/>
                        <a:pt x="1670" y="7945"/>
                      </a:cubicBezTo>
                      <a:lnTo>
                        <a:pt x="4411" y="10277"/>
                      </a:lnTo>
                      <a:cubicBezTo>
                        <a:pt x="4474" y="10308"/>
                        <a:pt x="4568" y="10340"/>
                        <a:pt x="4631" y="10340"/>
                      </a:cubicBezTo>
                      <a:cubicBezTo>
                        <a:pt x="4726" y="10340"/>
                        <a:pt x="4789" y="10308"/>
                        <a:pt x="4883" y="10277"/>
                      </a:cubicBezTo>
                      <a:lnTo>
                        <a:pt x="7593" y="7945"/>
                      </a:lnTo>
                      <a:cubicBezTo>
                        <a:pt x="7845" y="7756"/>
                        <a:pt x="8065" y="7473"/>
                        <a:pt x="8254" y="7189"/>
                      </a:cubicBezTo>
                      <a:cubicBezTo>
                        <a:pt x="8853" y="6402"/>
                        <a:pt x="9168" y="5457"/>
                        <a:pt x="9168" y="4480"/>
                      </a:cubicBezTo>
                      <a:cubicBezTo>
                        <a:pt x="9139" y="1996"/>
                        <a:pt x="7104" y="0"/>
                        <a:pt x="45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6" name="Google Shape;9400;p73">
                  <a:extLst>
                    <a:ext uri="{FF2B5EF4-FFF2-40B4-BE49-F238E27FC236}">
                      <a16:creationId xmlns:a16="http://schemas.microsoft.com/office/drawing/2014/main" id="{0EECB677-19CC-AB86-B785-E3BE379AC4A1}"/>
                    </a:ext>
                  </a:extLst>
                </p:cNvPr>
                <p:cNvSpPr/>
                <p:nvPr/>
              </p:nvSpPr>
              <p:spPr>
                <a:xfrm>
                  <a:off x="2786075" y="3800675"/>
                  <a:ext cx="260725" cy="8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3441" extrusionOk="0">
                      <a:moveTo>
                        <a:pt x="1702" y="0"/>
                      </a:moveTo>
                      <a:cubicBezTo>
                        <a:pt x="1576" y="0"/>
                        <a:pt x="1513" y="63"/>
                        <a:pt x="1418" y="189"/>
                      </a:cubicBezTo>
                      <a:lnTo>
                        <a:pt x="32" y="2930"/>
                      </a:lnTo>
                      <a:cubicBezTo>
                        <a:pt x="1" y="3056"/>
                        <a:pt x="1" y="3213"/>
                        <a:pt x="32" y="3308"/>
                      </a:cubicBezTo>
                      <a:cubicBezTo>
                        <a:pt x="95" y="3371"/>
                        <a:pt x="190" y="3434"/>
                        <a:pt x="316" y="3434"/>
                      </a:cubicBezTo>
                      <a:lnTo>
                        <a:pt x="10019" y="3434"/>
                      </a:lnTo>
                      <a:cubicBezTo>
                        <a:pt x="10045" y="3438"/>
                        <a:pt x="10070" y="3440"/>
                        <a:pt x="10093" y="3440"/>
                      </a:cubicBezTo>
                      <a:cubicBezTo>
                        <a:pt x="10241" y="3440"/>
                        <a:pt x="10338" y="3362"/>
                        <a:pt x="10366" y="3308"/>
                      </a:cubicBezTo>
                      <a:cubicBezTo>
                        <a:pt x="10429" y="3182"/>
                        <a:pt x="10429" y="3056"/>
                        <a:pt x="10366" y="2930"/>
                      </a:cubicBezTo>
                      <a:lnTo>
                        <a:pt x="8979" y="189"/>
                      </a:lnTo>
                      <a:cubicBezTo>
                        <a:pt x="8948" y="63"/>
                        <a:pt x="8822" y="32"/>
                        <a:pt x="8696" y="0"/>
                      </a:cubicBezTo>
                      <a:lnTo>
                        <a:pt x="8601" y="95"/>
                      </a:lnTo>
                      <a:lnTo>
                        <a:pt x="5860" y="2426"/>
                      </a:lnTo>
                      <a:cubicBezTo>
                        <a:pt x="5671" y="2583"/>
                        <a:pt x="5451" y="2678"/>
                        <a:pt x="5199" y="2678"/>
                      </a:cubicBezTo>
                      <a:cubicBezTo>
                        <a:pt x="4978" y="2678"/>
                        <a:pt x="4726" y="2583"/>
                        <a:pt x="4537" y="2426"/>
                      </a:cubicBezTo>
                      <a:lnTo>
                        <a:pt x="1828" y="95"/>
                      </a:lnTo>
                      <a:lnTo>
                        <a:pt x="17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0" name="Google Shape;9401;p73">
                <a:extLst>
                  <a:ext uri="{FF2B5EF4-FFF2-40B4-BE49-F238E27FC236}">
                    <a16:creationId xmlns:a16="http://schemas.microsoft.com/office/drawing/2014/main" id="{98094B83-0400-67DD-7180-68378A90E280}"/>
                  </a:ext>
                </a:extLst>
              </p:cNvPr>
              <p:cNvGrpSpPr/>
              <p:nvPr/>
            </p:nvGrpSpPr>
            <p:grpSpPr>
              <a:xfrm>
                <a:off x="4659158" y="4984646"/>
                <a:ext cx="324868" cy="500612"/>
                <a:chOff x="2819150" y="3955025"/>
                <a:chExt cx="192200" cy="296175"/>
              </a:xfrm>
              <a:grpFill/>
            </p:grpSpPr>
            <p:sp>
              <p:nvSpPr>
                <p:cNvPr id="228" name="Google Shape;9402;p73">
                  <a:extLst>
                    <a:ext uri="{FF2B5EF4-FFF2-40B4-BE49-F238E27FC236}">
                      <a16:creationId xmlns:a16="http://schemas.microsoft.com/office/drawing/2014/main" id="{9E59B924-DC28-4DD2-995A-341E562EFAFA}"/>
                    </a:ext>
                  </a:extLst>
                </p:cNvPr>
                <p:cNvSpPr/>
                <p:nvPr/>
              </p:nvSpPr>
              <p:spPr>
                <a:xfrm>
                  <a:off x="2856175" y="40070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1324" y="0"/>
                      </a:moveTo>
                      <a:cubicBezTo>
                        <a:pt x="631" y="0"/>
                        <a:pt x="127" y="725"/>
                        <a:pt x="347" y="1386"/>
                      </a:cubicBezTo>
                      <a:lnTo>
                        <a:pt x="599" y="2080"/>
                      </a:lnTo>
                      <a:lnTo>
                        <a:pt x="379" y="2080"/>
                      </a:lnTo>
                      <a:cubicBezTo>
                        <a:pt x="158" y="2080"/>
                        <a:pt x="0" y="2237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4506" y="2804"/>
                      </a:lnTo>
                      <a:cubicBezTo>
                        <a:pt x="4726" y="2804"/>
                        <a:pt x="4884" y="2647"/>
                        <a:pt x="4884" y="2458"/>
                      </a:cubicBezTo>
                      <a:cubicBezTo>
                        <a:pt x="4884" y="2237"/>
                        <a:pt x="4726" y="2080"/>
                        <a:pt x="4506" y="2080"/>
                      </a:cubicBezTo>
                      <a:lnTo>
                        <a:pt x="4317" y="2080"/>
                      </a:lnTo>
                      <a:lnTo>
                        <a:pt x="4569" y="1386"/>
                      </a:lnTo>
                      <a:cubicBezTo>
                        <a:pt x="4789" y="725"/>
                        <a:pt x="4285" y="0"/>
                        <a:pt x="35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9" name="Google Shape;9403;p73">
                  <a:extLst>
                    <a:ext uri="{FF2B5EF4-FFF2-40B4-BE49-F238E27FC236}">
                      <a16:creationId xmlns:a16="http://schemas.microsoft.com/office/drawing/2014/main" id="{F8C2B286-B96A-3322-AC8B-299AA97BF75C}"/>
                    </a:ext>
                  </a:extLst>
                </p:cNvPr>
                <p:cNvSpPr/>
                <p:nvPr/>
              </p:nvSpPr>
              <p:spPr>
                <a:xfrm>
                  <a:off x="2819150" y="4180300"/>
                  <a:ext cx="192200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2836" extrusionOk="0">
                      <a:moveTo>
                        <a:pt x="1418" y="0"/>
                      </a:moveTo>
                      <a:cubicBezTo>
                        <a:pt x="1040" y="0"/>
                        <a:pt x="725" y="315"/>
                        <a:pt x="725" y="725"/>
                      </a:cubicBezTo>
                      <a:lnTo>
                        <a:pt x="725" y="1418"/>
                      </a:lnTo>
                      <a:cubicBezTo>
                        <a:pt x="316" y="1418"/>
                        <a:pt x="1" y="1733"/>
                        <a:pt x="1" y="2143"/>
                      </a:cubicBezTo>
                      <a:lnTo>
                        <a:pt x="1" y="2489"/>
                      </a:lnTo>
                      <a:cubicBezTo>
                        <a:pt x="1" y="2678"/>
                        <a:pt x="158" y="2836"/>
                        <a:pt x="379" y="2836"/>
                      </a:cubicBezTo>
                      <a:lnTo>
                        <a:pt x="7310" y="2836"/>
                      </a:lnTo>
                      <a:cubicBezTo>
                        <a:pt x="7530" y="2804"/>
                        <a:pt x="7688" y="2678"/>
                        <a:pt x="7688" y="2489"/>
                      </a:cubicBezTo>
                      <a:lnTo>
                        <a:pt x="7688" y="2143"/>
                      </a:lnTo>
                      <a:cubicBezTo>
                        <a:pt x="7688" y="1733"/>
                        <a:pt x="7373" y="1418"/>
                        <a:pt x="6995" y="1418"/>
                      </a:cubicBezTo>
                      <a:lnTo>
                        <a:pt x="6995" y="725"/>
                      </a:lnTo>
                      <a:cubicBezTo>
                        <a:pt x="6995" y="315"/>
                        <a:pt x="6680" y="0"/>
                        <a:pt x="62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0" name="Google Shape;9404;p73">
                  <a:extLst>
                    <a:ext uri="{FF2B5EF4-FFF2-40B4-BE49-F238E27FC236}">
                      <a16:creationId xmlns:a16="http://schemas.microsoft.com/office/drawing/2014/main" id="{A673D0AC-81DE-D8EE-8775-23211A26F17C}"/>
                    </a:ext>
                  </a:extLst>
                </p:cNvPr>
                <p:cNvSpPr/>
                <p:nvPr/>
              </p:nvSpPr>
              <p:spPr>
                <a:xfrm>
                  <a:off x="2882950" y="3955025"/>
                  <a:ext cx="685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1419" extrusionOk="0">
                      <a:moveTo>
                        <a:pt x="1355" y="1"/>
                      </a:moveTo>
                      <a:cubicBezTo>
                        <a:pt x="1166" y="1"/>
                        <a:pt x="1009" y="158"/>
                        <a:pt x="1009" y="348"/>
                      </a:cubicBezTo>
                      <a:lnTo>
                        <a:pt x="1009" y="726"/>
                      </a:lnTo>
                      <a:cubicBezTo>
                        <a:pt x="568" y="820"/>
                        <a:pt x="221" y="1072"/>
                        <a:pt x="1" y="1419"/>
                      </a:cubicBezTo>
                      <a:lnTo>
                        <a:pt x="2742" y="1419"/>
                      </a:lnTo>
                      <a:cubicBezTo>
                        <a:pt x="2521" y="1104"/>
                        <a:pt x="2111" y="852"/>
                        <a:pt x="1733" y="726"/>
                      </a:cubicBezTo>
                      <a:lnTo>
                        <a:pt x="1733" y="348"/>
                      </a:lnTo>
                      <a:cubicBezTo>
                        <a:pt x="1670" y="158"/>
                        <a:pt x="1513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1" name="Google Shape;9405;p73">
                  <a:extLst>
                    <a:ext uri="{FF2B5EF4-FFF2-40B4-BE49-F238E27FC236}">
                      <a16:creationId xmlns:a16="http://schemas.microsoft.com/office/drawing/2014/main" id="{77F0EBF0-E85A-A0AF-D749-2CC4E831DDBA}"/>
                    </a:ext>
                  </a:extLst>
                </p:cNvPr>
                <p:cNvSpPr/>
                <p:nvPr/>
              </p:nvSpPr>
              <p:spPr>
                <a:xfrm>
                  <a:off x="2856975" y="4093650"/>
                  <a:ext cx="11895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8" h="2805" extrusionOk="0">
                      <a:moveTo>
                        <a:pt x="473" y="1"/>
                      </a:moveTo>
                      <a:lnTo>
                        <a:pt x="0" y="2805"/>
                      </a:lnTo>
                      <a:lnTo>
                        <a:pt x="4757" y="2805"/>
                      </a:lnTo>
                      <a:lnTo>
                        <a:pt x="428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1" name="Google Shape;9406;p73">
                <a:extLst>
                  <a:ext uri="{FF2B5EF4-FFF2-40B4-BE49-F238E27FC236}">
                    <a16:creationId xmlns:a16="http://schemas.microsoft.com/office/drawing/2014/main" id="{2E2801A4-9EC5-3C36-6343-441C40B5340A}"/>
                  </a:ext>
                </a:extLst>
              </p:cNvPr>
              <p:cNvGrpSpPr/>
              <p:nvPr/>
            </p:nvGrpSpPr>
            <p:grpSpPr>
              <a:xfrm>
                <a:off x="7743692" y="3749212"/>
                <a:ext cx="499261" cy="497951"/>
                <a:chOff x="4629125" y="3235150"/>
                <a:chExt cx="295375" cy="294600"/>
              </a:xfrm>
              <a:grpFill/>
            </p:grpSpPr>
            <p:sp>
              <p:nvSpPr>
                <p:cNvPr id="223" name="Google Shape;9407;p73">
                  <a:extLst>
                    <a:ext uri="{FF2B5EF4-FFF2-40B4-BE49-F238E27FC236}">
                      <a16:creationId xmlns:a16="http://schemas.microsoft.com/office/drawing/2014/main" id="{0036E34D-C2C9-7CCD-710B-5AF832E080C0}"/>
                    </a:ext>
                  </a:extLst>
                </p:cNvPr>
                <p:cNvSpPr/>
                <p:nvPr/>
              </p:nvSpPr>
              <p:spPr>
                <a:xfrm>
                  <a:off x="4696850" y="33911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64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4" name="Google Shape;9408;p73">
                  <a:extLst>
                    <a:ext uri="{FF2B5EF4-FFF2-40B4-BE49-F238E27FC236}">
                      <a16:creationId xmlns:a16="http://schemas.microsoft.com/office/drawing/2014/main" id="{577E0195-DB8D-19BA-6966-030014151639}"/>
                    </a:ext>
                  </a:extLst>
                </p:cNvPr>
                <p:cNvSpPr/>
                <p:nvPr/>
              </p:nvSpPr>
              <p:spPr>
                <a:xfrm>
                  <a:off x="4680300" y="3443875"/>
                  <a:ext cx="69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773" y="1387"/>
                      </a:lnTo>
                      <a:cubicBezTo>
                        <a:pt x="2773" y="630"/>
                        <a:pt x="2175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5" name="Google Shape;9409;p73">
                  <a:extLst>
                    <a:ext uri="{FF2B5EF4-FFF2-40B4-BE49-F238E27FC236}">
                      <a16:creationId xmlns:a16="http://schemas.microsoft.com/office/drawing/2014/main" id="{019979F8-B292-F9CC-58F6-130F7C169DBF}"/>
                    </a:ext>
                  </a:extLst>
                </p:cNvPr>
                <p:cNvSpPr/>
                <p:nvPr/>
              </p:nvSpPr>
              <p:spPr>
                <a:xfrm>
                  <a:off x="4629125" y="3339900"/>
                  <a:ext cx="295375" cy="18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7594" extrusionOk="0">
                      <a:moveTo>
                        <a:pt x="10050" y="2080"/>
                      </a:moveTo>
                      <a:cubicBezTo>
                        <a:pt x="10239" y="2080"/>
                        <a:pt x="10397" y="2238"/>
                        <a:pt x="10397" y="2427"/>
                      </a:cubicBezTo>
                      <a:cubicBezTo>
                        <a:pt x="10397" y="2616"/>
                        <a:pt x="10239" y="2773"/>
                        <a:pt x="10050" y="2773"/>
                      </a:cubicBezTo>
                      <a:lnTo>
                        <a:pt x="6553" y="2773"/>
                      </a:lnTo>
                      <a:cubicBezTo>
                        <a:pt x="6333" y="2773"/>
                        <a:pt x="6175" y="2616"/>
                        <a:pt x="6175" y="2427"/>
                      </a:cubicBezTo>
                      <a:cubicBezTo>
                        <a:pt x="6175" y="2238"/>
                        <a:pt x="6333" y="2080"/>
                        <a:pt x="6553" y="2080"/>
                      </a:cubicBezTo>
                      <a:close/>
                      <a:moveTo>
                        <a:pt x="10050" y="3466"/>
                      </a:moveTo>
                      <a:cubicBezTo>
                        <a:pt x="10239" y="3466"/>
                        <a:pt x="10397" y="3624"/>
                        <a:pt x="10397" y="3813"/>
                      </a:cubicBezTo>
                      <a:cubicBezTo>
                        <a:pt x="10397" y="4002"/>
                        <a:pt x="10239" y="4159"/>
                        <a:pt x="10050" y="4159"/>
                      </a:cubicBezTo>
                      <a:lnTo>
                        <a:pt x="6553" y="4159"/>
                      </a:lnTo>
                      <a:cubicBezTo>
                        <a:pt x="6333" y="4159"/>
                        <a:pt x="6175" y="4002"/>
                        <a:pt x="6175" y="3813"/>
                      </a:cubicBezTo>
                      <a:cubicBezTo>
                        <a:pt x="6175" y="3624"/>
                        <a:pt x="6333" y="3466"/>
                        <a:pt x="6553" y="3466"/>
                      </a:cubicBezTo>
                      <a:close/>
                      <a:moveTo>
                        <a:pt x="10050" y="4821"/>
                      </a:moveTo>
                      <a:cubicBezTo>
                        <a:pt x="10239" y="4821"/>
                        <a:pt x="10397" y="4978"/>
                        <a:pt x="10397" y="5199"/>
                      </a:cubicBezTo>
                      <a:cubicBezTo>
                        <a:pt x="10397" y="5388"/>
                        <a:pt x="10239" y="5546"/>
                        <a:pt x="10050" y="5546"/>
                      </a:cubicBezTo>
                      <a:lnTo>
                        <a:pt x="6553" y="5546"/>
                      </a:lnTo>
                      <a:cubicBezTo>
                        <a:pt x="6333" y="5546"/>
                        <a:pt x="6175" y="5388"/>
                        <a:pt x="6175" y="5199"/>
                      </a:cubicBezTo>
                      <a:cubicBezTo>
                        <a:pt x="6175" y="4978"/>
                        <a:pt x="6333" y="4821"/>
                        <a:pt x="6553" y="4821"/>
                      </a:cubicBezTo>
                      <a:close/>
                      <a:moveTo>
                        <a:pt x="3403" y="1418"/>
                      </a:moveTo>
                      <a:cubicBezTo>
                        <a:pt x="4127" y="1418"/>
                        <a:pt x="4757" y="2049"/>
                        <a:pt x="4757" y="2773"/>
                      </a:cubicBezTo>
                      <a:cubicBezTo>
                        <a:pt x="4757" y="3151"/>
                        <a:pt x="4600" y="3498"/>
                        <a:pt x="4379" y="3718"/>
                      </a:cubicBezTo>
                      <a:cubicBezTo>
                        <a:pt x="5009" y="4065"/>
                        <a:pt x="5451" y="4758"/>
                        <a:pt x="5451" y="5546"/>
                      </a:cubicBezTo>
                      <a:lnTo>
                        <a:pt x="5451" y="5892"/>
                      </a:lnTo>
                      <a:lnTo>
                        <a:pt x="5514" y="5892"/>
                      </a:lnTo>
                      <a:cubicBezTo>
                        <a:pt x="5514" y="6081"/>
                        <a:pt x="5356" y="6239"/>
                        <a:pt x="5167" y="6239"/>
                      </a:cubicBezTo>
                      <a:lnTo>
                        <a:pt x="1701" y="6239"/>
                      </a:lnTo>
                      <a:cubicBezTo>
                        <a:pt x="1512" y="6239"/>
                        <a:pt x="1355" y="6081"/>
                        <a:pt x="1355" y="5892"/>
                      </a:cubicBezTo>
                      <a:lnTo>
                        <a:pt x="1355" y="5546"/>
                      </a:lnTo>
                      <a:cubicBezTo>
                        <a:pt x="1355" y="4758"/>
                        <a:pt x="1764" y="4096"/>
                        <a:pt x="2395" y="3718"/>
                      </a:cubicBezTo>
                      <a:cubicBezTo>
                        <a:pt x="2174" y="3498"/>
                        <a:pt x="2016" y="3151"/>
                        <a:pt x="2016" y="2773"/>
                      </a:cubicBezTo>
                      <a:cubicBezTo>
                        <a:pt x="2016" y="2049"/>
                        <a:pt x="2647" y="1418"/>
                        <a:pt x="3403" y="1418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6554"/>
                      </a:lnTo>
                      <a:cubicBezTo>
                        <a:pt x="0" y="7152"/>
                        <a:pt x="473" y="7593"/>
                        <a:pt x="1040" y="7593"/>
                      </a:cubicBezTo>
                      <a:lnTo>
                        <a:pt x="10806" y="7593"/>
                      </a:lnTo>
                      <a:cubicBezTo>
                        <a:pt x="11373" y="7593"/>
                        <a:pt x="11815" y="7121"/>
                        <a:pt x="11815" y="6554"/>
                      </a:cubicBezTo>
                      <a:lnTo>
                        <a:pt x="11815" y="1009"/>
                      </a:lnTo>
                      <a:cubicBezTo>
                        <a:pt x="11783" y="473"/>
                        <a:pt x="11310" y="1"/>
                        <a:pt x="10743" y="1"/>
                      </a:cubicBezTo>
                      <a:lnTo>
                        <a:pt x="7593" y="1"/>
                      </a:lnTo>
                      <a:lnTo>
                        <a:pt x="7593" y="347"/>
                      </a:lnTo>
                      <a:cubicBezTo>
                        <a:pt x="7593" y="946"/>
                        <a:pt x="7120" y="1355"/>
                        <a:pt x="6585" y="1355"/>
                      </a:cubicBezTo>
                      <a:lnTo>
                        <a:pt x="5198" y="1355"/>
                      </a:lnTo>
                      <a:cubicBezTo>
                        <a:pt x="4600" y="1355"/>
                        <a:pt x="4190" y="883"/>
                        <a:pt x="4190" y="347"/>
                      </a:cubicBezTo>
                      <a:lnTo>
                        <a:pt x="419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6" name="Google Shape;9410;p73">
                  <a:extLst>
                    <a:ext uri="{FF2B5EF4-FFF2-40B4-BE49-F238E27FC236}">
                      <a16:creationId xmlns:a16="http://schemas.microsoft.com/office/drawing/2014/main" id="{C7DE7364-59BF-7706-9B82-E5140173A163}"/>
                    </a:ext>
                  </a:extLst>
                </p:cNvPr>
                <p:cNvSpPr/>
                <p:nvPr/>
              </p:nvSpPr>
              <p:spPr>
                <a:xfrm>
                  <a:off x="4714975" y="32871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4"/>
                        <a:pt x="315" y="1419"/>
                        <a:pt x="693" y="1419"/>
                      </a:cubicBezTo>
                      <a:lnTo>
                        <a:pt x="1418" y="1419"/>
                      </a:lnTo>
                      <a:lnTo>
                        <a:pt x="1418" y="2458"/>
                      </a:lnTo>
                      <a:cubicBezTo>
                        <a:pt x="1386" y="2647"/>
                        <a:pt x="1544" y="2805"/>
                        <a:pt x="1733" y="2805"/>
                      </a:cubicBezTo>
                      <a:lnTo>
                        <a:pt x="3119" y="2805"/>
                      </a:lnTo>
                      <a:cubicBezTo>
                        <a:pt x="3308" y="2805"/>
                        <a:pt x="3466" y="2647"/>
                        <a:pt x="3466" y="2458"/>
                      </a:cubicBezTo>
                      <a:lnTo>
                        <a:pt x="3466" y="1419"/>
                      </a:lnTo>
                      <a:lnTo>
                        <a:pt x="4159" y="1419"/>
                      </a:lnTo>
                      <a:cubicBezTo>
                        <a:pt x="4568" y="1419"/>
                        <a:pt x="4883" y="1104"/>
                        <a:pt x="4883" y="725"/>
                      </a:cubicBezTo>
                      <a:cubicBezTo>
                        <a:pt x="4883" y="316"/>
                        <a:pt x="4568" y="1"/>
                        <a:pt x="415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7" name="Google Shape;9411;p73">
                  <a:extLst>
                    <a:ext uri="{FF2B5EF4-FFF2-40B4-BE49-F238E27FC236}">
                      <a16:creationId xmlns:a16="http://schemas.microsoft.com/office/drawing/2014/main" id="{AC0F95C9-5899-B17C-E7E4-5ED474C28BE9}"/>
                    </a:ext>
                  </a:extLst>
                </p:cNvPr>
                <p:cNvSpPr/>
                <p:nvPr/>
              </p:nvSpPr>
              <p:spPr>
                <a:xfrm>
                  <a:off x="4732300" y="3235150"/>
                  <a:ext cx="866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419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lnTo>
                        <a:pt x="3466" y="1418"/>
                      </a:lnTo>
                      <a:lnTo>
                        <a:pt x="3466" y="347"/>
                      </a:lnTo>
                      <a:cubicBezTo>
                        <a:pt x="3466" y="158"/>
                        <a:pt x="3308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2" name="Google Shape;9412;p73">
                <a:extLst>
                  <a:ext uri="{FF2B5EF4-FFF2-40B4-BE49-F238E27FC236}">
                    <a16:creationId xmlns:a16="http://schemas.microsoft.com/office/drawing/2014/main" id="{C3111E39-7049-6B01-7293-50EE7212A55B}"/>
                  </a:ext>
                </a:extLst>
              </p:cNvPr>
              <p:cNvGrpSpPr/>
              <p:nvPr/>
            </p:nvGrpSpPr>
            <p:grpSpPr>
              <a:xfrm>
                <a:off x="7743671" y="4378602"/>
                <a:ext cx="499303" cy="499261"/>
                <a:chOff x="4628325" y="3599825"/>
                <a:chExt cx="295400" cy="295375"/>
              </a:xfrm>
              <a:grpFill/>
            </p:grpSpPr>
            <p:sp>
              <p:nvSpPr>
                <p:cNvPr id="211" name="Google Shape;9413;p73">
                  <a:extLst>
                    <a:ext uri="{FF2B5EF4-FFF2-40B4-BE49-F238E27FC236}">
                      <a16:creationId xmlns:a16="http://schemas.microsoft.com/office/drawing/2014/main" id="{3BED3687-FA85-E16F-A888-4EED1EBE2125}"/>
                    </a:ext>
                  </a:extLst>
                </p:cNvPr>
                <p:cNvSpPr/>
                <p:nvPr/>
              </p:nvSpPr>
              <p:spPr>
                <a:xfrm>
                  <a:off x="4679525" y="3686450"/>
                  <a:ext cx="173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694" y="3466"/>
                      </a:lnTo>
                      <a:lnTo>
                        <a:pt x="6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2" name="Google Shape;9414;p73">
                  <a:extLst>
                    <a:ext uri="{FF2B5EF4-FFF2-40B4-BE49-F238E27FC236}">
                      <a16:creationId xmlns:a16="http://schemas.microsoft.com/office/drawing/2014/main" id="{34731EFD-E094-BBBB-9B24-5727611BB257}"/>
                    </a:ext>
                  </a:extLst>
                </p:cNvPr>
                <p:cNvSpPr/>
                <p:nvPr/>
              </p:nvSpPr>
              <p:spPr>
                <a:xfrm>
                  <a:off x="4854375" y="3686450"/>
                  <a:ext cx="181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3467" extrusionOk="0">
                      <a:moveTo>
                        <a:pt x="1" y="1"/>
                      </a:moveTo>
                      <a:lnTo>
                        <a:pt x="1" y="3466"/>
                      </a:lnTo>
                      <a:lnTo>
                        <a:pt x="725" y="3466"/>
                      </a:lnTo>
                      <a:lnTo>
                        <a:pt x="72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3" name="Google Shape;9415;p73">
                  <a:extLst>
                    <a:ext uri="{FF2B5EF4-FFF2-40B4-BE49-F238E27FC236}">
                      <a16:creationId xmlns:a16="http://schemas.microsoft.com/office/drawing/2014/main" id="{0CFE0A99-4C92-4B88-133B-30F12B5D97C1}"/>
                    </a:ext>
                  </a:extLst>
                </p:cNvPr>
                <p:cNvSpPr/>
                <p:nvPr/>
              </p:nvSpPr>
              <p:spPr>
                <a:xfrm>
                  <a:off x="4679525" y="3790425"/>
                  <a:ext cx="173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694" y="4159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4" name="Google Shape;9416;p73">
                  <a:extLst>
                    <a:ext uri="{FF2B5EF4-FFF2-40B4-BE49-F238E27FC236}">
                      <a16:creationId xmlns:a16="http://schemas.microsoft.com/office/drawing/2014/main" id="{19054311-F2DE-9306-3BAA-EF9D7ADB9C22}"/>
                    </a:ext>
                  </a:extLst>
                </p:cNvPr>
                <p:cNvSpPr/>
                <p:nvPr/>
              </p:nvSpPr>
              <p:spPr>
                <a:xfrm>
                  <a:off x="4854375" y="3790425"/>
                  <a:ext cx="181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4160" extrusionOk="0">
                      <a:moveTo>
                        <a:pt x="1" y="0"/>
                      </a:moveTo>
                      <a:lnTo>
                        <a:pt x="1" y="4159"/>
                      </a:lnTo>
                      <a:lnTo>
                        <a:pt x="725" y="4159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5" name="Google Shape;9417;p73">
                  <a:extLst>
                    <a:ext uri="{FF2B5EF4-FFF2-40B4-BE49-F238E27FC236}">
                      <a16:creationId xmlns:a16="http://schemas.microsoft.com/office/drawing/2014/main" id="{0440FFB1-56E9-CF04-FD2C-CB8A8AF91AB3}"/>
                    </a:ext>
                  </a:extLst>
                </p:cNvPr>
                <p:cNvSpPr/>
                <p:nvPr/>
              </p:nvSpPr>
              <p:spPr>
                <a:xfrm>
                  <a:off x="4628325" y="3686450"/>
                  <a:ext cx="34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3467" extrusionOk="0">
                      <a:moveTo>
                        <a:pt x="1009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2049"/>
                      </a:lnTo>
                      <a:cubicBezTo>
                        <a:pt x="1" y="2427"/>
                        <a:pt x="158" y="2773"/>
                        <a:pt x="442" y="3025"/>
                      </a:cubicBezTo>
                      <a:cubicBezTo>
                        <a:pt x="662" y="3340"/>
                        <a:pt x="1009" y="3466"/>
                        <a:pt x="1387" y="3466"/>
                      </a:cubicBezTo>
                      <a:lnTo>
                        <a:pt x="138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6" name="Google Shape;9418;p73">
                  <a:extLst>
                    <a:ext uri="{FF2B5EF4-FFF2-40B4-BE49-F238E27FC236}">
                      <a16:creationId xmlns:a16="http://schemas.microsoft.com/office/drawing/2014/main" id="{F963E545-828D-5F4F-C2FF-C549EC004688}"/>
                    </a:ext>
                  </a:extLst>
                </p:cNvPr>
                <p:cNvSpPr/>
                <p:nvPr/>
              </p:nvSpPr>
              <p:spPr>
                <a:xfrm>
                  <a:off x="4714975" y="3686450"/>
                  <a:ext cx="1221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4883" y="3466"/>
                      </a:lnTo>
                      <a:lnTo>
                        <a:pt x="488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7" name="Google Shape;9419;p73">
                  <a:extLst>
                    <a:ext uri="{FF2B5EF4-FFF2-40B4-BE49-F238E27FC236}">
                      <a16:creationId xmlns:a16="http://schemas.microsoft.com/office/drawing/2014/main" id="{D99FA4F2-B816-37B0-CCF6-4145CD326EF7}"/>
                    </a:ext>
                  </a:extLst>
                </p:cNvPr>
                <p:cNvSpPr/>
                <p:nvPr/>
              </p:nvSpPr>
              <p:spPr>
                <a:xfrm>
                  <a:off x="4889025" y="3777825"/>
                  <a:ext cx="34700" cy="1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4695" extrusionOk="0">
                      <a:moveTo>
                        <a:pt x="1387" y="0"/>
                      </a:moveTo>
                      <a:cubicBezTo>
                        <a:pt x="977" y="315"/>
                        <a:pt x="505" y="504"/>
                        <a:pt x="1" y="504"/>
                      </a:cubicBezTo>
                      <a:lnTo>
                        <a:pt x="1" y="4695"/>
                      </a:lnTo>
                      <a:lnTo>
                        <a:pt x="347" y="4695"/>
                      </a:lnTo>
                      <a:cubicBezTo>
                        <a:pt x="946" y="4695"/>
                        <a:pt x="1387" y="4222"/>
                        <a:pt x="1387" y="3655"/>
                      </a:cubicBez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8" name="Google Shape;9420;p73">
                  <a:extLst>
                    <a:ext uri="{FF2B5EF4-FFF2-40B4-BE49-F238E27FC236}">
                      <a16:creationId xmlns:a16="http://schemas.microsoft.com/office/drawing/2014/main" id="{7DED65B9-06A6-B005-F65E-EBA171A82E92}"/>
                    </a:ext>
                  </a:extLst>
                </p:cNvPr>
                <p:cNvSpPr/>
                <p:nvPr/>
              </p:nvSpPr>
              <p:spPr>
                <a:xfrm>
                  <a:off x="4628325" y="3777825"/>
                  <a:ext cx="3467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4664" extrusionOk="0">
                      <a:moveTo>
                        <a:pt x="1" y="0"/>
                      </a:moveTo>
                      <a:lnTo>
                        <a:pt x="1" y="3655"/>
                      </a:lnTo>
                      <a:cubicBezTo>
                        <a:pt x="1" y="4222"/>
                        <a:pt x="442" y="4663"/>
                        <a:pt x="1009" y="4663"/>
                      </a:cubicBezTo>
                      <a:lnTo>
                        <a:pt x="1387" y="4663"/>
                      </a:lnTo>
                      <a:lnTo>
                        <a:pt x="1387" y="504"/>
                      </a:lnTo>
                      <a:cubicBezTo>
                        <a:pt x="851" y="504"/>
                        <a:pt x="379" y="31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9" name="Google Shape;9421;p73">
                  <a:extLst>
                    <a:ext uri="{FF2B5EF4-FFF2-40B4-BE49-F238E27FC236}">
                      <a16:creationId xmlns:a16="http://schemas.microsoft.com/office/drawing/2014/main" id="{4A45764D-E1F4-6EA3-31DA-B48BE79ABBBA}"/>
                    </a:ext>
                  </a:extLst>
                </p:cNvPr>
                <p:cNvSpPr/>
                <p:nvPr/>
              </p:nvSpPr>
              <p:spPr>
                <a:xfrm>
                  <a:off x="4766950" y="37904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1" y="0"/>
                      </a:moveTo>
                      <a:lnTo>
                        <a:pt x="1" y="347"/>
                      </a:lnTo>
                      <a:cubicBezTo>
                        <a:pt x="1" y="568"/>
                        <a:pt x="158" y="725"/>
                        <a:pt x="347" y="725"/>
                      </a:cubicBezTo>
                      <a:cubicBezTo>
                        <a:pt x="568" y="725"/>
                        <a:pt x="694" y="568"/>
                        <a:pt x="694" y="347"/>
                      </a:cubicBez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0" name="Google Shape;9422;p73">
                  <a:extLst>
                    <a:ext uri="{FF2B5EF4-FFF2-40B4-BE49-F238E27FC236}">
                      <a16:creationId xmlns:a16="http://schemas.microsoft.com/office/drawing/2014/main" id="{51357A18-3D45-8838-C6B6-9E533FBDC5D1}"/>
                    </a:ext>
                  </a:extLst>
                </p:cNvPr>
                <p:cNvSpPr/>
                <p:nvPr/>
              </p:nvSpPr>
              <p:spPr>
                <a:xfrm>
                  <a:off x="4889025" y="3686450"/>
                  <a:ext cx="347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3467" extrusionOk="0">
                      <a:moveTo>
                        <a:pt x="1" y="1"/>
                      </a:moveTo>
                      <a:lnTo>
                        <a:pt x="1" y="3466"/>
                      </a:lnTo>
                      <a:cubicBezTo>
                        <a:pt x="347" y="3466"/>
                        <a:pt x="662" y="3340"/>
                        <a:pt x="946" y="3088"/>
                      </a:cubicBezTo>
                      <a:cubicBezTo>
                        <a:pt x="1229" y="2836"/>
                        <a:pt x="1387" y="2458"/>
                        <a:pt x="1387" y="2080"/>
                      </a:cubicBezTo>
                      <a:lnTo>
                        <a:pt x="1387" y="1040"/>
                      </a:lnTo>
                      <a:cubicBezTo>
                        <a:pt x="1387" y="442"/>
                        <a:pt x="91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1" name="Google Shape;9423;p73">
                  <a:extLst>
                    <a:ext uri="{FF2B5EF4-FFF2-40B4-BE49-F238E27FC236}">
                      <a16:creationId xmlns:a16="http://schemas.microsoft.com/office/drawing/2014/main" id="{A60C9015-BF36-718A-1C8F-634C2E31798B}"/>
                    </a:ext>
                  </a:extLst>
                </p:cNvPr>
                <p:cNvSpPr/>
                <p:nvPr/>
              </p:nvSpPr>
              <p:spPr>
                <a:xfrm>
                  <a:off x="4714975" y="3790425"/>
                  <a:ext cx="1221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4883" y="4159"/>
                      </a:lnTo>
                      <a:lnTo>
                        <a:pt x="4883" y="0"/>
                      </a:lnTo>
                      <a:lnTo>
                        <a:pt x="3466" y="0"/>
                      </a:lnTo>
                      <a:lnTo>
                        <a:pt x="3466" y="347"/>
                      </a:lnTo>
                      <a:cubicBezTo>
                        <a:pt x="3466" y="946"/>
                        <a:pt x="2993" y="1387"/>
                        <a:pt x="2426" y="1387"/>
                      </a:cubicBezTo>
                      <a:cubicBezTo>
                        <a:pt x="1827" y="1387"/>
                        <a:pt x="1418" y="914"/>
                        <a:pt x="1418" y="347"/>
                      </a:cubicBez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2" name="Google Shape;9424;p73">
                  <a:extLst>
                    <a:ext uri="{FF2B5EF4-FFF2-40B4-BE49-F238E27FC236}">
                      <a16:creationId xmlns:a16="http://schemas.microsoft.com/office/drawing/2014/main" id="{20069B21-2EB9-61C9-CCFD-BBDBBD70C1F4}"/>
                    </a:ext>
                  </a:extLst>
                </p:cNvPr>
                <p:cNvSpPr/>
                <p:nvPr/>
              </p:nvSpPr>
              <p:spPr>
                <a:xfrm>
                  <a:off x="4714175" y="3599825"/>
                  <a:ext cx="12210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77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lnTo>
                        <a:pt x="1" y="2773"/>
                      </a:lnTo>
                      <a:lnTo>
                        <a:pt x="1355" y="2773"/>
                      </a:lnTo>
                      <a:lnTo>
                        <a:pt x="1355" y="2426"/>
                      </a:lnTo>
                      <a:cubicBezTo>
                        <a:pt x="1355" y="1828"/>
                        <a:pt x="1828" y="1418"/>
                        <a:pt x="2395" y="1418"/>
                      </a:cubicBezTo>
                      <a:cubicBezTo>
                        <a:pt x="2994" y="1418"/>
                        <a:pt x="3403" y="1891"/>
                        <a:pt x="3403" y="2426"/>
                      </a:cubicBezTo>
                      <a:lnTo>
                        <a:pt x="3403" y="2773"/>
                      </a:lnTo>
                      <a:lnTo>
                        <a:pt x="4884" y="2773"/>
                      </a:lnTo>
                      <a:lnTo>
                        <a:pt x="4884" y="2426"/>
                      </a:ln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3" name="Google Shape;9425;p73">
                <a:extLst>
                  <a:ext uri="{FF2B5EF4-FFF2-40B4-BE49-F238E27FC236}">
                    <a16:creationId xmlns:a16="http://schemas.microsoft.com/office/drawing/2014/main" id="{873E0223-FC98-21DF-ECF2-DE4834165A65}"/>
                  </a:ext>
                </a:extLst>
              </p:cNvPr>
              <p:cNvGrpSpPr/>
              <p:nvPr/>
            </p:nvGrpSpPr>
            <p:grpSpPr>
              <a:xfrm>
                <a:off x="7773631" y="4984646"/>
                <a:ext cx="439383" cy="500612"/>
                <a:chOff x="4645650" y="3962900"/>
                <a:chExt cx="259950" cy="296175"/>
              </a:xfrm>
              <a:grpFill/>
            </p:grpSpPr>
            <p:sp>
              <p:nvSpPr>
                <p:cNvPr id="205" name="Google Shape;9426;p73">
                  <a:extLst>
                    <a:ext uri="{FF2B5EF4-FFF2-40B4-BE49-F238E27FC236}">
                      <a16:creationId xmlns:a16="http://schemas.microsoft.com/office/drawing/2014/main" id="{1765BD18-B7D0-B8F2-7AE1-CC699153FA55}"/>
                    </a:ext>
                  </a:extLst>
                </p:cNvPr>
                <p:cNvSpPr/>
                <p:nvPr/>
              </p:nvSpPr>
              <p:spPr>
                <a:xfrm>
                  <a:off x="4853600" y="4155100"/>
                  <a:ext cx="52000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159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1733" y="4159"/>
                      </a:lnTo>
                      <a:cubicBezTo>
                        <a:pt x="1922" y="4159"/>
                        <a:pt x="2079" y="4001"/>
                        <a:pt x="2079" y="3812"/>
                      </a:cubicBezTo>
                      <a:lnTo>
                        <a:pt x="2079" y="1733"/>
                      </a:lnTo>
                      <a:cubicBezTo>
                        <a:pt x="2079" y="788"/>
                        <a:pt x="1292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6" name="Google Shape;9427;p73">
                  <a:extLst>
                    <a:ext uri="{FF2B5EF4-FFF2-40B4-BE49-F238E27FC236}">
                      <a16:creationId xmlns:a16="http://schemas.microsoft.com/office/drawing/2014/main" id="{83812466-BB2E-4634-A211-428521F117B8}"/>
                    </a:ext>
                  </a:extLst>
                </p:cNvPr>
                <p:cNvSpPr/>
                <p:nvPr/>
              </p:nvSpPr>
              <p:spPr>
                <a:xfrm>
                  <a:off x="4714975" y="4155100"/>
                  <a:ext cx="121300" cy="5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2025" extrusionOk="0">
                      <a:moveTo>
                        <a:pt x="0" y="0"/>
                      </a:moveTo>
                      <a:lnTo>
                        <a:pt x="0" y="1481"/>
                      </a:lnTo>
                      <a:cubicBezTo>
                        <a:pt x="772" y="1843"/>
                        <a:pt x="1599" y="2024"/>
                        <a:pt x="2426" y="2024"/>
                      </a:cubicBezTo>
                      <a:cubicBezTo>
                        <a:pt x="3253" y="2024"/>
                        <a:pt x="4080" y="1843"/>
                        <a:pt x="4852" y="1481"/>
                      </a:cubicBezTo>
                      <a:lnTo>
                        <a:pt x="4852" y="0"/>
                      </a:lnTo>
                      <a:lnTo>
                        <a:pt x="4789" y="0"/>
                      </a:lnTo>
                      <a:cubicBezTo>
                        <a:pt x="4348" y="410"/>
                        <a:pt x="3781" y="693"/>
                        <a:pt x="3119" y="693"/>
                      </a:cubicBezTo>
                      <a:lnTo>
                        <a:pt x="1733" y="693"/>
                      </a:lnTo>
                      <a:cubicBezTo>
                        <a:pt x="1071" y="693"/>
                        <a:pt x="473" y="410"/>
                        <a:pt x="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7" name="Google Shape;9428;p73">
                  <a:extLst>
                    <a:ext uri="{FF2B5EF4-FFF2-40B4-BE49-F238E27FC236}">
                      <a16:creationId xmlns:a16="http://schemas.microsoft.com/office/drawing/2014/main" id="{F47FB95C-90DD-F659-D0B5-B7411E3A2967}"/>
                    </a:ext>
                  </a:extLst>
                </p:cNvPr>
                <p:cNvSpPr/>
                <p:nvPr/>
              </p:nvSpPr>
              <p:spPr>
                <a:xfrm>
                  <a:off x="4714975" y="4211025"/>
                  <a:ext cx="121300" cy="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1922" extrusionOk="0">
                      <a:moveTo>
                        <a:pt x="0" y="0"/>
                      </a:moveTo>
                      <a:lnTo>
                        <a:pt x="0" y="1922"/>
                      </a:lnTo>
                      <a:lnTo>
                        <a:pt x="4852" y="1922"/>
                      </a:lnTo>
                      <a:lnTo>
                        <a:pt x="4852" y="0"/>
                      </a:lnTo>
                      <a:cubicBezTo>
                        <a:pt x="4080" y="315"/>
                        <a:pt x="3253" y="473"/>
                        <a:pt x="2426" y="473"/>
                      </a:cubicBezTo>
                      <a:cubicBezTo>
                        <a:pt x="1599" y="473"/>
                        <a:pt x="772" y="3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8" name="Google Shape;9429;p73">
                  <a:extLst>
                    <a:ext uri="{FF2B5EF4-FFF2-40B4-BE49-F238E27FC236}">
                      <a16:creationId xmlns:a16="http://schemas.microsoft.com/office/drawing/2014/main" id="{B94ED283-93F5-0390-1B53-89BF2BA9500D}"/>
                    </a:ext>
                  </a:extLst>
                </p:cNvPr>
                <p:cNvSpPr/>
                <p:nvPr/>
              </p:nvSpPr>
              <p:spPr>
                <a:xfrm>
                  <a:off x="4645650" y="4154300"/>
                  <a:ext cx="520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4191" extrusionOk="0">
                      <a:moveTo>
                        <a:pt x="1734" y="1"/>
                      </a:moveTo>
                      <a:cubicBezTo>
                        <a:pt x="757" y="32"/>
                        <a:pt x="1" y="757"/>
                        <a:pt x="1" y="1765"/>
                      </a:cubicBezTo>
                      <a:lnTo>
                        <a:pt x="1" y="3844"/>
                      </a:lnTo>
                      <a:cubicBezTo>
                        <a:pt x="1" y="4033"/>
                        <a:pt x="158" y="4191"/>
                        <a:pt x="379" y="4191"/>
                      </a:cubicBezTo>
                      <a:lnTo>
                        <a:pt x="2080" y="4191"/>
                      </a:ln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9" name="Google Shape;9430;p73">
                  <a:extLst>
                    <a:ext uri="{FF2B5EF4-FFF2-40B4-BE49-F238E27FC236}">
                      <a16:creationId xmlns:a16="http://schemas.microsoft.com/office/drawing/2014/main" id="{DFABE3BB-D2F3-7158-6C05-C410991B55DE}"/>
                    </a:ext>
                  </a:extLst>
                </p:cNvPr>
                <p:cNvSpPr/>
                <p:nvPr/>
              </p:nvSpPr>
              <p:spPr>
                <a:xfrm>
                  <a:off x="4722850" y="4049550"/>
                  <a:ext cx="103975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223" extrusionOk="0">
                      <a:moveTo>
                        <a:pt x="2080" y="1"/>
                      </a:moveTo>
                      <a:cubicBezTo>
                        <a:pt x="1765" y="442"/>
                        <a:pt x="1260" y="694"/>
                        <a:pt x="693" y="694"/>
                      </a:cubicBezTo>
                      <a:lnTo>
                        <a:pt x="0" y="694"/>
                      </a:lnTo>
                      <a:lnTo>
                        <a:pt x="0" y="3498"/>
                      </a:lnTo>
                      <a:cubicBezTo>
                        <a:pt x="347" y="3939"/>
                        <a:pt x="851" y="4222"/>
                        <a:pt x="1418" y="4222"/>
                      </a:cubicBezTo>
                      <a:lnTo>
                        <a:pt x="2804" y="4222"/>
                      </a:lnTo>
                      <a:cubicBezTo>
                        <a:pt x="3340" y="4222"/>
                        <a:pt x="3844" y="3939"/>
                        <a:pt x="4159" y="3498"/>
                      </a:cubicBezTo>
                      <a:lnTo>
                        <a:pt x="4159" y="694"/>
                      </a:lnTo>
                      <a:lnTo>
                        <a:pt x="3466" y="694"/>
                      </a:lnTo>
                      <a:cubicBezTo>
                        <a:pt x="2899" y="694"/>
                        <a:pt x="2395" y="442"/>
                        <a:pt x="208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0" name="Google Shape;9431;p73">
                  <a:extLst>
                    <a:ext uri="{FF2B5EF4-FFF2-40B4-BE49-F238E27FC236}">
                      <a16:creationId xmlns:a16="http://schemas.microsoft.com/office/drawing/2014/main" id="{1BBA13B4-BCB6-285E-6E86-EAD37C967E2A}"/>
                    </a:ext>
                  </a:extLst>
                </p:cNvPr>
                <p:cNvSpPr/>
                <p:nvPr/>
              </p:nvSpPr>
              <p:spPr>
                <a:xfrm>
                  <a:off x="4678725" y="3962900"/>
                  <a:ext cx="1906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6" h="6964" extrusionOk="0">
                      <a:moveTo>
                        <a:pt x="3813" y="1"/>
                      </a:moveTo>
                      <a:cubicBezTo>
                        <a:pt x="1734" y="1"/>
                        <a:pt x="1" y="1702"/>
                        <a:pt x="1" y="3813"/>
                      </a:cubicBezTo>
                      <a:lnTo>
                        <a:pt x="1" y="5955"/>
                      </a:lnTo>
                      <a:lnTo>
                        <a:pt x="64" y="5955"/>
                      </a:lnTo>
                      <a:cubicBezTo>
                        <a:pt x="64" y="6522"/>
                        <a:pt x="537" y="6964"/>
                        <a:pt x="1104" y="6964"/>
                      </a:cubicBezTo>
                      <a:lnTo>
                        <a:pt x="1104" y="3813"/>
                      </a:lnTo>
                      <a:cubicBezTo>
                        <a:pt x="1104" y="3624"/>
                        <a:pt x="1261" y="3467"/>
                        <a:pt x="1450" y="3467"/>
                      </a:cubicBezTo>
                      <a:lnTo>
                        <a:pt x="2458" y="3467"/>
                      </a:lnTo>
                      <a:cubicBezTo>
                        <a:pt x="3057" y="3467"/>
                        <a:pt x="3498" y="2994"/>
                        <a:pt x="3498" y="2427"/>
                      </a:cubicBezTo>
                      <a:lnTo>
                        <a:pt x="3498" y="1734"/>
                      </a:lnTo>
                      <a:cubicBezTo>
                        <a:pt x="3498" y="1545"/>
                        <a:pt x="3656" y="1387"/>
                        <a:pt x="3845" y="1387"/>
                      </a:cubicBezTo>
                      <a:cubicBezTo>
                        <a:pt x="4034" y="1387"/>
                        <a:pt x="4191" y="1545"/>
                        <a:pt x="4191" y="1734"/>
                      </a:cubicBezTo>
                      <a:lnTo>
                        <a:pt x="4191" y="2427"/>
                      </a:lnTo>
                      <a:cubicBezTo>
                        <a:pt x="4191" y="3025"/>
                        <a:pt x="4664" y="3467"/>
                        <a:pt x="5231" y="3467"/>
                      </a:cubicBezTo>
                      <a:lnTo>
                        <a:pt x="6239" y="3467"/>
                      </a:lnTo>
                      <a:cubicBezTo>
                        <a:pt x="6459" y="3467"/>
                        <a:pt x="6617" y="3624"/>
                        <a:pt x="6617" y="3813"/>
                      </a:cubicBezTo>
                      <a:lnTo>
                        <a:pt x="6617" y="6964"/>
                      </a:lnTo>
                      <a:cubicBezTo>
                        <a:pt x="7184" y="6964"/>
                        <a:pt x="7625" y="6491"/>
                        <a:pt x="7625" y="5955"/>
                      </a:cubicBezTo>
                      <a:lnTo>
                        <a:pt x="7625" y="3813"/>
                      </a:lnTo>
                      <a:cubicBezTo>
                        <a:pt x="7625" y="1734"/>
                        <a:pt x="5924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4" name="Google Shape;9432;p73">
                <a:extLst>
                  <a:ext uri="{FF2B5EF4-FFF2-40B4-BE49-F238E27FC236}">
                    <a16:creationId xmlns:a16="http://schemas.microsoft.com/office/drawing/2014/main" id="{509289C5-3F8F-31F5-F71F-78DCFFA5356A}"/>
                  </a:ext>
                </a:extLst>
              </p:cNvPr>
              <p:cNvGrpSpPr/>
              <p:nvPr/>
            </p:nvGrpSpPr>
            <p:grpSpPr>
              <a:xfrm>
                <a:off x="10280367" y="4379278"/>
                <a:ext cx="499261" cy="497908"/>
                <a:chOff x="6143725" y="3582500"/>
                <a:chExt cx="295375" cy="294575"/>
              </a:xfrm>
              <a:grpFill/>
            </p:grpSpPr>
            <p:sp>
              <p:nvSpPr>
                <p:cNvPr id="198" name="Google Shape;9433;p73">
                  <a:extLst>
                    <a:ext uri="{FF2B5EF4-FFF2-40B4-BE49-F238E27FC236}">
                      <a16:creationId xmlns:a16="http://schemas.microsoft.com/office/drawing/2014/main" id="{9C04846A-1527-9869-3101-041F7155A7B9}"/>
                    </a:ext>
                  </a:extLst>
                </p:cNvPr>
                <p:cNvSpPr/>
                <p:nvPr/>
              </p:nvSpPr>
              <p:spPr>
                <a:xfrm>
                  <a:off x="6143725" y="3720325"/>
                  <a:ext cx="295375" cy="15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6270" extrusionOk="0">
                      <a:moveTo>
                        <a:pt x="7309" y="1418"/>
                      </a:moveTo>
                      <a:cubicBezTo>
                        <a:pt x="7908" y="1418"/>
                        <a:pt x="8349" y="1891"/>
                        <a:pt x="8349" y="2458"/>
                      </a:cubicBezTo>
                      <a:cubicBezTo>
                        <a:pt x="8349" y="2993"/>
                        <a:pt x="7845" y="3466"/>
                        <a:pt x="7309" y="3466"/>
                      </a:cubicBezTo>
                      <a:lnTo>
                        <a:pt x="4474" y="3466"/>
                      </a:lnTo>
                      <a:cubicBezTo>
                        <a:pt x="3875" y="3466"/>
                        <a:pt x="3434" y="2993"/>
                        <a:pt x="3434" y="2458"/>
                      </a:cubicBezTo>
                      <a:cubicBezTo>
                        <a:pt x="3434" y="1859"/>
                        <a:pt x="3907" y="1418"/>
                        <a:pt x="4474" y="1418"/>
                      </a:cubicBezTo>
                      <a:close/>
                      <a:moveTo>
                        <a:pt x="1008" y="1"/>
                      </a:moveTo>
                      <a:cubicBezTo>
                        <a:pt x="410" y="1"/>
                        <a:pt x="0" y="473"/>
                        <a:pt x="0" y="1040"/>
                      </a:cubicBezTo>
                      <a:lnTo>
                        <a:pt x="0" y="5262"/>
                      </a:lnTo>
                      <a:cubicBezTo>
                        <a:pt x="0" y="5829"/>
                        <a:pt x="473" y="6270"/>
                        <a:pt x="1008" y="6270"/>
                      </a:cubicBezTo>
                      <a:lnTo>
                        <a:pt x="10775" y="6270"/>
                      </a:lnTo>
                      <a:cubicBezTo>
                        <a:pt x="11373" y="6270"/>
                        <a:pt x="11815" y="5797"/>
                        <a:pt x="11815" y="5262"/>
                      </a:cubicBezTo>
                      <a:lnTo>
                        <a:pt x="11815" y="1040"/>
                      </a:lnTo>
                      <a:cubicBezTo>
                        <a:pt x="11783" y="473"/>
                        <a:pt x="11342" y="1"/>
                        <a:pt x="107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99" name="Google Shape;9434;p73">
                  <a:extLst>
                    <a:ext uri="{FF2B5EF4-FFF2-40B4-BE49-F238E27FC236}">
                      <a16:creationId xmlns:a16="http://schemas.microsoft.com/office/drawing/2014/main" id="{0CA19D8D-D024-EB5A-B19B-3EBA3A1CB203}"/>
                    </a:ext>
                  </a:extLst>
                </p:cNvPr>
                <p:cNvSpPr/>
                <p:nvPr/>
              </p:nvSpPr>
              <p:spPr>
                <a:xfrm>
                  <a:off x="6246900" y="3773100"/>
                  <a:ext cx="882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94" extrusionOk="0">
                      <a:moveTo>
                        <a:pt x="347" y="0"/>
                      </a:moveTo>
                      <a:cubicBezTo>
                        <a:pt x="158" y="0"/>
                        <a:pt x="0" y="126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82" y="693"/>
                      </a:lnTo>
                      <a:cubicBezTo>
                        <a:pt x="3371" y="693"/>
                        <a:pt x="3529" y="536"/>
                        <a:pt x="3529" y="347"/>
                      </a:cubicBezTo>
                      <a:cubicBezTo>
                        <a:pt x="3529" y="126"/>
                        <a:pt x="3371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0" name="Google Shape;9435;p73">
                  <a:extLst>
                    <a:ext uri="{FF2B5EF4-FFF2-40B4-BE49-F238E27FC236}">
                      <a16:creationId xmlns:a16="http://schemas.microsoft.com/office/drawing/2014/main" id="{DBAE5B82-0C6B-2B34-2012-D959DBA9FB90}"/>
                    </a:ext>
                  </a:extLst>
                </p:cNvPr>
                <p:cNvSpPr/>
                <p:nvPr/>
              </p:nvSpPr>
              <p:spPr>
                <a:xfrm>
                  <a:off x="6161050" y="3582500"/>
                  <a:ext cx="866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387" extrusionOk="0">
                      <a:moveTo>
                        <a:pt x="1008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3466" y="1386"/>
                      </a:lnTo>
                      <a:lnTo>
                        <a:pt x="3466" y="1040"/>
                      </a:lnTo>
                      <a:lnTo>
                        <a:pt x="3434" y="1040"/>
                      </a:lnTo>
                      <a:cubicBezTo>
                        <a:pt x="3434" y="441"/>
                        <a:pt x="2962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1" name="Google Shape;9436;p73">
                  <a:extLst>
                    <a:ext uri="{FF2B5EF4-FFF2-40B4-BE49-F238E27FC236}">
                      <a16:creationId xmlns:a16="http://schemas.microsoft.com/office/drawing/2014/main" id="{3EA215DC-718F-EA12-6441-D21D9D3CF4F8}"/>
                    </a:ext>
                  </a:extLst>
                </p:cNvPr>
                <p:cNvSpPr/>
                <p:nvPr/>
              </p:nvSpPr>
              <p:spPr>
                <a:xfrm>
                  <a:off x="6160250" y="3633675"/>
                  <a:ext cx="866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4" extrusionOk="0">
                      <a:moveTo>
                        <a:pt x="2112" y="726"/>
                      </a:moveTo>
                      <a:cubicBezTo>
                        <a:pt x="2332" y="726"/>
                        <a:pt x="2458" y="883"/>
                        <a:pt x="2458" y="1072"/>
                      </a:cubicBezTo>
                      <a:cubicBezTo>
                        <a:pt x="2458" y="1261"/>
                        <a:pt x="2332" y="1419"/>
                        <a:pt x="2112" y="1419"/>
                      </a:cubicBezTo>
                      <a:lnTo>
                        <a:pt x="1419" y="1419"/>
                      </a:lnTo>
                      <a:cubicBezTo>
                        <a:pt x="1230" y="1419"/>
                        <a:pt x="1072" y="1261"/>
                        <a:pt x="1072" y="1072"/>
                      </a:cubicBezTo>
                      <a:cubicBezTo>
                        <a:pt x="1072" y="883"/>
                        <a:pt x="1230" y="726"/>
                        <a:pt x="1419" y="726"/>
                      </a:cubicBezTo>
                      <a:close/>
                      <a:moveTo>
                        <a:pt x="1" y="1"/>
                      </a:move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2" name="Google Shape;9437;p73">
                  <a:extLst>
                    <a:ext uri="{FF2B5EF4-FFF2-40B4-BE49-F238E27FC236}">
                      <a16:creationId xmlns:a16="http://schemas.microsoft.com/office/drawing/2014/main" id="{9E49890A-7CE3-46A5-16D8-7E58605BA322}"/>
                    </a:ext>
                  </a:extLst>
                </p:cNvPr>
                <p:cNvSpPr/>
                <p:nvPr/>
              </p:nvSpPr>
              <p:spPr>
                <a:xfrm>
                  <a:off x="6336675" y="3599025"/>
                  <a:ext cx="858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5" h="2774" extrusionOk="0">
                      <a:moveTo>
                        <a:pt x="1986" y="1387"/>
                      </a:moveTo>
                      <a:cubicBezTo>
                        <a:pt x="2206" y="1387"/>
                        <a:pt x="2364" y="1545"/>
                        <a:pt x="2364" y="1765"/>
                      </a:cubicBezTo>
                      <a:cubicBezTo>
                        <a:pt x="2364" y="1954"/>
                        <a:pt x="2206" y="2112"/>
                        <a:pt x="1986" y="2112"/>
                      </a:cubicBezTo>
                      <a:lnTo>
                        <a:pt x="1293" y="2112"/>
                      </a:lnTo>
                      <a:cubicBezTo>
                        <a:pt x="1104" y="2112"/>
                        <a:pt x="946" y="1954"/>
                        <a:pt x="946" y="1765"/>
                      </a:cubicBezTo>
                      <a:cubicBezTo>
                        <a:pt x="946" y="1545"/>
                        <a:pt x="1104" y="1387"/>
                        <a:pt x="1293" y="1387"/>
                      </a:cubicBezTo>
                      <a:close/>
                      <a:moveTo>
                        <a:pt x="1009" y="1"/>
                      </a:moveTo>
                      <a:cubicBezTo>
                        <a:pt x="410" y="1"/>
                        <a:pt x="1" y="473"/>
                        <a:pt x="1" y="1040"/>
                      </a:cubicBezTo>
                      <a:lnTo>
                        <a:pt x="1" y="2773"/>
                      </a:lnTo>
                      <a:lnTo>
                        <a:pt x="3435" y="2773"/>
                      </a:lnTo>
                      <a:lnTo>
                        <a:pt x="3435" y="1040"/>
                      </a:lnTo>
                      <a:lnTo>
                        <a:pt x="3403" y="1040"/>
                      </a:lnTo>
                      <a:cubicBezTo>
                        <a:pt x="3403" y="442"/>
                        <a:pt x="2931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3" name="Google Shape;9438;p73">
                  <a:extLst>
                    <a:ext uri="{FF2B5EF4-FFF2-40B4-BE49-F238E27FC236}">
                      <a16:creationId xmlns:a16="http://schemas.microsoft.com/office/drawing/2014/main" id="{00290609-A268-D980-D1D0-EE24AAF3540B}"/>
                    </a:ext>
                  </a:extLst>
                </p:cNvPr>
                <p:cNvSpPr/>
                <p:nvPr/>
              </p:nvSpPr>
              <p:spPr>
                <a:xfrm>
                  <a:off x="6335100" y="3686450"/>
                  <a:ext cx="866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3466" y="694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4" name="Google Shape;9439;p73">
                  <a:extLst>
                    <a:ext uri="{FF2B5EF4-FFF2-40B4-BE49-F238E27FC236}">
                      <a16:creationId xmlns:a16="http://schemas.microsoft.com/office/drawing/2014/main" id="{C2ABE00F-F2D1-BC09-7B95-76FBB361D938}"/>
                    </a:ext>
                  </a:extLst>
                </p:cNvPr>
                <p:cNvSpPr/>
                <p:nvPr/>
              </p:nvSpPr>
              <p:spPr>
                <a:xfrm>
                  <a:off x="6264225" y="3617150"/>
                  <a:ext cx="5357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66" extrusionOk="0">
                      <a:moveTo>
                        <a:pt x="1072" y="0"/>
                      </a:moveTo>
                      <a:cubicBezTo>
                        <a:pt x="473" y="0"/>
                        <a:pt x="0" y="441"/>
                        <a:pt x="0" y="1040"/>
                      </a:cubicBezTo>
                      <a:lnTo>
                        <a:pt x="0" y="3466"/>
                      </a:lnTo>
                      <a:lnTo>
                        <a:pt x="2143" y="3466"/>
                      </a:lnTo>
                      <a:lnTo>
                        <a:pt x="2143" y="1040"/>
                      </a:lnTo>
                      <a:cubicBezTo>
                        <a:pt x="2143" y="441"/>
                        <a:pt x="1670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5" name="Google Shape;9440;p73">
                <a:extLst>
                  <a:ext uri="{FF2B5EF4-FFF2-40B4-BE49-F238E27FC236}">
                    <a16:creationId xmlns:a16="http://schemas.microsoft.com/office/drawing/2014/main" id="{4199C3EB-CE2E-C657-99CB-A15CF06A7A9B}"/>
                  </a:ext>
                </a:extLst>
              </p:cNvPr>
              <p:cNvGrpSpPr/>
              <p:nvPr/>
            </p:nvGrpSpPr>
            <p:grpSpPr>
              <a:xfrm>
                <a:off x="2037247" y="3747903"/>
                <a:ext cx="501923" cy="500571"/>
                <a:chOff x="1310075" y="3253275"/>
                <a:chExt cx="296950" cy="296150"/>
              </a:xfrm>
              <a:grpFill/>
            </p:grpSpPr>
            <p:sp>
              <p:nvSpPr>
                <p:cNvPr id="195" name="Google Shape;9441;p73">
                  <a:extLst>
                    <a:ext uri="{FF2B5EF4-FFF2-40B4-BE49-F238E27FC236}">
                      <a16:creationId xmlns:a16="http://schemas.microsoft.com/office/drawing/2014/main" id="{941FDC22-2F48-3170-D60B-DAF0AEFB4367}"/>
                    </a:ext>
                  </a:extLst>
                </p:cNvPr>
                <p:cNvSpPr/>
                <p:nvPr/>
              </p:nvSpPr>
              <p:spPr>
                <a:xfrm>
                  <a:off x="1423475" y="33596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96" name="Google Shape;9442;p73">
                  <a:extLst>
                    <a:ext uri="{FF2B5EF4-FFF2-40B4-BE49-F238E27FC236}">
                      <a16:creationId xmlns:a16="http://schemas.microsoft.com/office/drawing/2014/main" id="{A03E6ACD-93CF-F027-75F1-D5DE7AC08BB1}"/>
                    </a:ext>
                  </a:extLst>
                </p:cNvPr>
                <p:cNvSpPr/>
                <p:nvPr/>
              </p:nvSpPr>
              <p:spPr>
                <a:xfrm>
                  <a:off x="1310075" y="3253275"/>
                  <a:ext cx="296950" cy="29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46" extrusionOk="0">
                      <a:moveTo>
                        <a:pt x="5923" y="2111"/>
                      </a:moveTo>
                      <a:cubicBezTo>
                        <a:pt x="8003" y="2111"/>
                        <a:pt x="9735" y="3812"/>
                        <a:pt x="9735" y="5923"/>
                      </a:cubicBezTo>
                      <a:cubicBezTo>
                        <a:pt x="9735" y="8034"/>
                        <a:pt x="8034" y="9767"/>
                        <a:pt x="5923" y="9767"/>
                      </a:cubicBezTo>
                      <a:cubicBezTo>
                        <a:pt x="3844" y="9767"/>
                        <a:pt x="2080" y="8065"/>
                        <a:pt x="2080" y="5923"/>
                      </a:cubicBezTo>
                      <a:cubicBezTo>
                        <a:pt x="2111" y="3844"/>
                        <a:pt x="3844" y="2111"/>
                        <a:pt x="5923" y="2111"/>
                      </a:cubicBezTo>
                      <a:close/>
                      <a:moveTo>
                        <a:pt x="5262" y="0"/>
                      </a:moveTo>
                      <a:cubicBezTo>
                        <a:pt x="5104" y="0"/>
                        <a:pt x="4947" y="95"/>
                        <a:pt x="4884" y="252"/>
                      </a:cubicBezTo>
                      <a:lnTo>
                        <a:pt x="4726" y="1166"/>
                      </a:lnTo>
                      <a:cubicBezTo>
                        <a:pt x="4253" y="1292"/>
                        <a:pt x="3844" y="1481"/>
                        <a:pt x="3434" y="1733"/>
                      </a:cubicBezTo>
                      <a:lnTo>
                        <a:pt x="2678" y="1197"/>
                      </a:lnTo>
                      <a:cubicBezTo>
                        <a:pt x="2641" y="1160"/>
                        <a:pt x="2584" y="1142"/>
                        <a:pt x="2523" y="1142"/>
                      </a:cubicBezTo>
                      <a:cubicBezTo>
                        <a:pt x="2429" y="1142"/>
                        <a:pt x="2326" y="1184"/>
                        <a:pt x="2269" y="1260"/>
                      </a:cubicBezTo>
                      <a:lnTo>
                        <a:pt x="1260" y="2237"/>
                      </a:lnTo>
                      <a:cubicBezTo>
                        <a:pt x="1166" y="2363"/>
                        <a:pt x="1166" y="2552"/>
                        <a:pt x="1229" y="2678"/>
                      </a:cubicBezTo>
                      <a:lnTo>
                        <a:pt x="1733" y="3403"/>
                      </a:lnTo>
                      <a:cubicBezTo>
                        <a:pt x="1512" y="3812"/>
                        <a:pt x="1323" y="4253"/>
                        <a:pt x="1197" y="4726"/>
                      </a:cubicBezTo>
                      <a:lnTo>
                        <a:pt x="284" y="4883"/>
                      </a:lnTo>
                      <a:cubicBezTo>
                        <a:pt x="126" y="4915"/>
                        <a:pt x="0" y="5041"/>
                        <a:pt x="0" y="5230"/>
                      </a:cubicBezTo>
                      <a:lnTo>
                        <a:pt x="0" y="6616"/>
                      </a:lnTo>
                      <a:cubicBezTo>
                        <a:pt x="0" y="6805"/>
                        <a:pt x="126" y="6963"/>
                        <a:pt x="284" y="6963"/>
                      </a:cubicBezTo>
                      <a:lnTo>
                        <a:pt x="1197" y="7120"/>
                      </a:lnTo>
                      <a:cubicBezTo>
                        <a:pt x="1292" y="7593"/>
                        <a:pt x="1512" y="8002"/>
                        <a:pt x="1733" y="8412"/>
                      </a:cubicBezTo>
                      <a:lnTo>
                        <a:pt x="1229" y="9168"/>
                      </a:lnTo>
                      <a:cubicBezTo>
                        <a:pt x="1103" y="9263"/>
                        <a:pt x="1166" y="9483"/>
                        <a:pt x="1260" y="9578"/>
                      </a:cubicBezTo>
                      <a:lnTo>
                        <a:pt x="2269" y="10586"/>
                      </a:lnTo>
                      <a:cubicBezTo>
                        <a:pt x="2321" y="10638"/>
                        <a:pt x="2411" y="10661"/>
                        <a:pt x="2497" y="10661"/>
                      </a:cubicBezTo>
                      <a:cubicBezTo>
                        <a:pt x="2568" y="10661"/>
                        <a:pt x="2636" y="10646"/>
                        <a:pt x="2678" y="10617"/>
                      </a:cubicBezTo>
                      <a:lnTo>
                        <a:pt x="3434" y="10113"/>
                      </a:lnTo>
                      <a:cubicBezTo>
                        <a:pt x="3844" y="10334"/>
                        <a:pt x="4253" y="10554"/>
                        <a:pt x="4726" y="10649"/>
                      </a:cubicBezTo>
                      <a:lnTo>
                        <a:pt x="4884" y="11562"/>
                      </a:lnTo>
                      <a:cubicBezTo>
                        <a:pt x="4947" y="11720"/>
                        <a:pt x="5041" y="11846"/>
                        <a:pt x="5262" y="11846"/>
                      </a:cubicBezTo>
                      <a:lnTo>
                        <a:pt x="6616" y="11846"/>
                      </a:lnTo>
                      <a:cubicBezTo>
                        <a:pt x="6774" y="11846"/>
                        <a:pt x="6931" y="11720"/>
                        <a:pt x="6994" y="11562"/>
                      </a:cubicBezTo>
                      <a:lnTo>
                        <a:pt x="7152" y="10649"/>
                      </a:lnTo>
                      <a:cubicBezTo>
                        <a:pt x="7624" y="10523"/>
                        <a:pt x="8034" y="10334"/>
                        <a:pt x="8444" y="10113"/>
                      </a:cubicBezTo>
                      <a:lnTo>
                        <a:pt x="9200" y="10617"/>
                      </a:lnTo>
                      <a:cubicBezTo>
                        <a:pt x="9242" y="10646"/>
                        <a:pt x="9310" y="10661"/>
                        <a:pt x="9381" y="10661"/>
                      </a:cubicBezTo>
                      <a:cubicBezTo>
                        <a:pt x="9467" y="10661"/>
                        <a:pt x="9557" y="10638"/>
                        <a:pt x="9609" y="10586"/>
                      </a:cubicBezTo>
                      <a:lnTo>
                        <a:pt x="10617" y="9578"/>
                      </a:lnTo>
                      <a:cubicBezTo>
                        <a:pt x="10712" y="9483"/>
                        <a:pt x="10712" y="9263"/>
                        <a:pt x="10649" y="9168"/>
                      </a:cubicBezTo>
                      <a:lnTo>
                        <a:pt x="10145" y="8412"/>
                      </a:lnTo>
                      <a:cubicBezTo>
                        <a:pt x="10365" y="8002"/>
                        <a:pt x="10554" y="7593"/>
                        <a:pt x="10680" y="7120"/>
                      </a:cubicBezTo>
                      <a:lnTo>
                        <a:pt x="11594" y="6963"/>
                      </a:lnTo>
                      <a:cubicBezTo>
                        <a:pt x="11752" y="6900"/>
                        <a:pt x="11878" y="6805"/>
                        <a:pt x="11878" y="6616"/>
                      </a:cubicBezTo>
                      <a:lnTo>
                        <a:pt x="11878" y="5230"/>
                      </a:lnTo>
                      <a:cubicBezTo>
                        <a:pt x="11878" y="5072"/>
                        <a:pt x="11752" y="4915"/>
                        <a:pt x="11594" y="4883"/>
                      </a:cubicBezTo>
                      <a:lnTo>
                        <a:pt x="10680" y="4726"/>
                      </a:lnTo>
                      <a:cubicBezTo>
                        <a:pt x="10554" y="4253"/>
                        <a:pt x="10365" y="3812"/>
                        <a:pt x="10145" y="3403"/>
                      </a:cubicBezTo>
                      <a:lnTo>
                        <a:pt x="10649" y="2678"/>
                      </a:lnTo>
                      <a:cubicBezTo>
                        <a:pt x="10775" y="2552"/>
                        <a:pt x="10712" y="2363"/>
                        <a:pt x="10617" y="2237"/>
                      </a:cubicBezTo>
                      <a:lnTo>
                        <a:pt x="9609" y="1260"/>
                      </a:lnTo>
                      <a:cubicBezTo>
                        <a:pt x="9554" y="1187"/>
                        <a:pt x="9455" y="1156"/>
                        <a:pt x="9364" y="1156"/>
                      </a:cubicBezTo>
                      <a:cubicBezTo>
                        <a:pt x="9300" y="1156"/>
                        <a:pt x="9239" y="1171"/>
                        <a:pt x="9200" y="1197"/>
                      </a:cubicBezTo>
                      <a:lnTo>
                        <a:pt x="8444" y="1733"/>
                      </a:lnTo>
                      <a:cubicBezTo>
                        <a:pt x="8034" y="1481"/>
                        <a:pt x="7624" y="1292"/>
                        <a:pt x="7152" y="1166"/>
                      </a:cubicBezTo>
                      <a:lnTo>
                        <a:pt x="6994" y="252"/>
                      </a:lnTo>
                      <a:cubicBezTo>
                        <a:pt x="6931" y="95"/>
                        <a:pt x="6837" y="0"/>
                        <a:pt x="66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97" name="Google Shape;9443;p73">
                  <a:extLst>
                    <a:ext uri="{FF2B5EF4-FFF2-40B4-BE49-F238E27FC236}">
                      <a16:creationId xmlns:a16="http://schemas.microsoft.com/office/drawing/2014/main" id="{EB75EAFF-C029-0C4D-02C6-6EC2EB4F8899}"/>
                    </a:ext>
                  </a:extLst>
                </p:cNvPr>
                <p:cNvSpPr/>
                <p:nvPr/>
              </p:nvSpPr>
              <p:spPr>
                <a:xfrm>
                  <a:off x="1399850" y="3426550"/>
                  <a:ext cx="11660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4" h="2112" extrusionOk="0">
                      <a:moveTo>
                        <a:pt x="725" y="0"/>
                      </a:moveTo>
                      <a:cubicBezTo>
                        <a:pt x="410" y="252"/>
                        <a:pt x="127" y="662"/>
                        <a:pt x="1" y="1103"/>
                      </a:cubicBezTo>
                      <a:cubicBezTo>
                        <a:pt x="599" y="1733"/>
                        <a:pt x="1387" y="2111"/>
                        <a:pt x="2332" y="2111"/>
                      </a:cubicBezTo>
                      <a:cubicBezTo>
                        <a:pt x="3246" y="2111"/>
                        <a:pt x="4065" y="1733"/>
                        <a:pt x="4664" y="1103"/>
                      </a:cubicBezTo>
                      <a:cubicBezTo>
                        <a:pt x="4538" y="662"/>
                        <a:pt x="4254" y="252"/>
                        <a:pt x="3939" y="0"/>
                      </a:cubicBezTo>
                      <a:cubicBezTo>
                        <a:pt x="3561" y="473"/>
                        <a:pt x="2994" y="788"/>
                        <a:pt x="2332" y="788"/>
                      </a:cubicBezTo>
                      <a:cubicBezTo>
                        <a:pt x="1702" y="788"/>
                        <a:pt x="1103" y="473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26" name="Google Shape;9444;p73">
                <a:extLst>
                  <a:ext uri="{FF2B5EF4-FFF2-40B4-BE49-F238E27FC236}">
                    <a16:creationId xmlns:a16="http://schemas.microsoft.com/office/drawing/2014/main" id="{4B211D91-68FA-AB94-CA16-FC673D3EB320}"/>
                  </a:ext>
                </a:extLst>
              </p:cNvPr>
              <p:cNvSpPr/>
              <p:nvPr/>
            </p:nvSpPr>
            <p:spPr>
              <a:xfrm>
                <a:off x="2039216" y="4379924"/>
                <a:ext cx="497951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52" extrusionOk="0">
                    <a:moveTo>
                      <a:pt x="1040" y="0"/>
                    </a:moveTo>
                    <a:cubicBezTo>
                      <a:pt x="441" y="0"/>
                      <a:pt x="0" y="473"/>
                      <a:pt x="0" y="1040"/>
                    </a:cubicBezTo>
                    <a:cubicBezTo>
                      <a:pt x="0" y="1639"/>
                      <a:pt x="473" y="2048"/>
                      <a:pt x="1040" y="2048"/>
                    </a:cubicBezTo>
                    <a:lnTo>
                      <a:pt x="1386" y="2048"/>
                    </a:lnTo>
                    <a:lnTo>
                      <a:pt x="1386" y="2426"/>
                    </a:lnTo>
                    <a:cubicBezTo>
                      <a:pt x="1386" y="2993"/>
                      <a:pt x="1859" y="3434"/>
                      <a:pt x="2426" y="3434"/>
                    </a:cubicBezTo>
                    <a:lnTo>
                      <a:pt x="5577" y="3434"/>
                    </a:lnTo>
                    <a:lnTo>
                      <a:pt x="5577" y="4159"/>
                    </a:lnTo>
                    <a:lnTo>
                      <a:pt x="4537" y="4159"/>
                    </a:lnTo>
                    <a:cubicBezTo>
                      <a:pt x="3938" y="4159"/>
                      <a:pt x="3466" y="4632"/>
                      <a:pt x="3466" y="5167"/>
                    </a:cubicBezTo>
                    <a:lnTo>
                      <a:pt x="3466" y="6585"/>
                    </a:lnTo>
                    <a:cubicBezTo>
                      <a:pt x="3466" y="7183"/>
                      <a:pt x="3938" y="7625"/>
                      <a:pt x="4537" y="7625"/>
                    </a:cubicBezTo>
                    <a:lnTo>
                      <a:pt x="5577" y="7625"/>
                    </a:lnTo>
                    <a:lnTo>
                      <a:pt x="5577" y="8318"/>
                    </a:lnTo>
                    <a:lnTo>
                      <a:pt x="2426" y="8318"/>
                    </a:lnTo>
                    <a:cubicBezTo>
                      <a:pt x="1828" y="8318"/>
                      <a:pt x="1386" y="8790"/>
                      <a:pt x="1386" y="9357"/>
                    </a:cubicBezTo>
                    <a:lnTo>
                      <a:pt x="1386" y="9704"/>
                    </a:lnTo>
                    <a:lnTo>
                      <a:pt x="1040" y="9704"/>
                    </a:lnTo>
                    <a:cubicBezTo>
                      <a:pt x="441" y="9704"/>
                      <a:pt x="0" y="10176"/>
                      <a:pt x="0" y="10744"/>
                    </a:cubicBezTo>
                    <a:cubicBezTo>
                      <a:pt x="0" y="11311"/>
                      <a:pt x="473" y="11752"/>
                      <a:pt x="1040" y="11752"/>
                    </a:cubicBezTo>
                    <a:lnTo>
                      <a:pt x="2426" y="11752"/>
                    </a:lnTo>
                    <a:cubicBezTo>
                      <a:pt x="2993" y="11752"/>
                      <a:pt x="3434" y="11279"/>
                      <a:pt x="3434" y="10744"/>
                    </a:cubicBezTo>
                    <a:cubicBezTo>
                      <a:pt x="3434" y="10145"/>
                      <a:pt x="2962" y="9704"/>
                      <a:pt x="2426" y="9704"/>
                    </a:cubicBezTo>
                    <a:lnTo>
                      <a:pt x="2048" y="9704"/>
                    </a:lnTo>
                    <a:lnTo>
                      <a:pt x="2048" y="9357"/>
                    </a:lnTo>
                    <a:cubicBezTo>
                      <a:pt x="2048" y="9168"/>
                      <a:pt x="2206" y="9011"/>
                      <a:pt x="2426" y="9011"/>
                    </a:cubicBezTo>
                    <a:lnTo>
                      <a:pt x="5577" y="9011"/>
                    </a:lnTo>
                    <a:lnTo>
                      <a:pt x="5577" y="9704"/>
                    </a:lnTo>
                    <a:lnTo>
                      <a:pt x="5199" y="9704"/>
                    </a:lnTo>
                    <a:cubicBezTo>
                      <a:pt x="4631" y="9704"/>
                      <a:pt x="4190" y="10176"/>
                      <a:pt x="4190" y="10744"/>
                    </a:cubicBezTo>
                    <a:cubicBezTo>
                      <a:pt x="4190" y="11311"/>
                      <a:pt x="4663" y="11752"/>
                      <a:pt x="5199" y="11752"/>
                    </a:cubicBezTo>
                    <a:lnTo>
                      <a:pt x="6585" y="11752"/>
                    </a:lnTo>
                    <a:cubicBezTo>
                      <a:pt x="7183" y="11752"/>
                      <a:pt x="7593" y="11279"/>
                      <a:pt x="7593" y="10744"/>
                    </a:cubicBezTo>
                    <a:cubicBezTo>
                      <a:pt x="7593" y="10145"/>
                      <a:pt x="7120" y="9704"/>
                      <a:pt x="6585" y="9704"/>
                    </a:cubicBezTo>
                    <a:lnTo>
                      <a:pt x="6238" y="9704"/>
                    </a:lnTo>
                    <a:lnTo>
                      <a:pt x="6238" y="9011"/>
                    </a:lnTo>
                    <a:lnTo>
                      <a:pt x="9389" y="9011"/>
                    </a:lnTo>
                    <a:cubicBezTo>
                      <a:pt x="9578" y="9011"/>
                      <a:pt x="9735" y="9168"/>
                      <a:pt x="9735" y="9357"/>
                    </a:cubicBezTo>
                    <a:lnTo>
                      <a:pt x="9735" y="9704"/>
                    </a:lnTo>
                    <a:lnTo>
                      <a:pt x="9389" y="9704"/>
                    </a:lnTo>
                    <a:cubicBezTo>
                      <a:pt x="8790" y="9704"/>
                      <a:pt x="8349" y="10176"/>
                      <a:pt x="8349" y="10744"/>
                    </a:cubicBezTo>
                    <a:cubicBezTo>
                      <a:pt x="8349" y="11311"/>
                      <a:pt x="8822" y="11752"/>
                      <a:pt x="9389" y="11752"/>
                    </a:cubicBezTo>
                    <a:lnTo>
                      <a:pt x="10743" y="11752"/>
                    </a:lnTo>
                    <a:cubicBezTo>
                      <a:pt x="11342" y="11752"/>
                      <a:pt x="11783" y="11279"/>
                      <a:pt x="11783" y="10744"/>
                    </a:cubicBezTo>
                    <a:cubicBezTo>
                      <a:pt x="11783" y="10145"/>
                      <a:pt x="11311" y="9704"/>
                      <a:pt x="10743" y="9704"/>
                    </a:cubicBezTo>
                    <a:lnTo>
                      <a:pt x="10397" y="9704"/>
                    </a:lnTo>
                    <a:lnTo>
                      <a:pt x="10397" y="9357"/>
                    </a:lnTo>
                    <a:cubicBezTo>
                      <a:pt x="10397" y="8759"/>
                      <a:pt x="9924" y="8318"/>
                      <a:pt x="9389" y="8318"/>
                    </a:cubicBezTo>
                    <a:lnTo>
                      <a:pt x="6238" y="8318"/>
                    </a:lnTo>
                    <a:lnTo>
                      <a:pt x="6238" y="7625"/>
                    </a:lnTo>
                    <a:lnTo>
                      <a:pt x="7246" y="7625"/>
                    </a:lnTo>
                    <a:cubicBezTo>
                      <a:pt x="7845" y="7625"/>
                      <a:pt x="8318" y="7152"/>
                      <a:pt x="8318" y="6585"/>
                    </a:cubicBezTo>
                    <a:lnTo>
                      <a:pt x="8318" y="5167"/>
                    </a:lnTo>
                    <a:cubicBezTo>
                      <a:pt x="8318" y="4569"/>
                      <a:pt x="7845" y="4159"/>
                      <a:pt x="7246" y="4159"/>
                    </a:cubicBezTo>
                    <a:lnTo>
                      <a:pt x="6238" y="4159"/>
                    </a:lnTo>
                    <a:lnTo>
                      <a:pt x="6238" y="3434"/>
                    </a:lnTo>
                    <a:lnTo>
                      <a:pt x="9389" y="3434"/>
                    </a:lnTo>
                    <a:cubicBezTo>
                      <a:pt x="9956" y="3434"/>
                      <a:pt x="10397" y="2962"/>
                      <a:pt x="10397" y="2426"/>
                    </a:cubicBezTo>
                    <a:lnTo>
                      <a:pt x="10397" y="2048"/>
                    </a:lnTo>
                    <a:lnTo>
                      <a:pt x="10743" y="2048"/>
                    </a:lnTo>
                    <a:cubicBezTo>
                      <a:pt x="11342" y="2048"/>
                      <a:pt x="11783" y="1576"/>
                      <a:pt x="11783" y="1040"/>
                    </a:cubicBezTo>
                    <a:cubicBezTo>
                      <a:pt x="11783" y="441"/>
                      <a:pt x="11311" y="0"/>
                      <a:pt x="10743" y="0"/>
                    </a:cubicBezTo>
                    <a:lnTo>
                      <a:pt x="9389" y="0"/>
                    </a:lnTo>
                    <a:cubicBezTo>
                      <a:pt x="8790" y="0"/>
                      <a:pt x="8349" y="473"/>
                      <a:pt x="8349" y="1040"/>
                    </a:cubicBezTo>
                    <a:cubicBezTo>
                      <a:pt x="8349" y="1639"/>
                      <a:pt x="8822" y="2048"/>
                      <a:pt x="9389" y="2048"/>
                    </a:cubicBezTo>
                    <a:lnTo>
                      <a:pt x="9735" y="2048"/>
                    </a:lnTo>
                    <a:lnTo>
                      <a:pt x="9735" y="2426"/>
                    </a:lnTo>
                    <a:cubicBezTo>
                      <a:pt x="9735" y="2615"/>
                      <a:pt x="9578" y="2773"/>
                      <a:pt x="9389" y="2773"/>
                    </a:cubicBezTo>
                    <a:lnTo>
                      <a:pt x="6238" y="2773"/>
                    </a:lnTo>
                    <a:lnTo>
                      <a:pt x="6238" y="2048"/>
                    </a:lnTo>
                    <a:lnTo>
                      <a:pt x="6585" y="2048"/>
                    </a:lnTo>
                    <a:cubicBezTo>
                      <a:pt x="7183" y="2048"/>
                      <a:pt x="7593" y="1576"/>
                      <a:pt x="7593" y="1040"/>
                    </a:cubicBezTo>
                    <a:cubicBezTo>
                      <a:pt x="7593" y="441"/>
                      <a:pt x="7120" y="0"/>
                      <a:pt x="6585" y="0"/>
                    </a:cubicBezTo>
                    <a:lnTo>
                      <a:pt x="5199" y="0"/>
                    </a:lnTo>
                    <a:cubicBezTo>
                      <a:pt x="4631" y="0"/>
                      <a:pt x="4190" y="473"/>
                      <a:pt x="4190" y="1040"/>
                    </a:cubicBezTo>
                    <a:cubicBezTo>
                      <a:pt x="4190" y="1639"/>
                      <a:pt x="4663" y="2048"/>
                      <a:pt x="5199" y="2048"/>
                    </a:cubicBezTo>
                    <a:lnTo>
                      <a:pt x="5577" y="2048"/>
                    </a:lnTo>
                    <a:lnTo>
                      <a:pt x="5577" y="2773"/>
                    </a:lnTo>
                    <a:lnTo>
                      <a:pt x="2426" y="2773"/>
                    </a:lnTo>
                    <a:cubicBezTo>
                      <a:pt x="2206" y="2773"/>
                      <a:pt x="2048" y="2615"/>
                      <a:pt x="2048" y="2426"/>
                    </a:cubicBezTo>
                    <a:lnTo>
                      <a:pt x="2048" y="2048"/>
                    </a:lnTo>
                    <a:lnTo>
                      <a:pt x="2426" y="2048"/>
                    </a:lnTo>
                    <a:cubicBezTo>
                      <a:pt x="2993" y="2048"/>
                      <a:pt x="3434" y="1576"/>
                      <a:pt x="3434" y="1040"/>
                    </a:cubicBezTo>
                    <a:cubicBezTo>
                      <a:pt x="3434" y="441"/>
                      <a:pt x="2962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27" name="Google Shape;9445;p73">
                <a:extLst>
                  <a:ext uri="{FF2B5EF4-FFF2-40B4-BE49-F238E27FC236}">
                    <a16:creationId xmlns:a16="http://schemas.microsoft.com/office/drawing/2014/main" id="{B5B69478-0EB1-86FE-D94F-7B58A9D28FC5}"/>
                  </a:ext>
                </a:extLst>
              </p:cNvPr>
              <p:cNvGrpSpPr/>
              <p:nvPr/>
            </p:nvGrpSpPr>
            <p:grpSpPr>
              <a:xfrm>
                <a:off x="2036572" y="4983505"/>
                <a:ext cx="503276" cy="502894"/>
                <a:chOff x="1310075" y="3980250"/>
                <a:chExt cx="297750" cy="297525"/>
              </a:xfrm>
              <a:grpFill/>
            </p:grpSpPr>
            <p:sp>
              <p:nvSpPr>
                <p:cNvPr id="191" name="Google Shape;9446;p73">
                  <a:extLst>
                    <a:ext uri="{FF2B5EF4-FFF2-40B4-BE49-F238E27FC236}">
                      <a16:creationId xmlns:a16="http://schemas.microsoft.com/office/drawing/2014/main" id="{F320C703-544A-D323-5827-2C10320A0B56}"/>
                    </a:ext>
                  </a:extLst>
                </p:cNvPr>
                <p:cNvSpPr/>
                <p:nvPr/>
              </p:nvSpPr>
              <p:spPr>
                <a:xfrm>
                  <a:off x="1310075" y="3980250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3844" y="4946"/>
                      </a:moveTo>
                      <a:cubicBezTo>
                        <a:pt x="4033" y="4946"/>
                        <a:pt x="4190" y="5104"/>
                        <a:pt x="4190" y="5293"/>
                      </a:cubicBezTo>
                      <a:lnTo>
                        <a:pt x="4190" y="6679"/>
                      </a:lnTo>
                      <a:cubicBezTo>
                        <a:pt x="4190" y="6868"/>
                        <a:pt x="4033" y="7026"/>
                        <a:pt x="3844" y="7026"/>
                      </a:cubicBezTo>
                      <a:lnTo>
                        <a:pt x="2458" y="7026"/>
                      </a:lnTo>
                      <a:cubicBezTo>
                        <a:pt x="2269" y="7026"/>
                        <a:pt x="2111" y="6868"/>
                        <a:pt x="2111" y="6679"/>
                      </a:cubicBezTo>
                      <a:lnTo>
                        <a:pt x="2111" y="5293"/>
                      </a:lnTo>
                      <a:cubicBezTo>
                        <a:pt x="2111" y="5104"/>
                        <a:pt x="2269" y="4946"/>
                        <a:pt x="2458" y="4946"/>
                      </a:cubicBezTo>
                      <a:close/>
                      <a:moveTo>
                        <a:pt x="6616" y="3560"/>
                      </a:moveTo>
                      <a:cubicBezTo>
                        <a:pt x="6837" y="3560"/>
                        <a:pt x="6994" y="3718"/>
                        <a:pt x="6994" y="3907"/>
                      </a:cubicBezTo>
                      <a:lnTo>
                        <a:pt x="6994" y="6679"/>
                      </a:lnTo>
                      <a:cubicBezTo>
                        <a:pt x="6994" y="6868"/>
                        <a:pt x="6837" y="7026"/>
                        <a:pt x="6616" y="7026"/>
                      </a:cubicBezTo>
                      <a:lnTo>
                        <a:pt x="5262" y="7026"/>
                      </a:lnTo>
                      <a:cubicBezTo>
                        <a:pt x="5041" y="7026"/>
                        <a:pt x="4884" y="6868"/>
                        <a:pt x="4884" y="6679"/>
                      </a:cubicBezTo>
                      <a:lnTo>
                        <a:pt x="4884" y="3907"/>
                      </a:lnTo>
                      <a:cubicBezTo>
                        <a:pt x="4884" y="3718"/>
                        <a:pt x="5041" y="3560"/>
                        <a:pt x="5262" y="3560"/>
                      </a:cubicBezTo>
                      <a:close/>
                      <a:moveTo>
                        <a:pt x="9389" y="2174"/>
                      </a:moveTo>
                      <a:cubicBezTo>
                        <a:pt x="9578" y="2174"/>
                        <a:pt x="9735" y="2331"/>
                        <a:pt x="9735" y="2520"/>
                      </a:cubicBezTo>
                      <a:lnTo>
                        <a:pt x="9735" y="6679"/>
                      </a:lnTo>
                      <a:cubicBezTo>
                        <a:pt x="9735" y="6868"/>
                        <a:pt x="9578" y="7026"/>
                        <a:pt x="9389" y="7026"/>
                      </a:cubicBezTo>
                      <a:lnTo>
                        <a:pt x="8003" y="7026"/>
                      </a:lnTo>
                      <a:cubicBezTo>
                        <a:pt x="7813" y="7026"/>
                        <a:pt x="7656" y="6868"/>
                        <a:pt x="7656" y="6679"/>
                      </a:cubicBezTo>
                      <a:lnTo>
                        <a:pt x="7656" y="2520"/>
                      </a:lnTo>
                      <a:cubicBezTo>
                        <a:pt x="7656" y="2331"/>
                        <a:pt x="7813" y="2174"/>
                        <a:pt x="8003" y="2174"/>
                      </a:cubicBezTo>
                      <a:close/>
                      <a:moveTo>
                        <a:pt x="5577" y="8412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412"/>
                      </a:lnTo>
                      <a:close/>
                      <a:moveTo>
                        <a:pt x="6396" y="8412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4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78"/>
                      </a:cubicBezTo>
                      <a:lnTo>
                        <a:pt x="5608" y="725"/>
                      </a:lnTo>
                      <a:lnTo>
                        <a:pt x="347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47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58" y="7719"/>
                        <a:pt x="0" y="7876"/>
                        <a:pt x="0" y="8097"/>
                      </a:cubicBezTo>
                      <a:cubicBezTo>
                        <a:pt x="0" y="8286"/>
                        <a:pt x="158" y="8443"/>
                        <a:pt x="378" y="8443"/>
                      </a:cubicBezTo>
                      <a:lnTo>
                        <a:pt x="4726" y="8443"/>
                      </a:lnTo>
                      <a:lnTo>
                        <a:pt x="3560" y="11436"/>
                      </a:lnTo>
                      <a:cubicBezTo>
                        <a:pt x="3466" y="11625"/>
                        <a:pt x="3560" y="11814"/>
                        <a:pt x="3749" y="11877"/>
                      </a:cubicBezTo>
                      <a:cubicBezTo>
                        <a:pt x="3788" y="11893"/>
                        <a:pt x="3831" y="11901"/>
                        <a:pt x="3876" y="11901"/>
                      </a:cubicBezTo>
                      <a:cubicBezTo>
                        <a:pt x="4016" y="11901"/>
                        <a:pt x="4167" y="11824"/>
                        <a:pt x="4190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44" y="11184"/>
                        <a:pt x="6301" y="11027"/>
                        <a:pt x="6301" y="10838"/>
                      </a:cubicBezTo>
                      <a:lnTo>
                        <a:pt x="6301" y="9830"/>
                      </a:lnTo>
                      <a:lnTo>
                        <a:pt x="6994" y="9830"/>
                      </a:lnTo>
                      <a:lnTo>
                        <a:pt x="7719" y="11657"/>
                      </a:lnTo>
                      <a:cubicBezTo>
                        <a:pt x="7791" y="11824"/>
                        <a:pt x="7916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49" y="11783"/>
                        <a:pt x="8444" y="11594"/>
                        <a:pt x="8349" y="11436"/>
                      </a:cubicBezTo>
                      <a:lnTo>
                        <a:pt x="7183" y="8443"/>
                      </a:lnTo>
                      <a:lnTo>
                        <a:pt x="11531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31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31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31" y="725"/>
                      </a:cubicBezTo>
                      <a:lnTo>
                        <a:pt x="6301" y="725"/>
                      </a:lnTo>
                      <a:lnTo>
                        <a:pt x="6301" y="378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92" name="Google Shape;9447;p73">
                  <a:extLst>
                    <a:ext uri="{FF2B5EF4-FFF2-40B4-BE49-F238E27FC236}">
                      <a16:creationId xmlns:a16="http://schemas.microsoft.com/office/drawing/2014/main" id="{7CFBC891-128E-B995-5DF3-730A180F4740}"/>
                    </a:ext>
                  </a:extLst>
                </p:cNvPr>
                <p:cNvSpPr/>
                <p:nvPr/>
              </p:nvSpPr>
              <p:spPr>
                <a:xfrm>
                  <a:off x="1449475" y="4086575"/>
                  <a:ext cx="173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2080" extrusionOk="0">
                      <a:moveTo>
                        <a:pt x="1" y="0"/>
                      </a:moveTo>
                      <a:lnTo>
                        <a:pt x="1" y="2080"/>
                      </a:lnTo>
                      <a:lnTo>
                        <a:pt x="694" y="2080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93" name="Google Shape;9448;p73">
                  <a:extLst>
                    <a:ext uri="{FF2B5EF4-FFF2-40B4-BE49-F238E27FC236}">
                      <a16:creationId xmlns:a16="http://schemas.microsoft.com/office/drawing/2014/main" id="{60AD45C9-0485-51F2-F687-FC5BFEB5610E}"/>
                    </a:ext>
                  </a:extLst>
                </p:cNvPr>
                <p:cNvSpPr/>
                <p:nvPr/>
              </p:nvSpPr>
              <p:spPr>
                <a:xfrm>
                  <a:off x="1380175" y="412122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0" y="0"/>
                      </a:moveTo>
                      <a:lnTo>
                        <a:pt x="0" y="694"/>
                      </a:lnTo>
                      <a:lnTo>
                        <a:pt x="693" y="69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94" name="Google Shape;9449;p73">
                  <a:extLst>
                    <a:ext uri="{FF2B5EF4-FFF2-40B4-BE49-F238E27FC236}">
                      <a16:creationId xmlns:a16="http://schemas.microsoft.com/office/drawing/2014/main" id="{21A97A9E-C27D-402B-0641-1C9F71A98B65}"/>
                    </a:ext>
                  </a:extLst>
                </p:cNvPr>
                <p:cNvSpPr/>
                <p:nvPr/>
              </p:nvSpPr>
              <p:spPr>
                <a:xfrm>
                  <a:off x="1518800" y="4051925"/>
                  <a:ext cx="181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3466" extrusionOk="0">
                      <a:moveTo>
                        <a:pt x="0" y="0"/>
                      </a:moveTo>
                      <a:lnTo>
                        <a:pt x="0" y="3466"/>
                      </a:lnTo>
                      <a:lnTo>
                        <a:pt x="725" y="346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8" name="Google Shape;9450;p73">
                <a:extLst>
                  <a:ext uri="{FF2B5EF4-FFF2-40B4-BE49-F238E27FC236}">
                    <a16:creationId xmlns:a16="http://schemas.microsoft.com/office/drawing/2014/main" id="{8CBED22D-4BDD-3B2D-DD37-DE507D04C6ED}"/>
                  </a:ext>
                </a:extLst>
              </p:cNvPr>
              <p:cNvGrpSpPr/>
              <p:nvPr/>
            </p:nvGrpSpPr>
            <p:grpSpPr>
              <a:xfrm>
                <a:off x="5275218" y="3748557"/>
                <a:ext cx="380816" cy="499261"/>
                <a:chOff x="3167275" y="3227275"/>
                <a:chExt cx="225300" cy="295375"/>
              </a:xfrm>
              <a:grpFill/>
            </p:grpSpPr>
            <p:sp>
              <p:nvSpPr>
                <p:cNvPr id="186" name="Google Shape;9451;p73">
                  <a:extLst>
                    <a:ext uri="{FF2B5EF4-FFF2-40B4-BE49-F238E27FC236}">
                      <a16:creationId xmlns:a16="http://schemas.microsoft.com/office/drawing/2014/main" id="{43A7C0AA-001C-5A19-B4E7-8BE3704E4AF5}"/>
                    </a:ext>
                  </a:extLst>
                </p:cNvPr>
                <p:cNvSpPr/>
                <p:nvPr/>
              </p:nvSpPr>
              <p:spPr>
                <a:xfrm>
                  <a:off x="3167275" y="3227275"/>
                  <a:ext cx="2253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8318" extrusionOk="0">
                      <a:moveTo>
                        <a:pt x="4538" y="1"/>
                      </a:moveTo>
                      <a:cubicBezTo>
                        <a:pt x="2112" y="1"/>
                        <a:pt x="1" y="1985"/>
                        <a:pt x="32" y="4537"/>
                      </a:cubicBezTo>
                      <a:cubicBezTo>
                        <a:pt x="32" y="5860"/>
                        <a:pt x="631" y="7184"/>
                        <a:pt x="1797" y="8066"/>
                      </a:cubicBezTo>
                      <a:cubicBezTo>
                        <a:pt x="1923" y="8192"/>
                        <a:pt x="2017" y="8223"/>
                        <a:pt x="2049" y="8318"/>
                      </a:cubicBezTo>
                      <a:lnTo>
                        <a:pt x="4160" y="8318"/>
                      </a:lnTo>
                      <a:lnTo>
                        <a:pt x="4160" y="6900"/>
                      </a:lnTo>
                      <a:lnTo>
                        <a:pt x="2427" y="6900"/>
                      </a:lnTo>
                      <a:cubicBezTo>
                        <a:pt x="2238" y="6900"/>
                        <a:pt x="2080" y="6743"/>
                        <a:pt x="2080" y="6554"/>
                      </a:cubicBezTo>
                      <a:lnTo>
                        <a:pt x="2080" y="5829"/>
                      </a:lnTo>
                      <a:cubicBezTo>
                        <a:pt x="2080" y="4852"/>
                        <a:pt x="2679" y="4033"/>
                        <a:pt x="3498" y="3624"/>
                      </a:cubicBezTo>
                      <a:cubicBezTo>
                        <a:pt x="3277" y="3403"/>
                        <a:pt x="3151" y="3088"/>
                        <a:pt x="3151" y="2678"/>
                      </a:cubicBezTo>
                      <a:cubicBezTo>
                        <a:pt x="3151" y="1922"/>
                        <a:pt x="3782" y="1292"/>
                        <a:pt x="4538" y="1292"/>
                      </a:cubicBezTo>
                      <a:cubicBezTo>
                        <a:pt x="5262" y="1292"/>
                        <a:pt x="5892" y="1922"/>
                        <a:pt x="5892" y="2678"/>
                      </a:cubicBezTo>
                      <a:cubicBezTo>
                        <a:pt x="5892" y="3025"/>
                        <a:pt x="5735" y="3340"/>
                        <a:pt x="5546" y="3624"/>
                      </a:cubicBezTo>
                      <a:cubicBezTo>
                        <a:pt x="6365" y="4033"/>
                        <a:pt x="6964" y="4852"/>
                        <a:pt x="6964" y="5829"/>
                      </a:cubicBezTo>
                      <a:lnTo>
                        <a:pt x="6964" y="6554"/>
                      </a:lnTo>
                      <a:cubicBezTo>
                        <a:pt x="6964" y="6743"/>
                        <a:pt x="6806" y="6900"/>
                        <a:pt x="6617" y="6900"/>
                      </a:cubicBezTo>
                      <a:lnTo>
                        <a:pt x="4884" y="6900"/>
                      </a:lnTo>
                      <a:lnTo>
                        <a:pt x="4884" y="8318"/>
                      </a:lnTo>
                      <a:lnTo>
                        <a:pt x="6995" y="8318"/>
                      </a:lnTo>
                      <a:cubicBezTo>
                        <a:pt x="7027" y="8286"/>
                        <a:pt x="7121" y="8192"/>
                        <a:pt x="7247" y="8129"/>
                      </a:cubicBezTo>
                      <a:cubicBezTo>
                        <a:pt x="8413" y="7184"/>
                        <a:pt x="9011" y="5829"/>
                        <a:pt x="9011" y="4506"/>
                      </a:cubicBezTo>
                      <a:cubicBezTo>
                        <a:pt x="9011" y="2017"/>
                        <a:pt x="6995" y="1"/>
                        <a:pt x="45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7" name="Google Shape;9452;p73">
                  <a:extLst>
                    <a:ext uri="{FF2B5EF4-FFF2-40B4-BE49-F238E27FC236}">
                      <a16:creationId xmlns:a16="http://schemas.microsoft.com/office/drawing/2014/main" id="{2741B9AA-EE37-088C-D9AF-60D9DB103FD1}"/>
                    </a:ext>
                  </a:extLst>
                </p:cNvPr>
                <p:cNvSpPr/>
                <p:nvPr/>
              </p:nvSpPr>
              <p:spPr>
                <a:xfrm>
                  <a:off x="3262600" y="3278475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8" name="Google Shape;9453;p73">
                  <a:extLst>
                    <a:ext uri="{FF2B5EF4-FFF2-40B4-BE49-F238E27FC236}">
                      <a16:creationId xmlns:a16="http://schemas.microsoft.com/office/drawing/2014/main" id="{74A88EF8-FB79-4D31-AF49-4A268A088C53}"/>
                    </a:ext>
                  </a:extLst>
                </p:cNvPr>
                <p:cNvSpPr/>
                <p:nvPr/>
              </p:nvSpPr>
              <p:spPr>
                <a:xfrm>
                  <a:off x="3220050" y="3452525"/>
                  <a:ext cx="1213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1419" extrusionOk="0">
                      <a:moveTo>
                        <a:pt x="1" y="1"/>
                      </a:moveTo>
                      <a:lnTo>
                        <a:pt x="1" y="347"/>
                      </a:lnTo>
                      <a:cubicBezTo>
                        <a:pt x="1" y="946"/>
                        <a:pt x="473" y="1419"/>
                        <a:pt x="1040" y="1419"/>
                      </a:cubicBezTo>
                      <a:lnTo>
                        <a:pt x="3781" y="1419"/>
                      </a:lnTo>
                      <a:cubicBezTo>
                        <a:pt x="4380" y="1419"/>
                        <a:pt x="4853" y="946"/>
                        <a:pt x="4853" y="347"/>
                      </a:cubicBezTo>
                      <a:lnTo>
                        <a:pt x="485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9" name="Google Shape;9454;p73">
                  <a:extLst>
                    <a:ext uri="{FF2B5EF4-FFF2-40B4-BE49-F238E27FC236}">
                      <a16:creationId xmlns:a16="http://schemas.microsoft.com/office/drawing/2014/main" id="{E0CA5264-6373-15F4-634F-7AE888A9647C}"/>
                    </a:ext>
                  </a:extLst>
                </p:cNvPr>
                <p:cNvSpPr/>
                <p:nvPr/>
              </p:nvSpPr>
              <p:spPr>
                <a:xfrm>
                  <a:off x="3237375" y="3332025"/>
                  <a:ext cx="8667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080" extrusionOk="0">
                      <a:moveTo>
                        <a:pt x="1734" y="1"/>
                      </a:moveTo>
                      <a:cubicBezTo>
                        <a:pt x="789" y="1"/>
                        <a:pt x="1" y="725"/>
                        <a:pt x="1" y="1733"/>
                      </a:cubicBezTo>
                      <a:lnTo>
                        <a:pt x="1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90" name="Google Shape;9455;p73">
                  <a:extLst>
                    <a:ext uri="{FF2B5EF4-FFF2-40B4-BE49-F238E27FC236}">
                      <a16:creationId xmlns:a16="http://schemas.microsoft.com/office/drawing/2014/main" id="{E0B49AB8-14EB-00A3-CD12-1D7865A3E5AE}"/>
                    </a:ext>
                  </a:extLst>
                </p:cNvPr>
                <p:cNvSpPr/>
                <p:nvPr/>
              </p:nvSpPr>
              <p:spPr>
                <a:xfrm>
                  <a:off x="3237375" y="3505300"/>
                  <a:ext cx="87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98" h="694" extrusionOk="0">
                      <a:moveTo>
                        <a:pt x="32" y="1"/>
                      </a:moveTo>
                      <a:cubicBezTo>
                        <a:pt x="1" y="379"/>
                        <a:pt x="284" y="694"/>
                        <a:pt x="694" y="694"/>
                      </a:cubicBezTo>
                      <a:lnTo>
                        <a:pt x="2773" y="694"/>
                      </a:lnTo>
                      <a:cubicBezTo>
                        <a:pt x="3183" y="694"/>
                        <a:pt x="3498" y="379"/>
                        <a:pt x="34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29" name="Google Shape;9456;p73">
                <a:extLst>
                  <a:ext uri="{FF2B5EF4-FFF2-40B4-BE49-F238E27FC236}">
                    <a16:creationId xmlns:a16="http://schemas.microsoft.com/office/drawing/2014/main" id="{7FCECDBC-006D-855F-B3AD-5A25DD142A0A}"/>
                  </a:ext>
                </a:extLst>
              </p:cNvPr>
              <p:cNvSpPr/>
              <p:nvPr/>
            </p:nvSpPr>
            <p:spPr>
              <a:xfrm>
                <a:off x="5202621" y="4377430"/>
                <a:ext cx="525925" cy="501585"/>
              </a:xfrm>
              <a:custGeom>
                <a:avLst/>
                <a:gdLst/>
                <a:ahLst/>
                <a:cxnLst/>
                <a:rect l="l" t="t" r="r" b="b"/>
                <a:pathLst>
                  <a:path w="12446" h="11870" extrusionOk="0">
                    <a:moveTo>
                      <a:pt x="9421" y="1410"/>
                    </a:moveTo>
                    <a:cubicBezTo>
                      <a:pt x="9775" y="1410"/>
                      <a:pt x="10130" y="1544"/>
                      <a:pt x="10397" y="1812"/>
                    </a:cubicBezTo>
                    <a:cubicBezTo>
                      <a:pt x="10901" y="2316"/>
                      <a:pt x="10901" y="3198"/>
                      <a:pt x="10366" y="3734"/>
                    </a:cubicBezTo>
                    <a:lnTo>
                      <a:pt x="9169" y="4931"/>
                    </a:lnTo>
                    <a:cubicBezTo>
                      <a:pt x="8948" y="5152"/>
                      <a:pt x="8633" y="5278"/>
                      <a:pt x="8318" y="5309"/>
                    </a:cubicBezTo>
                    <a:lnTo>
                      <a:pt x="8476" y="5152"/>
                    </a:lnTo>
                    <a:cubicBezTo>
                      <a:pt x="8854" y="4773"/>
                      <a:pt x="8854" y="4112"/>
                      <a:pt x="8476" y="3702"/>
                    </a:cubicBezTo>
                    <a:cubicBezTo>
                      <a:pt x="8271" y="3513"/>
                      <a:pt x="8003" y="3419"/>
                      <a:pt x="7739" y="3419"/>
                    </a:cubicBezTo>
                    <a:cubicBezTo>
                      <a:pt x="7475" y="3419"/>
                      <a:pt x="7215" y="3513"/>
                      <a:pt x="7026" y="3702"/>
                    </a:cubicBezTo>
                    <a:lnTo>
                      <a:pt x="6869" y="3860"/>
                    </a:lnTo>
                    <a:cubicBezTo>
                      <a:pt x="6900" y="3545"/>
                      <a:pt x="7026" y="3230"/>
                      <a:pt x="7247" y="3009"/>
                    </a:cubicBezTo>
                    <a:lnTo>
                      <a:pt x="8444" y="1812"/>
                    </a:lnTo>
                    <a:cubicBezTo>
                      <a:pt x="8712" y="1544"/>
                      <a:pt x="9066" y="1410"/>
                      <a:pt x="9421" y="1410"/>
                    </a:cubicBezTo>
                    <a:close/>
                    <a:moveTo>
                      <a:pt x="4128" y="6475"/>
                    </a:moveTo>
                    <a:lnTo>
                      <a:pt x="3970" y="6601"/>
                    </a:lnTo>
                    <a:cubicBezTo>
                      <a:pt x="3592" y="7010"/>
                      <a:pt x="3592" y="7672"/>
                      <a:pt x="3970" y="8081"/>
                    </a:cubicBezTo>
                    <a:cubicBezTo>
                      <a:pt x="4175" y="8270"/>
                      <a:pt x="4443" y="8365"/>
                      <a:pt x="4711" y="8365"/>
                    </a:cubicBezTo>
                    <a:cubicBezTo>
                      <a:pt x="4978" y="8365"/>
                      <a:pt x="5246" y="8270"/>
                      <a:pt x="5451" y="8081"/>
                    </a:cubicBezTo>
                    <a:lnTo>
                      <a:pt x="5577" y="7924"/>
                    </a:lnTo>
                    <a:lnTo>
                      <a:pt x="5577" y="7924"/>
                    </a:lnTo>
                    <a:cubicBezTo>
                      <a:pt x="5640" y="8270"/>
                      <a:pt x="5483" y="8586"/>
                      <a:pt x="5231" y="8838"/>
                    </a:cubicBezTo>
                    <a:lnTo>
                      <a:pt x="4065" y="10003"/>
                    </a:lnTo>
                    <a:cubicBezTo>
                      <a:pt x="3781" y="10271"/>
                      <a:pt x="3427" y="10405"/>
                      <a:pt x="3072" y="10405"/>
                    </a:cubicBezTo>
                    <a:cubicBezTo>
                      <a:pt x="2718" y="10405"/>
                      <a:pt x="2364" y="10271"/>
                      <a:pt x="2080" y="10003"/>
                    </a:cubicBezTo>
                    <a:cubicBezTo>
                      <a:pt x="1544" y="9468"/>
                      <a:pt x="1544" y="8586"/>
                      <a:pt x="2080" y="8050"/>
                    </a:cubicBezTo>
                    <a:lnTo>
                      <a:pt x="3277" y="6853"/>
                    </a:lnTo>
                    <a:cubicBezTo>
                      <a:pt x="3498" y="6601"/>
                      <a:pt x="3813" y="6506"/>
                      <a:pt x="4128" y="6475"/>
                    </a:cubicBezTo>
                    <a:close/>
                    <a:moveTo>
                      <a:pt x="9373" y="0"/>
                    </a:moveTo>
                    <a:cubicBezTo>
                      <a:pt x="8665" y="0"/>
                      <a:pt x="7956" y="268"/>
                      <a:pt x="7404" y="804"/>
                    </a:cubicBezTo>
                    <a:lnTo>
                      <a:pt x="6239" y="1970"/>
                    </a:lnTo>
                    <a:cubicBezTo>
                      <a:pt x="5451" y="2757"/>
                      <a:pt x="5199" y="3986"/>
                      <a:pt x="5640" y="4994"/>
                    </a:cubicBezTo>
                    <a:lnTo>
                      <a:pt x="5325" y="5309"/>
                    </a:lnTo>
                    <a:cubicBezTo>
                      <a:pt x="4994" y="5170"/>
                      <a:pt x="4634" y="5100"/>
                      <a:pt x="4270" y="5100"/>
                    </a:cubicBezTo>
                    <a:cubicBezTo>
                      <a:pt x="3562" y="5100"/>
                      <a:pt x="2842" y="5366"/>
                      <a:pt x="2301" y="5908"/>
                    </a:cubicBezTo>
                    <a:lnTo>
                      <a:pt x="1103" y="7105"/>
                    </a:lnTo>
                    <a:cubicBezTo>
                      <a:pt x="1" y="8144"/>
                      <a:pt x="1" y="9940"/>
                      <a:pt x="1103" y="11043"/>
                    </a:cubicBezTo>
                    <a:cubicBezTo>
                      <a:pt x="1655" y="11594"/>
                      <a:pt x="2364" y="11870"/>
                      <a:pt x="3072" y="11870"/>
                    </a:cubicBezTo>
                    <a:cubicBezTo>
                      <a:pt x="3781" y="11870"/>
                      <a:pt x="4490" y="11594"/>
                      <a:pt x="5041" y="11043"/>
                    </a:cubicBezTo>
                    <a:lnTo>
                      <a:pt x="6239" y="9846"/>
                    </a:lnTo>
                    <a:cubicBezTo>
                      <a:pt x="7026" y="9058"/>
                      <a:pt x="7247" y="7829"/>
                      <a:pt x="6806" y="6821"/>
                    </a:cubicBezTo>
                    <a:lnTo>
                      <a:pt x="7121" y="6506"/>
                    </a:lnTo>
                    <a:cubicBezTo>
                      <a:pt x="7473" y="6656"/>
                      <a:pt x="7840" y="6729"/>
                      <a:pt x="8204" y="6729"/>
                    </a:cubicBezTo>
                    <a:cubicBezTo>
                      <a:pt x="8914" y="6729"/>
                      <a:pt x="9614" y="6449"/>
                      <a:pt x="10177" y="5908"/>
                    </a:cubicBezTo>
                    <a:lnTo>
                      <a:pt x="11342" y="4742"/>
                    </a:lnTo>
                    <a:cubicBezTo>
                      <a:pt x="12445" y="3639"/>
                      <a:pt x="12445" y="1907"/>
                      <a:pt x="11342" y="804"/>
                    </a:cubicBezTo>
                    <a:cubicBezTo>
                      <a:pt x="10791" y="268"/>
                      <a:pt x="10082" y="0"/>
                      <a:pt x="93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0" name="Google Shape;9457;p73">
                <a:extLst>
                  <a:ext uri="{FF2B5EF4-FFF2-40B4-BE49-F238E27FC236}">
                    <a16:creationId xmlns:a16="http://schemas.microsoft.com/office/drawing/2014/main" id="{D9E95FCD-426F-B2F4-4910-3291110311DC}"/>
                  </a:ext>
                </a:extLst>
              </p:cNvPr>
              <p:cNvGrpSpPr/>
              <p:nvPr/>
            </p:nvGrpSpPr>
            <p:grpSpPr>
              <a:xfrm>
                <a:off x="5213987" y="4985299"/>
                <a:ext cx="503276" cy="499303"/>
                <a:chOff x="3133425" y="3955025"/>
                <a:chExt cx="297750" cy="295400"/>
              </a:xfrm>
              <a:grpFill/>
            </p:grpSpPr>
            <p:sp>
              <p:nvSpPr>
                <p:cNvPr id="183" name="Google Shape;9458;p73">
                  <a:extLst>
                    <a:ext uri="{FF2B5EF4-FFF2-40B4-BE49-F238E27FC236}">
                      <a16:creationId xmlns:a16="http://schemas.microsoft.com/office/drawing/2014/main" id="{65A14D40-E7D6-C9AC-E805-3EE5F3D73969}"/>
                    </a:ext>
                  </a:extLst>
                </p:cNvPr>
                <p:cNvSpPr/>
                <p:nvPr/>
              </p:nvSpPr>
              <p:spPr>
                <a:xfrm>
                  <a:off x="3133425" y="4058225"/>
                  <a:ext cx="297750" cy="19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688" extrusionOk="0">
                      <a:moveTo>
                        <a:pt x="5923" y="0"/>
                      </a:moveTo>
                      <a:cubicBezTo>
                        <a:pt x="5325" y="0"/>
                        <a:pt x="4821" y="347"/>
                        <a:pt x="4631" y="914"/>
                      </a:cubicBezTo>
                      <a:cubicBezTo>
                        <a:pt x="4505" y="1166"/>
                        <a:pt x="4505" y="1449"/>
                        <a:pt x="4568" y="1764"/>
                      </a:cubicBezTo>
                      <a:cubicBezTo>
                        <a:pt x="4884" y="1922"/>
                        <a:pt x="5199" y="2016"/>
                        <a:pt x="5577" y="2048"/>
                      </a:cubicBezTo>
                      <a:lnTo>
                        <a:pt x="5577" y="2741"/>
                      </a:lnTo>
                      <a:lnTo>
                        <a:pt x="2458" y="2741"/>
                      </a:lnTo>
                      <a:cubicBezTo>
                        <a:pt x="1859" y="2741"/>
                        <a:pt x="1418" y="3214"/>
                        <a:pt x="1418" y="3781"/>
                      </a:cubicBezTo>
                      <a:lnTo>
                        <a:pt x="1418" y="4190"/>
                      </a:lnTo>
                      <a:cubicBezTo>
                        <a:pt x="630" y="4316"/>
                        <a:pt x="0" y="5041"/>
                        <a:pt x="0" y="5891"/>
                      </a:cubicBezTo>
                      <a:cubicBezTo>
                        <a:pt x="0" y="6837"/>
                        <a:pt x="788" y="7687"/>
                        <a:pt x="1765" y="7687"/>
                      </a:cubicBezTo>
                      <a:cubicBezTo>
                        <a:pt x="2710" y="7687"/>
                        <a:pt x="3497" y="6900"/>
                        <a:pt x="3497" y="5891"/>
                      </a:cubicBezTo>
                      <a:cubicBezTo>
                        <a:pt x="3497" y="5072"/>
                        <a:pt x="2930" y="4316"/>
                        <a:pt x="2143" y="4190"/>
                      </a:cubicBezTo>
                      <a:lnTo>
                        <a:pt x="2143" y="3781"/>
                      </a:lnTo>
                      <a:cubicBezTo>
                        <a:pt x="2143" y="3592"/>
                        <a:pt x="2300" y="3434"/>
                        <a:pt x="2489" y="3434"/>
                      </a:cubicBezTo>
                      <a:lnTo>
                        <a:pt x="5608" y="3434"/>
                      </a:lnTo>
                      <a:lnTo>
                        <a:pt x="5608" y="4127"/>
                      </a:lnTo>
                      <a:cubicBezTo>
                        <a:pt x="4821" y="4285"/>
                        <a:pt x="4222" y="5009"/>
                        <a:pt x="4222" y="5860"/>
                      </a:cubicBezTo>
                      <a:cubicBezTo>
                        <a:pt x="4222" y="6805"/>
                        <a:pt x="5010" y="7656"/>
                        <a:pt x="5955" y="7656"/>
                      </a:cubicBezTo>
                      <a:cubicBezTo>
                        <a:pt x="6900" y="7656"/>
                        <a:pt x="7687" y="6868"/>
                        <a:pt x="7687" y="5860"/>
                      </a:cubicBezTo>
                      <a:cubicBezTo>
                        <a:pt x="7687" y="5041"/>
                        <a:pt x="7089" y="4285"/>
                        <a:pt x="6301" y="4127"/>
                      </a:cubicBezTo>
                      <a:lnTo>
                        <a:pt x="6301" y="3434"/>
                      </a:lnTo>
                      <a:lnTo>
                        <a:pt x="9452" y="3434"/>
                      </a:lnTo>
                      <a:cubicBezTo>
                        <a:pt x="9641" y="3434"/>
                        <a:pt x="9798" y="3592"/>
                        <a:pt x="9798" y="3781"/>
                      </a:cubicBezTo>
                      <a:lnTo>
                        <a:pt x="9798" y="4190"/>
                      </a:lnTo>
                      <a:cubicBezTo>
                        <a:pt x="9011" y="4316"/>
                        <a:pt x="8444" y="5041"/>
                        <a:pt x="8444" y="5891"/>
                      </a:cubicBezTo>
                      <a:cubicBezTo>
                        <a:pt x="8444" y="6837"/>
                        <a:pt x="9231" y="7687"/>
                        <a:pt x="10176" y="7687"/>
                      </a:cubicBezTo>
                      <a:cubicBezTo>
                        <a:pt x="11121" y="7687"/>
                        <a:pt x="11909" y="6900"/>
                        <a:pt x="11909" y="5891"/>
                      </a:cubicBezTo>
                      <a:cubicBezTo>
                        <a:pt x="11783" y="5135"/>
                        <a:pt x="11185" y="4379"/>
                        <a:pt x="10397" y="4222"/>
                      </a:cubicBezTo>
                      <a:lnTo>
                        <a:pt x="10397" y="3812"/>
                      </a:lnTo>
                      <a:cubicBezTo>
                        <a:pt x="10397" y="3245"/>
                        <a:pt x="9924" y="2804"/>
                        <a:pt x="9389" y="2804"/>
                      </a:cubicBezTo>
                      <a:lnTo>
                        <a:pt x="6238" y="2804"/>
                      </a:lnTo>
                      <a:lnTo>
                        <a:pt x="6238" y="2079"/>
                      </a:lnTo>
                      <a:cubicBezTo>
                        <a:pt x="6585" y="2048"/>
                        <a:pt x="6900" y="1922"/>
                        <a:pt x="7215" y="1827"/>
                      </a:cubicBezTo>
                      <a:cubicBezTo>
                        <a:pt x="7341" y="1418"/>
                        <a:pt x="7246" y="977"/>
                        <a:pt x="7057" y="630"/>
                      </a:cubicBezTo>
                      <a:cubicBezTo>
                        <a:pt x="6774" y="221"/>
                        <a:pt x="6396" y="0"/>
                        <a:pt x="59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4" name="Google Shape;9459;p73">
                  <a:extLst>
                    <a:ext uri="{FF2B5EF4-FFF2-40B4-BE49-F238E27FC236}">
                      <a16:creationId xmlns:a16="http://schemas.microsoft.com/office/drawing/2014/main" id="{D2D4997D-8E5D-F987-2FB4-2E1EFA23D287}"/>
                    </a:ext>
                  </a:extLst>
                </p:cNvPr>
                <p:cNvSpPr/>
                <p:nvPr/>
              </p:nvSpPr>
              <p:spPr>
                <a:xfrm>
                  <a:off x="3263375" y="40070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284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5" name="Google Shape;9460;p73">
                  <a:extLst>
                    <a:ext uri="{FF2B5EF4-FFF2-40B4-BE49-F238E27FC236}">
                      <a16:creationId xmlns:a16="http://schemas.microsoft.com/office/drawing/2014/main" id="{866BB892-51D1-7390-00CC-0B1B3773D4F5}"/>
                    </a:ext>
                  </a:extLst>
                </p:cNvPr>
                <p:cNvSpPr/>
                <p:nvPr/>
              </p:nvSpPr>
              <p:spPr>
                <a:xfrm>
                  <a:off x="3203525" y="3955025"/>
                  <a:ext cx="155175" cy="135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5420" extrusionOk="0">
                      <a:moveTo>
                        <a:pt x="3119" y="1"/>
                      </a:moveTo>
                      <a:cubicBezTo>
                        <a:pt x="1386" y="1"/>
                        <a:pt x="0" y="1387"/>
                        <a:pt x="0" y="3120"/>
                      </a:cubicBezTo>
                      <a:cubicBezTo>
                        <a:pt x="0" y="4002"/>
                        <a:pt x="410" y="4853"/>
                        <a:pt x="1071" y="5420"/>
                      </a:cubicBezTo>
                      <a:cubicBezTo>
                        <a:pt x="1071" y="5231"/>
                        <a:pt x="1103" y="5042"/>
                        <a:pt x="1197" y="4853"/>
                      </a:cubicBezTo>
                      <a:cubicBezTo>
                        <a:pt x="1323" y="4380"/>
                        <a:pt x="1701" y="3971"/>
                        <a:pt x="2111" y="3750"/>
                      </a:cubicBezTo>
                      <a:cubicBezTo>
                        <a:pt x="1890" y="3498"/>
                        <a:pt x="1733" y="3151"/>
                        <a:pt x="1733" y="2805"/>
                      </a:cubicBezTo>
                      <a:cubicBezTo>
                        <a:pt x="1733" y="2049"/>
                        <a:pt x="2363" y="1419"/>
                        <a:pt x="3119" y="1419"/>
                      </a:cubicBezTo>
                      <a:cubicBezTo>
                        <a:pt x="3844" y="1419"/>
                        <a:pt x="4474" y="2049"/>
                        <a:pt x="4474" y="2805"/>
                      </a:cubicBezTo>
                      <a:cubicBezTo>
                        <a:pt x="4474" y="3151"/>
                        <a:pt x="4348" y="3498"/>
                        <a:pt x="4096" y="3750"/>
                      </a:cubicBezTo>
                      <a:cubicBezTo>
                        <a:pt x="4379" y="3876"/>
                        <a:pt x="4600" y="4097"/>
                        <a:pt x="4789" y="4380"/>
                      </a:cubicBezTo>
                      <a:cubicBezTo>
                        <a:pt x="5009" y="4695"/>
                        <a:pt x="5135" y="5042"/>
                        <a:pt x="5167" y="5420"/>
                      </a:cubicBezTo>
                      <a:cubicBezTo>
                        <a:pt x="5797" y="4853"/>
                        <a:pt x="6207" y="4065"/>
                        <a:pt x="6207" y="3120"/>
                      </a:cubicBezTo>
                      <a:cubicBezTo>
                        <a:pt x="6207" y="1387"/>
                        <a:pt x="4852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1" name="Google Shape;9461;p73">
                <a:extLst>
                  <a:ext uri="{FF2B5EF4-FFF2-40B4-BE49-F238E27FC236}">
                    <a16:creationId xmlns:a16="http://schemas.microsoft.com/office/drawing/2014/main" id="{CB1A1866-4778-720A-9259-BC0F2F9BDAD9}"/>
                  </a:ext>
                </a:extLst>
              </p:cNvPr>
              <p:cNvGrpSpPr/>
              <p:nvPr/>
            </p:nvGrpSpPr>
            <p:grpSpPr>
              <a:xfrm>
                <a:off x="8379176" y="3746993"/>
                <a:ext cx="500612" cy="502387"/>
                <a:chOff x="4991425" y="3234750"/>
                <a:chExt cx="296175" cy="297225"/>
              </a:xfrm>
              <a:grpFill/>
            </p:grpSpPr>
            <p:sp>
              <p:nvSpPr>
                <p:cNvPr id="177" name="Google Shape;9462;p73">
                  <a:extLst>
                    <a:ext uri="{FF2B5EF4-FFF2-40B4-BE49-F238E27FC236}">
                      <a16:creationId xmlns:a16="http://schemas.microsoft.com/office/drawing/2014/main" id="{D80F3515-1E16-A55A-8C30-E1FD784BF1E7}"/>
                    </a:ext>
                  </a:extLst>
                </p:cNvPr>
                <p:cNvSpPr/>
                <p:nvPr/>
              </p:nvSpPr>
              <p:spPr>
                <a:xfrm>
                  <a:off x="5077275" y="3304450"/>
                  <a:ext cx="1221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971" extrusionOk="0">
                      <a:moveTo>
                        <a:pt x="2426" y="1"/>
                      </a:moveTo>
                      <a:cubicBezTo>
                        <a:pt x="1103" y="1"/>
                        <a:pt x="0" y="1104"/>
                        <a:pt x="0" y="2427"/>
                      </a:cubicBezTo>
                      <a:cubicBezTo>
                        <a:pt x="0" y="3025"/>
                        <a:pt x="190" y="3530"/>
                        <a:pt x="536" y="3971"/>
                      </a:cubicBezTo>
                      <a:cubicBezTo>
                        <a:pt x="820" y="3624"/>
                        <a:pt x="1103" y="3309"/>
                        <a:pt x="1481" y="3057"/>
                      </a:cubicBezTo>
                      <a:cubicBezTo>
                        <a:pt x="1261" y="2805"/>
                        <a:pt x="1103" y="2458"/>
                        <a:pt x="1103" y="2112"/>
                      </a:cubicBezTo>
                      <a:cubicBezTo>
                        <a:pt x="1103" y="1356"/>
                        <a:pt x="1733" y="726"/>
                        <a:pt x="2489" y="726"/>
                      </a:cubicBezTo>
                      <a:cubicBezTo>
                        <a:pt x="3214" y="726"/>
                        <a:pt x="3844" y="1356"/>
                        <a:pt x="3844" y="2112"/>
                      </a:cubicBezTo>
                      <a:cubicBezTo>
                        <a:pt x="3844" y="2458"/>
                        <a:pt x="3687" y="2805"/>
                        <a:pt x="3466" y="3057"/>
                      </a:cubicBezTo>
                      <a:cubicBezTo>
                        <a:pt x="3844" y="3246"/>
                        <a:pt x="4128" y="3561"/>
                        <a:pt x="4317" y="3971"/>
                      </a:cubicBezTo>
                      <a:cubicBezTo>
                        <a:pt x="4695" y="3530"/>
                        <a:pt x="4884" y="3025"/>
                        <a:pt x="4884" y="2427"/>
                      </a:cubicBezTo>
                      <a:cubicBezTo>
                        <a:pt x="4884" y="1104"/>
                        <a:pt x="3781" y="1"/>
                        <a:pt x="242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8" name="Google Shape;9463;p73">
                  <a:extLst>
                    <a:ext uri="{FF2B5EF4-FFF2-40B4-BE49-F238E27FC236}">
                      <a16:creationId xmlns:a16="http://schemas.microsoft.com/office/drawing/2014/main" id="{EC249A21-630B-6130-62EB-800CAB9C56D2}"/>
                    </a:ext>
                  </a:extLst>
                </p:cNvPr>
                <p:cNvSpPr/>
                <p:nvPr/>
              </p:nvSpPr>
              <p:spPr>
                <a:xfrm>
                  <a:off x="5121375" y="3339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9" name="Google Shape;9464;p73">
                  <a:extLst>
                    <a:ext uri="{FF2B5EF4-FFF2-40B4-BE49-F238E27FC236}">
                      <a16:creationId xmlns:a16="http://schemas.microsoft.com/office/drawing/2014/main" id="{7F6F27B8-3D88-FB3D-E191-FAFF0C859959}"/>
                    </a:ext>
                  </a:extLst>
                </p:cNvPr>
                <p:cNvSpPr/>
                <p:nvPr/>
              </p:nvSpPr>
              <p:spPr>
                <a:xfrm>
                  <a:off x="5009550" y="3234750"/>
                  <a:ext cx="259150" cy="26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0445" extrusionOk="0">
                      <a:moveTo>
                        <a:pt x="5198" y="2159"/>
                      </a:moveTo>
                      <a:cubicBezTo>
                        <a:pt x="6931" y="2159"/>
                        <a:pt x="8286" y="3514"/>
                        <a:pt x="8286" y="5246"/>
                      </a:cubicBezTo>
                      <a:cubicBezTo>
                        <a:pt x="8286" y="6916"/>
                        <a:pt x="6931" y="8365"/>
                        <a:pt x="5198" y="8365"/>
                      </a:cubicBezTo>
                      <a:cubicBezTo>
                        <a:pt x="3340" y="8365"/>
                        <a:pt x="2079" y="6822"/>
                        <a:pt x="2079" y="5246"/>
                      </a:cubicBezTo>
                      <a:cubicBezTo>
                        <a:pt x="2079" y="3514"/>
                        <a:pt x="3497" y="2159"/>
                        <a:pt x="5198" y="2159"/>
                      </a:cubicBezTo>
                      <a:close/>
                      <a:moveTo>
                        <a:pt x="5167" y="1"/>
                      </a:moveTo>
                      <a:cubicBezTo>
                        <a:pt x="5088" y="1"/>
                        <a:pt x="5009" y="17"/>
                        <a:pt x="4946" y="48"/>
                      </a:cubicBezTo>
                      <a:lnTo>
                        <a:pt x="4001" y="836"/>
                      </a:lnTo>
                      <a:lnTo>
                        <a:pt x="2773" y="678"/>
                      </a:lnTo>
                      <a:cubicBezTo>
                        <a:pt x="2756" y="675"/>
                        <a:pt x="2739" y="673"/>
                        <a:pt x="2723" y="673"/>
                      </a:cubicBezTo>
                      <a:cubicBezTo>
                        <a:pt x="2583" y="673"/>
                        <a:pt x="2454" y="786"/>
                        <a:pt x="2426" y="899"/>
                      </a:cubicBezTo>
                      <a:lnTo>
                        <a:pt x="1953" y="2033"/>
                      </a:lnTo>
                      <a:lnTo>
                        <a:pt x="819" y="2505"/>
                      </a:lnTo>
                      <a:cubicBezTo>
                        <a:pt x="662" y="2568"/>
                        <a:pt x="567" y="2694"/>
                        <a:pt x="630" y="2852"/>
                      </a:cubicBezTo>
                      <a:lnTo>
                        <a:pt x="788" y="4081"/>
                      </a:lnTo>
                      <a:lnTo>
                        <a:pt x="32" y="5026"/>
                      </a:lnTo>
                      <a:cubicBezTo>
                        <a:pt x="0" y="5183"/>
                        <a:pt x="0" y="5341"/>
                        <a:pt x="63" y="5467"/>
                      </a:cubicBezTo>
                      <a:lnTo>
                        <a:pt x="819" y="6381"/>
                      </a:lnTo>
                      <a:lnTo>
                        <a:pt x="662" y="7609"/>
                      </a:lnTo>
                      <a:cubicBezTo>
                        <a:pt x="630" y="7767"/>
                        <a:pt x="725" y="7924"/>
                        <a:pt x="851" y="7956"/>
                      </a:cubicBezTo>
                      <a:lnTo>
                        <a:pt x="1985" y="8428"/>
                      </a:lnTo>
                      <a:lnTo>
                        <a:pt x="2457" y="9594"/>
                      </a:lnTo>
                      <a:cubicBezTo>
                        <a:pt x="2536" y="9725"/>
                        <a:pt x="2637" y="9791"/>
                        <a:pt x="2741" y="9791"/>
                      </a:cubicBezTo>
                      <a:cubicBezTo>
                        <a:pt x="2762" y="9791"/>
                        <a:pt x="2783" y="9788"/>
                        <a:pt x="2804" y="9783"/>
                      </a:cubicBezTo>
                      <a:lnTo>
                        <a:pt x="4033" y="9626"/>
                      </a:lnTo>
                      <a:lnTo>
                        <a:pt x="4978" y="10382"/>
                      </a:lnTo>
                      <a:cubicBezTo>
                        <a:pt x="5072" y="10413"/>
                        <a:pt x="5104" y="10445"/>
                        <a:pt x="5167" y="10445"/>
                      </a:cubicBezTo>
                      <a:cubicBezTo>
                        <a:pt x="5261" y="10445"/>
                        <a:pt x="5324" y="10413"/>
                        <a:pt x="5387" y="10382"/>
                      </a:cubicBezTo>
                      <a:lnTo>
                        <a:pt x="6333" y="9626"/>
                      </a:lnTo>
                      <a:lnTo>
                        <a:pt x="7530" y="9783"/>
                      </a:lnTo>
                      <a:cubicBezTo>
                        <a:pt x="7687" y="9783"/>
                        <a:pt x="7876" y="9689"/>
                        <a:pt x="7908" y="9594"/>
                      </a:cubicBezTo>
                      <a:lnTo>
                        <a:pt x="8380" y="8428"/>
                      </a:lnTo>
                      <a:lnTo>
                        <a:pt x="9515" y="7956"/>
                      </a:lnTo>
                      <a:cubicBezTo>
                        <a:pt x="9672" y="7893"/>
                        <a:pt x="9735" y="7767"/>
                        <a:pt x="9704" y="7609"/>
                      </a:cubicBezTo>
                      <a:lnTo>
                        <a:pt x="9546" y="6381"/>
                      </a:lnTo>
                      <a:lnTo>
                        <a:pt x="10302" y="5467"/>
                      </a:lnTo>
                      <a:cubicBezTo>
                        <a:pt x="10365" y="5341"/>
                        <a:pt x="10365" y="5120"/>
                        <a:pt x="10302" y="5026"/>
                      </a:cubicBezTo>
                      <a:lnTo>
                        <a:pt x="9546" y="4081"/>
                      </a:lnTo>
                      <a:lnTo>
                        <a:pt x="9704" y="2852"/>
                      </a:lnTo>
                      <a:cubicBezTo>
                        <a:pt x="9735" y="2694"/>
                        <a:pt x="9641" y="2537"/>
                        <a:pt x="9515" y="2505"/>
                      </a:cubicBezTo>
                      <a:lnTo>
                        <a:pt x="8380" y="2033"/>
                      </a:lnTo>
                      <a:lnTo>
                        <a:pt x="7908" y="899"/>
                      </a:lnTo>
                      <a:cubicBezTo>
                        <a:pt x="7826" y="762"/>
                        <a:pt x="7719" y="672"/>
                        <a:pt x="7589" y="672"/>
                      </a:cubicBezTo>
                      <a:cubicBezTo>
                        <a:pt x="7570" y="672"/>
                        <a:pt x="7550" y="674"/>
                        <a:pt x="7530" y="678"/>
                      </a:cubicBezTo>
                      <a:lnTo>
                        <a:pt x="6333" y="836"/>
                      </a:lnTo>
                      <a:lnTo>
                        <a:pt x="5387" y="48"/>
                      </a:lnTo>
                      <a:cubicBezTo>
                        <a:pt x="5324" y="17"/>
                        <a:pt x="524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0" name="Google Shape;9465;p73">
                  <a:extLst>
                    <a:ext uri="{FF2B5EF4-FFF2-40B4-BE49-F238E27FC236}">
                      <a16:creationId xmlns:a16="http://schemas.microsoft.com/office/drawing/2014/main" id="{4D4B727C-8E7D-7E3F-E6B6-B511B67E2C6E}"/>
                    </a:ext>
                  </a:extLst>
                </p:cNvPr>
                <p:cNvSpPr/>
                <p:nvPr/>
              </p:nvSpPr>
              <p:spPr>
                <a:xfrm>
                  <a:off x="5105625" y="3391900"/>
                  <a:ext cx="669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87" extrusionOk="0">
                      <a:moveTo>
                        <a:pt x="1355" y="0"/>
                      </a:moveTo>
                      <a:cubicBezTo>
                        <a:pt x="725" y="0"/>
                        <a:pt x="190" y="441"/>
                        <a:pt x="1" y="977"/>
                      </a:cubicBezTo>
                      <a:cubicBezTo>
                        <a:pt x="410" y="1229"/>
                        <a:pt x="820" y="1386"/>
                        <a:pt x="1355" y="1386"/>
                      </a:cubicBezTo>
                      <a:cubicBezTo>
                        <a:pt x="1859" y="1386"/>
                        <a:pt x="2301" y="1229"/>
                        <a:pt x="2679" y="977"/>
                      </a:cubicBezTo>
                      <a:cubicBezTo>
                        <a:pt x="2521" y="410"/>
                        <a:pt x="1985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1" name="Google Shape;9466;p73">
                  <a:extLst>
                    <a:ext uri="{FF2B5EF4-FFF2-40B4-BE49-F238E27FC236}">
                      <a16:creationId xmlns:a16="http://schemas.microsoft.com/office/drawing/2014/main" id="{977B38D0-4F45-6E15-DE12-8C188725D9A7}"/>
                    </a:ext>
                  </a:extLst>
                </p:cNvPr>
                <p:cNvSpPr/>
                <p:nvPr/>
              </p:nvSpPr>
              <p:spPr>
                <a:xfrm>
                  <a:off x="5192275" y="3443075"/>
                  <a:ext cx="95325" cy="8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79" extrusionOk="0">
                      <a:moveTo>
                        <a:pt x="2867" y="1"/>
                      </a:moveTo>
                      <a:cubicBezTo>
                        <a:pt x="2741" y="127"/>
                        <a:pt x="2647" y="221"/>
                        <a:pt x="2489" y="284"/>
                      </a:cubicBezTo>
                      <a:lnTo>
                        <a:pt x="1607" y="631"/>
                      </a:lnTo>
                      <a:lnTo>
                        <a:pt x="1260" y="1482"/>
                      </a:lnTo>
                      <a:cubicBezTo>
                        <a:pt x="1103" y="1891"/>
                        <a:pt x="693" y="2112"/>
                        <a:pt x="284" y="2112"/>
                      </a:cubicBezTo>
                      <a:lnTo>
                        <a:pt x="158" y="2112"/>
                      </a:lnTo>
                      <a:lnTo>
                        <a:pt x="0" y="2080"/>
                      </a:lnTo>
                      <a:lnTo>
                        <a:pt x="1166" y="3372"/>
                      </a:lnTo>
                      <a:cubicBezTo>
                        <a:pt x="1237" y="3443"/>
                        <a:pt x="1343" y="3478"/>
                        <a:pt x="1445" y="3478"/>
                      </a:cubicBezTo>
                      <a:cubicBezTo>
                        <a:pt x="1479" y="3478"/>
                        <a:pt x="1512" y="3474"/>
                        <a:pt x="1544" y="3466"/>
                      </a:cubicBezTo>
                      <a:cubicBezTo>
                        <a:pt x="1638" y="3403"/>
                        <a:pt x="1764" y="3340"/>
                        <a:pt x="1764" y="3183"/>
                      </a:cubicBezTo>
                      <a:lnTo>
                        <a:pt x="2080" y="1639"/>
                      </a:lnTo>
                      <a:lnTo>
                        <a:pt x="3497" y="1324"/>
                      </a:lnTo>
                      <a:cubicBezTo>
                        <a:pt x="3532" y="1338"/>
                        <a:pt x="3563" y="1344"/>
                        <a:pt x="3592" y="1344"/>
                      </a:cubicBezTo>
                      <a:cubicBezTo>
                        <a:pt x="3693" y="1344"/>
                        <a:pt x="3756" y="1265"/>
                        <a:pt x="3781" y="1167"/>
                      </a:cubicBezTo>
                      <a:cubicBezTo>
                        <a:pt x="3812" y="1072"/>
                        <a:pt x="3781" y="946"/>
                        <a:pt x="3686" y="820"/>
                      </a:cubicBezTo>
                      <a:lnTo>
                        <a:pt x="286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2" name="Google Shape;9467;p73">
                  <a:extLst>
                    <a:ext uri="{FF2B5EF4-FFF2-40B4-BE49-F238E27FC236}">
                      <a16:creationId xmlns:a16="http://schemas.microsoft.com/office/drawing/2014/main" id="{187C101F-7562-ACA6-F4E5-FD45DD02ECB0}"/>
                    </a:ext>
                  </a:extLst>
                </p:cNvPr>
                <p:cNvSpPr/>
                <p:nvPr/>
              </p:nvSpPr>
              <p:spPr>
                <a:xfrm>
                  <a:off x="4991425" y="3444650"/>
                  <a:ext cx="95325" cy="8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93" extrusionOk="0">
                      <a:moveTo>
                        <a:pt x="946" y="1"/>
                      </a:moveTo>
                      <a:lnTo>
                        <a:pt x="126" y="851"/>
                      </a:lnTo>
                      <a:cubicBezTo>
                        <a:pt x="0" y="851"/>
                        <a:pt x="0" y="1009"/>
                        <a:pt x="32" y="1104"/>
                      </a:cubicBezTo>
                      <a:cubicBezTo>
                        <a:pt x="95" y="1230"/>
                        <a:pt x="158" y="1324"/>
                        <a:pt x="315" y="1356"/>
                      </a:cubicBezTo>
                      <a:lnTo>
                        <a:pt x="1733" y="1671"/>
                      </a:lnTo>
                      <a:lnTo>
                        <a:pt x="2048" y="3214"/>
                      </a:lnTo>
                      <a:cubicBezTo>
                        <a:pt x="2080" y="3309"/>
                        <a:pt x="2174" y="3435"/>
                        <a:pt x="2300" y="3466"/>
                      </a:cubicBezTo>
                      <a:cubicBezTo>
                        <a:pt x="2328" y="3485"/>
                        <a:pt x="2361" y="3492"/>
                        <a:pt x="2396" y="3492"/>
                      </a:cubicBezTo>
                      <a:cubicBezTo>
                        <a:pt x="2482" y="3492"/>
                        <a:pt x="2580" y="3448"/>
                        <a:pt x="2647" y="3403"/>
                      </a:cubicBezTo>
                      <a:lnTo>
                        <a:pt x="3813" y="2112"/>
                      </a:lnTo>
                      <a:lnTo>
                        <a:pt x="3813" y="2112"/>
                      </a:lnTo>
                      <a:lnTo>
                        <a:pt x="3624" y="2143"/>
                      </a:lnTo>
                      <a:lnTo>
                        <a:pt x="3561" y="2143"/>
                      </a:lnTo>
                      <a:cubicBezTo>
                        <a:pt x="3119" y="2143"/>
                        <a:pt x="2773" y="1891"/>
                        <a:pt x="2552" y="1513"/>
                      </a:cubicBezTo>
                      <a:lnTo>
                        <a:pt x="2206" y="631"/>
                      </a:lnTo>
                      <a:lnTo>
                        <a:pt x="1355" y="284"/>
                      </a:lnTo>
                      <a:cubicBezTo>
                        <a:pt x="1198" y="221"/>
                        <a:pt x="1072" y="127"/>
                        <a:pt x="9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2" name="Google Shape;9468;p73">
                <a:extLst>
                  <a:ext uri="{FF2B5EF4-FFF2-40B4-BE49-F238E27FC236}">
                    <a16:creationId xmlns:a16="http://schemas.microsoft.com/office/drawing/2014/main" id="{C18EE6C6-E779-908E-9244-3BE23C529A8A}"/>
                  </a:ext>
                </a:extLst>
              </p:cNvPr>
              <p:cNvGrpSpPr/>
              <p:nvPr/>
            </p:nvGrpSpPr>
            <p:grpSpPr>
              <a:xfrm>
                <a:off x="8379176" y="4407885"/>
                <a:ext cx="500612" cy="440694"/>
                <a:chOff x="4991425" y="3617150"/>
                <a:chExt cx="296175" cy="260725"/>
              </a:xfrm>
              <a:grpFill/>
            </p:grpSpPr>
            <p:sp>
              <p:nvSpPr>
                <p:cNvPr id="170" name="Google Shape;9469;p73">
                  <a:extLst>
                    <a:ext uri="{FF2B5EF4-FFF2-40B4-BE49-F238E27FC236}">
                      <a16:creationId xmlns:a16="http://schemas.microsoft.com/office/drawing/2014/main" id="{B00ABED7-0CB8-8019-754F-8512F30C3363}"/>
                    </a:ext>
                  </a:extLst>
                </p:cNvPr>
                <p:cNvSpPr/>
                <p:nvPr/>
              </p:nvSpPr>
              <p:spPr>
                <a:xfrm>
                  <a:off x="5069400" y="3738450"/>
                  <a:ext cx="1394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7" h="5577" extrusionOk="0">
                      <a:moveTo>
                        <a:pt x="2804" y="0"/>
                      </a:moveTo>
                      <a:cubicBezTo>
                        <a:pt x="1607" y="0"/>
                        <a:pt x="1450" y="725"/>
                        <a:pt x="1009" y="3308"/>
                      </a:cubicBezTo>
                      <a:cubicBezTo>
                        <a:pt x="946" y="3749"/>
                        <a:pt x="851" y="4285"/>
                        <a:pt x="757" y="4883"/>
                      </a:cubicBezTo>
                      <a:lnTo>
                        <a:pt x="347" y="4883"/>
                      </a:lnTo>
                      <a:cubicBezTo>
                        <a:pt x="158" y="4883"/>
                        <a:pt x="0" y="5041"/>
                        <a:pt x="0" y="5230"/>
                      </a:cubicBezTo>
                      <a:cubicBezTo>
                        <a:pt x="0" y="5419"/>
                        <a:pt x="158" y="5576"/>
                        <a:pt x="347" y="5576"/>
                      </a:cubicBezTo>
                      <a:lnTo>
                        <a:pt x="5230" y="5576"/>
                      </a:lnTo>
                      <a:cubicBezTo>
                        <a:pt x="5419" y="5545"/>
                        <a:pt x="5577" y="5387"/>
                        <a:pt x="5577" y="5198"/>
                      </a:cubicBezTo>
                      <a:cubicBezTo>
                        <a:pt x="5577" y="5009"/>
                        <a:pt x="5419" y="4852"/>
                        <a:pt x="5230" y="4852"/>
                      </a:cubicBezTo>
                      <a:lnTo>
                        <a:pt x="4852" y="4852"/>
                      </a:lnTo>
                      <a:cubicBezTo>
                        <a:pt x="4726" y="4253"/>
                        <a:pt x="4632" y="3749"/>
                        <a:pt x="4569" y="3277"/>
                      </a:cubicBezTo>
                      <a:cubicBezTo>
                        <a:pt x="4128" y="756"/>
                        <a:pt x="3970" y="0"/>
                        <a:pt x="28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1" name="Google Shape;9470;p73">
                  <a:extLst>
                    <a:ext uri="{FF2B5EF4-FFF2-40B4-BE49-F238E27FC236}">
                      <a16:creationId xmlns:a16="http://schemas.microsoft.com/office/drawing/2014/main" id="{80F0C12F-E1EE-0BEF-C41C-025BCFB38494}"/>
                    </a:ext>
                  </a:extLst>
                </p:cNvPr>
                <p:cNvSpPr/>
                <p:nvPr/>
              </p:nvSpPr>
              <p:spPr>
                <a:xfrm>
                  <a:off x="5200150" y="3617150"/>
                  <a:ext cx="693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73" extrusionOk="0">
                      <a:moveTo>
                        <a:pt x="1386" y="0"/>
                      </a:moveTo>
                      <a:cubicBezTo>
                        <a:pt x="630" y="0"/>
                        <a:pt x="0" y="630"/>
                        <a:pt x="0" y="1387"/>
                      </a:cubicBezTo>
                      <a:cubicBezTo>
                        <a:pt x="0" y="2111"/>
                        <a:pt x="630" y="2773"/>
                        <a:pt x="1386" y="2773"/>
                      </a:cubicBezTo>
                      <a:cubicBezTo>
                        <a:pt x="2143" y="2773"/>
                        <a:pt x="2773" y="2111"/>
                        <a:pt x="2773" y="1387"/>
                      </a:cubicBezTo>
                      <a:cubicBezTo>
                        <a:pt x="2773" y="630"/>
                        <a:pt x="2143" y="0"/>
                        <a:pt x="13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2" name="Google Shape;9471;p73">
                  <a:extLst>
                    <a:ext uri="{FF2B5EF4-FFF2-40B4-BE49-F238E27FC236}">
                      <a16:creationId xmlns:a16="http://schemas.microsoft.com/office/drawing/2014/main" id="{00BF5EEF-F568-A18B-D06B-AFC9F85042BB}"/>
                    </a:ext>
                  </a:extLst>
                </p:cNvPr>
                <p:cNvSpPr/>
                <p:nvPr/>
              </p:nvSpPr>
              <p:spPr>
                <a:xfrm>
                  <a:off x="5009550" y="3617150"/>
                  <a:ext cx="685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73" extrusionOk="0">
                      <a:moveTo>
                        <a:pt x="1355" y="0"/>
                      </a:moveTo>
                      <a:cubicBezTo>
                        <a:pt x="599" y="0"/>
                        <a:pt x="0" y="630"/>
                        <a:pt x="0" y="1387"/>
                      </a:cubicBezTo>
                      <a:cubicBezTo>
                        <a:pt x="0" y="2143"/>
                        <a:pt x="599" y="2773"/>
                        <a:pt x="1355" y="2773"/>
                      </a:cubicBezTo>
                      <a:cubicBezTo>
                        <a:pt x="2111" y="2773"/>
                        <a:pt x="2741" y="2143"/>
                        <a:pt x="2741" y="1387"/>
                      </a:cubicBezTo>
                      <a:cubicBezTo>
                        <a:pt x="2741" y="630"/>
                        <a:pt x="2111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3" name="Google Shape;9472;p73">
                  <a:extLst>
                    <a:ext uri="{FF2B5EF4-FFF2-40B4-BE49-F238E27FC236}">
                      <a16:creationId xmlns:a16="http://schemas.microsoft.com/office/drawing/2014/main" id="{1EB0018A-19BB-6A4B-89D1-5C6D01C15F39}"/>
                    </a:ext>
                  </a:extLst>
                </p:cNvPr>
                <p:cNvSpPr/>
                <p:nvPr/>
              </p:nvSpPr>
              <p:spPr>
                <a:xfrm>
                  <a:off x="4991425" y="3686450"/>
                  <a:ext cx="10477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081" extrusionOk="0">
                      <a:moveTo>
                        <a:pt x="568" y="1"/>
                      </a:moveTo>
                      <a:cubicBezTo>
                        <a:pt x="252" y="347"/>
                        <a:pt x="0" y="851"/>
                        <a:pt x="0" y="1356"/>
                      </a:cubicBezTo>
                      <a:lnTo>
                        <a:pt x="0" y="1734"/>
                      </a:lnTo>
                      <a:cubicBezTo>
                        <a:pt x="0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33" y="2080"/>
                        <a:pt x="4191" y="1923"/>
                        <a:pt x="4191" y="1734"/>
                      </a:cubicBezTo>
                      <a:lnTo>
                        <a:pt x="4191" y="1356"/>
                      </a:lnTo>
                      <a:cubicBezTo>
                        <a:pt x="4191" y="820"/>
                        <a:pt x="3970" y="347"/>
                        <a:pt x="3624" y="1"/>
                      </a:cubicBezTo>
                      <a:cubicBezTo>
                        <a:pt x="3245" y="410"/>
                        <a:pt x="2678" y="694"/>
                        <a:pt x="2080" y="694"/>
                      </a:cubicBezTo>
                      <a:cubicBezTo>
                        <a:pt x="1513" y="694"/>
                        <a:pt x="946" y="410"/>
                        <a:pt x="56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4" name="Google Shape;9473;p73">
                  <a:extLst>
                    <a:ext uri="{FF2B5EF4-FFF2-40B4-BE49-F238E27FC236}">
                      <a16:creationId xmlns:a16="http://schemas.microsoft.com/office/drawing/2014/main" id="{64B5636F-BEA6-B9CF-9165-FA0237578A08}"/>
                    </a:ext>
                  </a:extLst>
                </p:cNvPr>
                <p:cNvSpPr/>
                <p:nvPr/>
              </p:nvSpPr>
              <p:spPr>
                <a:xfrm>
                  <a:off x="5183600" y="3686450"/>
                  <a:ext cx="1040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081" extrusionOk="0">
                      <a:moveTo>
                        <a:pt x="536" y="1"/>
                      </a:moveTo>
                      <a:cubicBezTo>
                        <a:pt x="221" y="347"/>
                        <a:pt x="1" y="851"/>
                        <a:pt x="1" y="1356"/>
                      </a:cubicBezTo>
                      <a:lnTo>
                        <a:pt x="1" y="1702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02" y="2080"/>
                        <a:pt x="4159" y="1923"/>
                        <a:pt x="4159" y="1702"/>
                      </a:cubicBezTo>
                      <a:lnTo>
                        <a:pt x="4159" y="1356"/>
                      </a:lnTo>
                      <a:cubicBezTo>
                        <a:pt x="4159" y="820"/>
                        <a:pt x="3970" y="347"/>
                        <a:pt x="3624" y="1"/>
                      </a:cubicBezTo>
                      <a:cubicBezTo>
                        <a:pt x="3214" y="410"/>
                        <a:pt x="2679" y="694"/>
                        <a:pt x="2080" y="694"/>
                      </a:cubicBezTo>
                      <a:cubicBezTo>
                        <a:pt x="1450" y="694"/>
                        <a:pt x="946" y="410"/>
                        <a:pt x="53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5" name="Google Shape;9474;p73">
                  <a:extLst>
                    <a:ext uri="{FF2B5EF4-FFF2-40B4-BE49-F238E27FC236}">
                      <a16:creationId xmlns:a16="http://schemas.microsoft.com/office/drawing/2014/main" id="{DB8F2847-949A-2034-51AD-2E7B74BC5349}"/>
                    </a:ext>
                  </a:extLst>
                </p:cNvPr>
                <p:cNvSpPr/>
                <p:nvPr/>
              </p:nvSpPr>
              <p:spPr>
                <a:xfrm>
                  <a:off x="5187550" y="3755775"/>
                  <a:ext cx="1000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2112" extrusionOk="0">
                      <a:moveTo>
                        <a:pt x="0" y="0"/>
                      </a:moveTo>
                      <a:cubicBezTo>
                        <a:pt x="189" y="567"/>
                        <a:pt x="315" y="1229"/>
                        <a:pt x="473" y="2111"/>
                      </a:cubicBezTo>
                      <a:lnTo>
                        <a:pt x="3655" y="2111"/>
                      </a:lnTo>
                      <a:cubicBezTo>
                        <a:pt x="3844" y="2111"/>
                        <a:pt x="4001" y="1954"/>
                        <a:pt x="4001" y="1733"/>
                      </a:cubicBezTo>
                      <a:lnTo>
                        <a:pt x="4001" y="378"/>
                      </a:lnTo>
                      <a:cubicBezTo>
                        <a:pt x="3970" y="158"/>
                        <a:pt x="3844" y="0"/>
                        <a:pt x="36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6" name="Google Shape;9475;p73">
                  <a:extLst>
                    <a:ext uri="{FF2B5EF4-FFF2-40B4-BE49-F238E27FC236}">
                      <a16:creationId xmlns:a16="http://schemas.microsoft.com/office/drawing/2014/main" id="{1B58CE69-D05D-8A51-E4E0-91235989425F}"/>
                    </a:ext>
                  </a:extLst>
                </p:cNvPr>
                <p:cNvSpPr/>
                <p:nvPr/>
              </p:nvSpPr>
              <p:spPr>
                <a:xfrm>
                  <a:off x="4991425" y="3755775"/>
                  <a:ext cx="1008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4" h="2080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54"/>
                        <a:pt x="158" y="2080"/>
                        <a:pt x="347" y="2080"/>
                      </a:cubicBezTo>
                      <a:lnTo>
                        <a:pt x="3561" y="2080"/>
                      </a:lnTo>
                      <a:cubicBezTo>
                        <a:pt x="3718" y="1229"/>
                        <a:pt x="3813" y="567"/>
                        <a:pt x="40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3" name="Google Shape;9476;p73">
                <a:extLst>
                  <a:ext uri="{FF2B5EF4-FFF2-40B4-BE49-F238E27FC236}">
                    <a16:creationId xmlns:a16="http://schemas.microsoft.com/office/drawing/2014/main" id="{9998C41E-A989-7E64-F0F1-E597BABBAF43}"/>
                  </a:ext>
                </a:extLst>
              </p:cNvPr>
              <p:cNvGrpSpPr/>
              <p:nvPr/>
            </p:nvGrpSpPr>
            <p:grpSpPr>
              <a:xfrm>
                <a:off x="8489677" y="4985299"/>
                <a:ext cx="279612" cy="499303"/>
                <a:chOff x="5056800" y="3962900"/>
                <a:chExt cx="165425" cy="295400"/>
              </a:xfrm>
              <a:grpFill/>
            </p:grpSpPr>
            <p:sp>
              <p:nvSpPr>
                <p:cNvPr id="167" name="Google Shape;9477;p73">
                  <a:extLst>
                    <a:ext uri="{FF2B5EF4-FFF2-40B4-BE49-F238E27FC236}">
                      <a16:creationId xmlns:a16="http://schemas.microsoft.com/office/drawing/2014/main" id="{70BDACE3-C170-6B34-2AA3-3B2A3BB9CD2B}"/>
                    </a:ext>
                  </a:extLst>
                </p:cNvPr>
                <p:cNvSpPr/>
                <p:nvPr/>
              </p:nvSpPr>
              <p:spPr>
                <a:xfrm>
                  <a:off x="5155250" y="4042450"/>
                  <a:ext cx="6697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4192" extrusionOk="0">
                      <a:moveTo>
                        <a:pt x="0" y="1"/>
                      </a:moveTo>
                      <a:lnTo>
                        <a:pt x="505" y="3467"/>
                      </a:lnTo>
                      <a:lnTo>
                        <a:pt x="1103" y="4065"/>
                      </a:lnTo>
                      <a:cubicBezTo>
                        <a:pt x="1166" y="4128"/>
                        <a:pt x="1261" y="4191"/>
                        <a:pt x="1324" y="4191"/>
                      </a:cubicBezTo>
                      <a:lnTo>
                        <a:pt x="2300" y="4191"/>
                      </a:lnTo>
                      <a:cubicBezTo>
                        <a:pt x="2521" y="4191"/>
                        <a:pt x="2678" y="4034"/>
                        <a:pt x="2678" y="3813"/>
                      </a:cubicBezTo>
                      <a:lnTo>
                        <a:pt x="2678" y="2805"/>
                      </a:lnTo>
                      <a:cubicBezTo>
                        <a:pt x="2678" y="2710"/>
                        <a:pt x="2615" y="2616"/>
                        <a:pt x="2552" y="2553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8" name="Google Shape;9478;p73">
                  <a:extLst>
                    <a:ext uri="{FF2B5EF4-FFF2-40B4-BE49-F238E27FC236}">
                      <a16:creationId xmlns:a16="http://schemas.microsoft.com/office/drawing/2014/main" id="{0189BFA6-C0EB-A36E-AA94-163E27E84D20}"/>
                    </a:ext>
                  </a:extLst>
                </p:cNvPr>
                <p:cNvSpPr/>
                <p:nvPr/>
              </p:nvSpPr>
              <p:spPr>
                <a:xfrm>
                  <a:off x="5065450" y="3962900"/>
                  <a:ext cx="8825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0" h="2081" extrusionOk="0">
                      <a:moveTo>
                        <a:pt x="347" y="1"/>
                      </a:moveTo>
                      <a:cubicBezTo>
                        <a:pt x="221" y="1"/>
                        <a:pt x="158" y="33"/>
                        <a:pt x="64" y="159"/>
                      </a:cubicBezTo>
                      <a:cubicBezTo>
                        <a:pt x="1" y="222"/>
                        <a:pt x="1" y="348"/>
                        <a:pt x="32" y="474"/>
                      </a:cubicBezTo>
                      <a:lnTo>
                        <a:pt x="568" y="2080"/>
                      </a:lnTo>
                      <a:lnTo>
                        <a:pt x="2931" y="2080"/>
                      </a:lnTo>
                      <a:lnTo>
                        <a:pt x="3498" y="474"/>
                      </a:lnTo>
                      <a:cubicBezTo>
                        <a:pt x="3529" y="348"/>
                        <a:pt x="3498" y="222"/>
                        <a:pt x="3466" y="159"/>
                      </a:cubicBezTo>
                      <a:cubicBezTo>
                        <a:pt x="3340" y="64"/>
                        <a:pt x="3214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9" name="Google Shape;9479;p73">
                  <a:extLst>
                    <a:ext uri="{FF2B5EF4-FFF2-40B4-BE49-F238E27FC236}">
                      <a16:creationId xmlns:a16="http://schemas.microsoft.com/office/drawing/2014/main" id="{DC2F3A57-0420-D456-AC9D-A046DB79D529}"/>
                    </a:ext>
                  </a:extLst>
                </p:cNvPr>
                <p:cNvSpPr/>
                <p:nvPr/>
              </p:nvSpPr>
              <p:spPr>
                <a:xfrm>
                  <a:off x="5056800" y="4032225"/>
                  <a:ext cx="104000" cy="22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9043" extrusionOk="0">
                      <a:moveTo>
                        <a:pt x="977" y="0"/>
                      </a:moveTo>
                      <a:lnTo>
                        <a:pt x="0" y="6553"/>
                      </a:lnTo>
                      <a:cubicBezTo>
                        <a:pt x="0" y="6648"/>
                        <a:pt x="0" y="6742"/>
                        <a:pt x="63" y="6837"/>
                      </a:cubicBezTo>
                      <a:lnTo>
                        <a:pt x="1796" y="8916"/>
                      </a:lnTo>
                      <a:cubicBezTo>
                        <a:pt x="1859" y="9011"/>
                        <a:pt x="1954" y="9042"/>
                        <a:pt x="2080" y="9042"/>
                      </a:cubicBezTo>
                      <a:cubicBezTo>
                        <a:pt x="2174" y="9042"/>
                        <a:pt x="2269" y="9011"/>
                        <a:pt x="2332" y="8916"/>
                      </a:cubicBezTo>
                      <a:lnTo>
                        <a:pt x="4065" y="6837"/>
                      </a:lnTo>
                      <a:cubicBezTo>
                        <a:pt x="4159" y="6742"/>
                        <a:pt x="4159" y="6679"/>
                        <a:pt x="4159" y="6553"/>
                      </a:cubicBezTo>
                      <a:lnTo>
                        <a:pt x="318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4" name="Google Shape;9480;p73">
                <a:extLst>
                  <a:ext uri="{FF2B5EF4-FFF2-40B4-BE49-F238E27FC236}">
                    <a16:creationId xmlns:a16="http://schemas.microsoft.com/office/drawing/2014/main" id="{EB7A13C1-A5D2-9B5F-8418-6CCDBFB495F8}"/>
                  </a:ext>
                </a:extLst>
              </p:cNvPr>
              <p:cNvGrpSpPr/>
              <p:nvPr/>
            </p:nvGrpSpPr>
            <p:grpSpPr>
              <a:xfrm>
                <a:off x="10279035" y="4985321"/>
                <a:ext cx="501923" cy="499261"/>
                <a:chOff x="6168925" y="3936925"/>
                <a:chExt cx="296950" cy="295375"/>
              </a:xfrm>
              <a:grpFill/>
            </p:grpSpPr>
            <p:sp>
              <p:nvSpPr>
                <p:cNvPr id="161" name="Google Shape;9481;p73">
                  <a:extLst>
                    <a:ext uri="{FF2B5EF4-FFF2-40B4-BE49-F238E27FC236}">
                      <a16:creationId xmlns:a16="http://schemas.microsoft.com/office/drawing/2014/main" id="{A4D364F2-4B39-7F58-6595-781923D86474}"/>
                    </a:ext>
                  </a:extLst>
                </p:cNvPr>
                <p:cNvSpPr/>
                <p:nvPr/>
              </p:nvSpPr>
              <p:spPr>
                <a:xfrm>
                  <a:off x="6220900" y="4164550"/>
                  <a:ext cx="18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cubicBezTo>
                        <a:pt x="568" y="725"/>
                        <a:pt x="725" y="567"/>
                        <a:pt x="725" y="347"/>
                      </a:cubicBez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2" name="Google Shape;9482;p73">
                  <a:extLst>
                    <a:ext uri="{FF2B5EF4-FFF2-40B4-BE49-F238E27FC236}">
                      <a16:creationId xmlns:a16="http://schemas.microsoft.com/office/drawing/2014/main" id="{426253B6-4CFB-4182-2D9C-8EE3810AC829}"/>
                    </a:ext>
                  </a:extLst>
                </p:cNvPr>
                <p:cNvSpPr/>
                <p:nvPr/>
              </p:nvSpPr>
              <p:spPr>
                <a:xfrm>
                  <a:off x="6168925" y="3972375"/>
                  <a:ext cx="227650" cy="25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6" h="10397" extrusionOk="0">
                      <a:moveTo>
                        <a:pt x="3115" y="2135"/>
                      </a:moveTo>
                      <a:cubicBezTo>
                        <a:pt x="3206" y="2135"/>
                        <a:pt x="3293" y="2158"/>
                        <a:pt x="3340" y="2205"/>
                      </a:cubicBezTo>
                      <a:cubicBezTo>
                        <a:pt x="3466" y="2331"/>
                        <a:pt x="3466" y="2583"/>
                        <a:pt x="3340" y="2678"/>
                      </a:cubicBezTo>
                      <a:lnTo>
                        <a:pt x="2930" y="3119"/>
                      </a:lnTo>
                      <a:lnTo>
                        <a:pt x="3340" y="3560"/>
                      </a:lnTo>
                      <a:cubicBezTo>
                        <a:pt x="3466" y="3686"/>
                        <a:pt x="3466" y="3907"/>
                        <a:pt x="3340" y="4033"/>
                      </a:cubicBezTo>
                      <a:cubicBezTo>
                        <a:pt x="3293" y="4096"/>
                        <a:pt x="3206" y="4127"/>
                        <a:pt x="3115" y="4127"/>
                      </a:cubicBezTo>
                      <a:cubicBezTo>
                        <a:pt x="3025" y="4127"/>
                        <a:pt x="2930" y="4096"/>
                        <a:pt x="2867" y="4033"/>
                      </a:cubicBezTo>
                      <a:lnTo>
                        <a:pt x="2458" y="3592"/>
                      </a:lnTo>
                      <a:lnTo>
                        <a:pt x="2017" y="4033"/>
                      </a:lnTo>
                      <a:cubicBezTo>
                        <a:pt x="1954" y="4096"/>
                        <a:pt x="1867" y="4127"/>
                        <a:pt x="1780" y="4127"/>
                      </a:cubicBezTo>
                      <a:cubicBezTo>
                        <a:pt x="1694" y="4127"/>
                        <a:pt x="1607" y="4096"/>
                        <a:pt x="1544" y="4033"/>
                      </a:cubicBezTo>
                      <a:cubicBezTo>
                        <a:pt x="1418" y="3907"/>
                        <a:pt x="1418" y="3686"/>
                        <a:pt x="1544" y="3560"/>
                      </a:cubicBezTo>
                      <a:lnTo>
                        <a:pt x="1985" y="3119"/>
                      </a:lnTo>
                      <a:lnTo>
                        <a:pt x="1544" y="2678"/>
                      </a:lnTo>
                      <a:cubicBezTo>
                        <a:pt x="1418" y="2583"/>
                        <a:pt x="1418" y="2331"/>
                        <a:pt x="1544" y="2205"/>
                      </a:cubicBezTo>
                      <a:cubicBezTo>
                        <a:pt x="1591" y="2158"/>
                        <a:pt x="1678" y="2135"/>
                        <a:pt x="1769" y="2135"/>
                      </a:cubicBezTo>
                      <a:cubicBezTo>
                        <a:pt x="1859" y="2135"/>
                        <a:pt x="1954" y="2158"/>
                        <a:pt x="2017" y="2205"/>
                      </a:cubicBezTo>
                      <a:lnTo>
                        <a:pt x="2458" y="2646"/>
                      </a:lnTo>
                      <a:lnTo>
                        <a:pt x="2867" y="2205"/>
                      </a:lnTo>
                      <a:cubicBezTo>
                        <a:pt x="2930" y="2158"/>
                        <a:pt x="3025" y="2135"/>
                        <a:pt x="3115" y="2135"/>
                      </a:cubicBezTo>
                      <a:close/>
                      <a:moveTo>
                        <a:pt x="6727" y="2079"/>
                      </a:moveTo>
                      <a:cubicBezTo>
                        <a:pt x="6813" y="2079"/>
                        <a:pt x="6900" y="2111"/>
                        <a:pt x="6963" y="2174"/>
                      </a:cubicBezTo>
                      <a:lnTo>
                        <a:pt x="7688" y="2898"/>
                      </a:lnTo>
                      <a:cubicBezTo>
                        <a:pt x="7719" y="2993"/>
                        <a:pt x="7719" y="3245"/>
                        <a:pt x="7593" y="3371"/>
                      </a:cubicBezTo>
                      <a:cubicBezTo>
                        <a:pt x="7546" y="3418"/>
                        <a:pt x="7459" y="3442"/>
                        <a:pt x="7369" y="3442"/>
                      </a:cubicBezTo>
                      <a:cubicBezTo>
                        <a:pt x="7278" y="3442"/>
                        <a:pt x="7183" y="3418"/>
                        <a:pt x="7120" y="3371"/>
                      </a:cubicBezTo>
                      <a:lnTo>
                        <a:pt x="7026" y="3245"/>
                      </a:lnTo>
                      <a:lnTo>
                        <a:pt x="7026" y="4505"/>
                      </a:lnTo>
                      <a:cubicBezTo>
                        <a:pt x="7026" y="5104"/>
                        <a:pt x="6553" y="5513"/>
                        <a:pt x="5986" y="5513"/>
                      </a:cubicBezTo>
                      <a:lnTo>
                        <a:pt x="3151" y="5513"/>
                      </a:lnTo>
                      <a:cubicBezTo>
                        <a:pt x="2962" y="5513"/>
                        <a:pt x="2804" y="5671"/>
                        <a:pt x="2804" y="5891"/>
                      </a:cubicBezTo>
                      <a:lnTo>
                        <a:pt x="2804" y="7026"/>
                      </a:lnTo>
                      <a:cubicBezTo>
                        <a:pt x="3182" y="7183"/>
                        <a:pt x="3497" y="7530"/>
                        <a:pt x="3497" y="8002"/>
                      </a:cubicBezTo>
                      <a:cubicBezTo>
                        <a:pt x="3497" y="8601"/>
                        <a:pt x="3025" y="9042"/>
                        <a:pt x="2489" y="9042"/>
                      </a:cubicBezTo>
                      <a:cubicBezTo>
                        <a:pt x="1922" y="9042"/>
                        <a:pt x="1450" y="8569"/>
                        <a:pt x="1450" y="8002"/>
                      </a:cubicBezTo>
                      <a:cubicBezTo>
                        <a:pt x="1450" y="7561"/>
                        <a:pt x="1733" y="7183"/>
                        <a:pt x="2174" y="7026"/>
                      </a:cubicBezTo>
                      <a:lnTo>
                        <a:pt x="2174" y="5891"/>
                      </a:lnTo>
                      <a:cubicBezTo>
                        <a:pt x="2174" y="5293"/>
                        <a:pt x="2647" y="4852"/>
                        <a:pt x="3182" y="4852"/>
                      </a:cubicBezTo>
                      <a:lnTo>
                        <a:pt x="6018" y="4852"/>
                      </a:lnTo>
                      <a:cubicBezTo>
                        <a:pt x="6207" y="4852"/>
                        <a:pt x="6364" y="4694"/>
                        <a:pt x="6364" y="4505"/>
                      </a:cubicBezTo>
                      <a:lnTo>
                        <a:pt x="6364" y="3245"/>
                      </a:lnTo>
                      <a:lnTo>
                        <a:pt x="6270" y="3371"/>
                      </a:lnTo>
                      <a:cubicBezTo>
                        <a:pt x="6207" y="3418"/>
                        <a:pt x="6120" y="3442"/>
                        <a:pt x="6034" y="3442"/>
                      </a:cubicBezTo>
                      <a:cubicBezTo>
                        <a:pt x="5947" y="3442"/>
                        <a:pt x="5860" y="3418"/>
                        <a:pt x="5797" y="3371"/>
                      </a:cubicBezTo>
                      <a:cubicBezTo>
                        <a:pt x="5671" y="3245"/>
                        <a:pt x="5671" y="2993"/>
                        <a:pt x="5797" y="2898"/>
                      </a:cubicBezTo>
                      <a:lnTo>
                        <a:pt x="6490" y="2174"/>
                      </a:lnTo>
                      <a:cubicBezTo>
                        <a:pt x="6553" y="2111"/>
                        <a:pt x="6640" y="2079"/>
                        <a:pt x="6727" y="2079"/>
                      </a:cubicBezTo>
                      <a:close/>
                      <a:moveTo>
                        <a:pt x="7369" y="7057"/>
                      </a:moveTo>
                      <a:cubicBezTo>
                        <a:pt x="7459" y="7057"/>
                        <a:pt x="7546" y="7089"/>
                        <a:pt x="7593" y="7152"/>
                      </a:cubicBezTo>
                      <a:cubicBezTo>
                        <a:pt x="7719" y="7246"/>
                        <a:pt x="7719" y="7498"/>
                        <a:pt x="7593" y="7624"/>
                      </a:cubicBezTo>
                      <a:lnTo>
                        <a:pt x="7183" y="8034"/>
                      </a:lnTo>
                      <a:lnTo>
                        <a:pt x="7593" y="8475"/>
                      </a:lnTo>
                      <a:cubicBezTo>
                        <a:pt x="7719" y="8601"/>
                        <a:pt x="7719" y="8821"/>
                        <a:pt x="7593" y="8947"/>
                      </a:cubicBezTo>
                      <a:cubicBezTo>
                        <a:pt x="7546" y="9010"/>
                        <a:pt x="7459" y="9042"/>
                        <a:pt x="7369" y="9042"/>
                      </a:cubicBezTo>
                      <a:cubicBezTo>
                        <a:pt x="7278" y="9042"/>
                        <a:pt x="7183" y="9010"/>
                        <a:pt x="7120" y="8947"/>
                      </a:cubicBezTo>
                      <a:lnTo>
                        <a:pt x="6711" y="8506"/>
                      </a:lnTo>
                      <a:lnTo>
                        <a:pt x="6270" y="8947"/>
                      </a:lnTo>
                      <a:cubicBezTo>
                        <a:pt x="6207" y="9010"/>
                        <a:pt x="6120" y="9042"/>
                        <a:pt x="6034" y="9042"/>
                      </a:cubicBezTo>
                      <a:cubicBezTo>
                        <a:pt x="5947" y="9042"/>
                        <a:pt x="5860" y="9010"/>
                        <a:pt x="5797" y="8947"/>
                      </a:cubicBezTo>
                      <a:cubicBezTo>
                        <a:pt x="5671" y="8821"/>
                        <a:pt x="5671" y="8601"/>
                        <a:pt x="5797" y="8475"/>
                      </a:cubicBezTo>
                      <a:lnTo>
                        <a:pt x="6207" y="8034"/>
                      </a:lnTo>
                      <a:lnTo>
                        <a:pt x="5797" y="7624"/>
                      </a:lnTo>
                      <a:cubicBezTo>
                        <a:pt x="5671" y="7498"/>
                        <a:pt x="5671" y="7246"/>
                        <a:pt x="5797" y="7152"/>
                      </a:cubicBezTo>
                      <a:cubicBezTo>
                        <a:pt x="5845" y="7089"/>
                        <a:pt x="5931" y="7057"/>
                        <a:pt x="6022" y="7057"/>
                      </a:cubicBezTo>
                      <a:cubicBezTo>
                        <a:pt x="6112" y="7057"/>
                        <a:pt x="6207" y="7089"/>
                        <a:pt x="6270" y="7152"/>
                      </a:cubicBezTo>
                      <a:lnTo>
                        <a:pt x="6711" y="7561"/>
                      </a:lnTo>
                      <a:lnTo>
                        <a:pt x="7120" y="7152"/>
                      </a:lnTo>
                      <a:cubicBezTo>
                        <a:pt x="7183" y="7089"/>
                        <a:pt x="7278" y="7057"/>
                        <a:pt x="7369" y="7057"/>
                      </a:cubicBezTo>
                      <a:close/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9388"/>
                      </a:lnTo>
                      <a:cubicBezTo>
                        <a:pt x="0" y="9987"/>
                        <a:pt x="473" y="10397"/>
                        <a:pt x="1040" y="10397"/>
                      </a:cubicBezTo>
                      <a:lnTo>
                        <a:pt x="8003" y="10397"/>
                      </a:lnTo>
                      <a:cubicBezTo>
                        <a:pt x="8601" y="10397"/>
                        <a:pt x="9011" y="9924"/>
                        <a:pt x="9011" y="9388"/>
                      </a:cubicBezTo>
                      <a:lnTo>
                        <a:pt x="9011" y="1040"/>
                      </a:lnTo>
                      <a:cubicBezTo>
                        <a:pt x="9105" y="473"/>
                        <a:pt x="8633" y="0"/>
                        <a:pt x="8034" y="0"/>
                      </a:cubicBezTo>
                      <a:lnTo>
                        <a:pt x="7341" y="0"/>
                      </a:lnTo>
                      <a:cubicBezTo>
                        <a:pt x="7341" y="756"/>
                        <a:pt x="6711" y="1386"/>
                        <a:pt x="5955" y="1386"/>
                      </a:cubicBezTo>
                      <a:lnTo>
                        <a:pt x="3119" y="1386"/>
                      </a:lnTo>
                      <a:cubicBezTo>
                        <a:pt x="2363" y="1386"/>
                        <a:pt x="1733" y="756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3" name="Google Shape;9483;p73">
                  <a:extLst>
                    <a:ext uri="{FF2B5EF4-FFF2-40B4-BE49-F238E27FC236}">
                      <a16:creationId xmlns:a16="http://schemas.microsoft.com/office/drawing/2014/main" id="{F7F45130-1207-2F9F-A01E-05B3D2D9E7A2}"/>
                    </a:ext>
                  </a:extLst>
                </p:cNvPr>
                <p:cNvSpPr/>
                <p:nvPr/>
              </p:nvSpPr>
              <p:spPr>
                <a:xfrm>
                  <a:off x="6228775" y="3936925"/>
                  <a:ext cx="106350" cy="5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143" extrusionOk="0">
                      <a:moveTo>
                        <a:pt x="2143" y="0"/>
                      </a:moveTo>
                      <a:cubicBezTo>
                        <a:pt x="1860" y="0"/>
                        <a:pt x="1576" y="221"/>
                        <a:pt x="1450" y="473"/>
                      </a:cubicBezTo>
                      <a:lnTo>
                        <a:pt x="1387" y="725"/>
                      </a:lnTo>
                      <a:lnTo>
                        <a:pt x="725" y="725"/>
                      </a:lnTo>
                      <a:cubicBezTo>
                        <a:pt x="316" y="725"/>
                        <a:pt x="1" y="1040"/>
                        <a:pt x="1" y="1418"/>
                      </a:cubicBezTo>
                      <a:cubicBezTo>
                        <a:pt x="1" y="1828"/>
                        <a:pt x="316" y="2143"/>
                        <a:pt x="725" y="2143"/>
                      </a:cubicBezTo>
                      <a:lnTo>
                        <a:pt x="3561" y="2143"/>
                      </a:lnTo>
                      <a:cubicBezTo>
                        <a:pt x="3939" y="2143"/>
                        <a:pt x="4254" y="1828"/>
                        <a:pt x="4254" y="1418"/>
                      </a:cubicBezTo>
                      <a:cubicBezTo>
                        <a:pt x="4254" y="1040"/>
                        <a:pt x="3939" y="725"/>
                        <a:pt x="3561" y="725"/>
                      </a:cubicBezTo>
                      <a:lnTo>
                        <a:pt x="2868" y="725"/>
                      </a:lnTo>
                      <a:lnTo>
                        <a:pt x="2805" y="473"/>
                      </a:lnTo>
                      <a:cubicBezTo>
                        <a:pt x="2710" y="221"/>
                        <a:pt x="2458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4" name="Google Shape;9484;p73">
                  <a:extLst>
                    <a:ext uri="{FF2B5EF4-FFF2-40B4-BE49-F238E27FC236}">
                      <a16:creationId xmlns:a16="http://schemas.microsoft.com/office/drawing/2014/main" id="{731E0744-765E-EB99-F729-8D99B28EA317}"/>
                    </a:ext>
                  </a:extLst>
                </p:cNvPr>
                <p:cNvSpPr/>
                <p:nvPr/>
              </p:nvSpPr>
              <p:spPr>
                <a:xfrm>
                  <a:off x="6412300" y="4059000"/>
                  <a:ext cx="52000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223" extrusionOk="0">
                      <a:moveTo>
                        <a:pt x="0" y="1"/>
                      </a:moveTo>
                      <a:lnTo>
                        <a:pt x="0" y="4222"/>
                      </a:lnTo>
                      <a:lnTo>
                        <a:pt x="32" y="4222"/>
                      </a:lnTo>
                      <a:cubicBezTo>
                        <a:pt x="315" y="4002"/>
                        <a:pt x="662" y="3876"/>
                        <a:pt x="1072" y="3876"/>
                      </a:cubicBezTo>
                      <a:cubicBezTo>
                        <a:pt x="1450" y="3876"/>
                        <a:pt x="1796" y="4002"/>
                        <a:pt x="2080" y="4222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5" name="Google Shape;9485;p73">
                  <a:extLst>
                    <a:ext uri="{FF2B5EF4-FFF2-40B4-BE49-F238E27FC236}">
                      <a16:creationId xmlns:a16="http://schemas.microsoft.com/office/drawing/2014/main" id="{5F66A24B-4ED7-4808-3556-9021660EFA26}"/>
                    </a:ext>
                  </a:extLst>
                </p:cNvPr>
                <p:cNvSpPr/>
                <p:nvPr/>
              </p:nvSpPr>
              <p:spPr>
                <a:xfrm>
                  <a:off x="6413875" y="4007025"/>
                  <a:ext cx="5200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1387" extrusionOk="0"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2080" y="1386"/>
                      </a:lnTo>
                      <a:lnTo>
                        <a:pt x="2080" y="1040"/>
                      </a:lnTo>
                      <a:cubicBezTo>
                        <a:pt x="2048" y="473"/>
                        <a:pt x="1576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6" name="Google Shape;9486;p73">
                  <a:extLst>
                    <a:ext uri="{FF2B5EF4-FFF2-40B4-BE49-F238E27FC236}">
                      <a16:creationId xmlns:a16="http://schemas.microsoft.com/office/drawing/2014/main" id="{12B13664-EB26-D6C7-ECEF-E43326C1B994}"/>
                    </a:ext>
                  </a:extLst>
                </p:cNvPr>
                <p:cNvSpPr/>
                <p:nvPr/>
              </p:nvSpPr>
              <p:spPr>
                <a:xfrm>
                  <a:off x="6417800" y="4173200"/>
                  <a:ext cx="43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1734" extrusionOk="0">
                      <a:moveTo>
                        <a:pt x="883" y="1"/>
                      </a:moveTo>
                      <a:cubicBezTo>
                        <a:pt x="537" y="1"/>
                        <a:pt x="190" y="221"/>
                        <a:pt x="1" y="442"/>
                      </a:cubicBezTo>
                      <a:lnTo>
                        <a:pt x="568" y="1545"/>
                      </a:lnTo>
                      <a:cubicBezTo>
                        <a:pt x="600" y="1671"/>
                        <a:pt x="757" y="1734"/>
                        <a:pt x="883" y="1734"/>
                      </a:cubicBezTo>
                      <a:cubicBezTo>
                        <a:pt x="978" y="1734"/>
                        <a:pt x="1104" y="1671"/>
                        <a:pt x="1198" y="1545"/>
                      </a:cubicBezTo>
                      <a:lnTo>
                        <a:pt x="1734" y="442"/>
                      </a:lnTo>
                      <a:cubicBezTo>
                        <a:pt x="1545" y="158"/>
                        <a:pt x="1230" y="1"/>
                        <a:pt x="8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5" name="Google Shape;9487;p73">
                <a:extLst>
                  <a:ext uri="{FF2B5EF4-FFF2-40B4-BE49-F238E27FC236}">
                    <a16:creationId xmlns:a16="http://schemas.microsoft.com/office/drawing/2014/main" id="{ACE9F120-535B-4F32-CF55-3E058D5D7D31}"/>
                  </a:ext>
                </a:extLst>
              </p:cNvPr>
              <p:cNvGrpSpPr/>
              <p:nvPr/>
            </p:nvGrpSpPr>
            <p:grpSpPr>
              <a:xfrm>
                <a:off x="2672075" y="3748558"/>
                <a:ext cx="497908" cy="499261"/>
                <a:chOff x="1674750" y="3254050"/>
                <a:chExt cx="294575" cy="295375"/>
              </a:xfrm>
              <a:grpFill/>
            </p:grpSpPr>
            <p:sp>
              <p:nvSpPr>
                <p:cNvPr id="158" name="Google Shape;9488;p73">
                  <a:extLst>
                    <a:ext uri="{FF2B5EF4-FFF2-40B4-BE49-F238E27FC236}">
                      <a16:creationId xmlns:a16="http://schemas.microsoft.com/office/drawing/2014/main" id="{71061C13-6A1C-C273-CD59-498BCCB86435}"/>
                    </a:ext>
                  </a:extLst>
                </p:cNvPr>
                <p:cNvSpPr/>
                <p:nvPr/>
              </p:nvSpPr>
              <p:spPr>
                <a:xfrm>
                  <a:off x="1691275" y="3351700"/>
                  <a:ext cx="278050" cy="1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09" extrusionOk="0">
                      <a:moveTo>
                        <a:pt x="10535" y="0"/>
                      </a:moveTo>
                      <a:cubicBezTo>
                        <a:pt x="10489" y="0"/>
                        <a:pt x="10442" y="10"/>
                        <a:pt x="10397" y="33"/>
                      </a:cubicBezTo>
                      <a:cubicBezTo>
                        <a:pt x="10208" y="64"/>
                        <a:pt x="10114" y="253"/>
                        <a:pt x="10177" y="474"/>
                      </a:cubicBezTo>
                      <a:cubicBezTo>
                        <a:pt x="10334" y="978"/>
                        <a:pt x="10429" y="1482"/>
                        <a:pt x="10429" y="1986"/>
                      </a:cubicBezTo>
                      <a:cubicBezTo>
                        <a:pt x="10429" y="4885"/>
                        <a:pt x="8066" y="7247"/>
                        <a:pt x="5199" y="7247"/>
                      </a:cubicBezTo>
                      <a:cubicBezTo>
                        <a:pt x="3561" y="7247"/>
                        <a:pt x="2017" y="6397"/>
                        <a:pt x="1072" y="5137"/>
                      </a:cubicBezTo>
                      <a:lnTo>
                        <a:pt x="1733" y="5137"/>
                      </a:lnTo>
                      <a:cubicBezTo>
                        <a:pt x="1922" y="5137"/>
                        <a:pt x="2080" y="4979"/>
                        <a:pt x="2080" y="4790"/>
                      </a:cubicBezTo>
                      <a:cubicBezTo>
                        <a:pt x="2080" y="4601"/>
                        <a:pt x="1922" y="4443"/>
                        <a:pt x="1733" y="4443"/>
                      </a:cubicBezTo>
                      <a:lnTo>
                        <a:pt x="347" y="4443"/>
                      </a:lnTo>
                      <a:cubicBezTo>
                        <a:pt x="158" y="4443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47" y="6523"/>
                      </a:cubicBezTo>
                      <a:cubicBezTo>
                        <a:pt x="536" y="6523"/>
                        <a:pt x="694" y="6365"/>
                        <a:pt x="694" y="6176"/>
                      </a:cubicBezTo>
                      <a:lnTo>
                        <a:pt x="694" y="5767"/>
                      </a:lnTo>
                      <a:cubicBezTo>
                        <a:pt x="1796" y="7090"/>
                        <a:pt x="3466" y="7909"/>
                        <a:pt x="5199" y="7909"/>
                      </a:cubicBezTo>
                      <a:cubicBezTo>
                        <a:pt x="8412" y="7909"/>
                        <a:pt x="11122" y="5231"/>
                        <a:pt x="11122" y="1986"/>
                      </a:cubicBezTo>
                      <a:cubicBezTo>
                        <a:pt x="11122" y="1419"/>
                        <a:pt x="10996" y="820"/>
                        <a:pt x="10838" y="222"/>
                      </a:cubicBezTo>
                      <a:cubicBezTo>
                        <a:pt x="10814" y="102"/>
                        <a:pt x="10681" y="0"/>
                        <a:pt x="105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59" name="Google Shape;9489;p73">
                  <a:extLst>
                    <a:ext uri="{FF2B5EF4-FFF2-40B4-BE49-F238E27FC236}">
                      <a16:creationId xmlns:a16="http://schemas.microsoft.com/office/drawing/2014/main" id="{46522C08-B1FB-7A84-4496-02F83BB3DED0}"/>
                    </a:ext>
                  </a:extLst>
                </p:cNvPr>
                <p:cNvSpPr/>
                <p:nvPr/>
              </p:nvSpPr>
              <p:spPr>
                <a:xfrm>
                  <a:off x="1674750" y="3254050"/>
                  <a:ext cx="277250" cy="1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90" h="7916" extrusionOk="0">
                      <a:moveTo>
                        <a:pt x="5891" y="1"/>
                      </a:moveTo>
                      <a:cubicBezTo>
                        <a:pt x="2678" y="1"/>
                        <a:pt x="0" y="2679"/>
                        <a:pt x="0" y="5892"/>
                      </a:cubicBezTo>
                      <a:cubicBezTo>
                        <a:pt x="0" y="6491"/>
                        <a:pt x="126" y="7089"/>
                        <a:pt x="284" y="7656"/>
                      </a:cubicBezTo>
                      <a:cubicBezTo>
                        <a:pt x="310" y="7842"/>
                        <a:pt x="448" y="7916"/>
                        <a:pt x="604" y="7916"/>
                      </a:cubicBezTo>
                      <a:cubicBezTo>
                        <a:pt x="633" y="7916"/>
                        <a:pt x="663" y="7913"/>
                        <a:pt x="693" y="7908"/>
                      </a:cubicBezTo>
                      <a:cubicBezTo>
                        <a:pt x="882" y="7877"/>
                        <a:pt x="977" y="7656"/>
                        <a:pt x="945" y="7467"/>
                      </a:cubicBezTo>
                      <a:cubicBezTo>
                        <a:pt x="788" y="6963"/>
                        <a:pt x="662" y="6459"/>
                        <a:pt x="662" y="5892"/>
                      </a:cubicBezTo>
                      <a:cubicBezTo>
                        <a:pt x="662" y="3025"/>
                        <a:pt x="3025" y="662"/>
                        <a:pt x="5891" y="662"/>
                      </a:cubicBezTo>
                      <a:cubicBezTo>
                        <a:pt x="7561" y="662"/>
                        <a:pt x="9105" y="1481"/>
                        <a:pt x="10050" y="2742"/>
                      </a:cubicBezTo>
                      <a:lnTo>
                        <a:pt x="9357" y="2742"/>
                      </a:lnTo>
                      <a:cubicBezTo>
                        <a:pt x="9168" y="2742"/>
                        <a:pt x="9010" y="2899"/>
                        <a:pt x="9010" y="3088"/>
                      </a:cubicBezTo>
                      <a:cubicBezTo>
                        <a:pt x="9010" y="3309"/>
                        <a:pt x="9168" y="3466"/>
                        <a:pt x="9357" y="3466"/>
                      </a:cubicBezTo>
                      <a:lnTo>
                        <a:pt x="10743" y="3466"/>
                      </a:lnTo>
                      <a:cubicBezTo>
                        <a:pt x="10932" y="3466"/>
                        <a:pt x="11090" y="3309"/>
                        <a:pt x="11090" y="3088"/>
                      </a:cubicBezTo>
                      <a:lnTo>
                        <a:pt x="11090" y="1733"/>
                      </a:lnTo>
                      <a:cubicBezTo>
                        <a:pt x="11090" y="1513"/>
                        <a:pt x="10932" y="1355"/>
                        <a:pt x="10743" y="1355"/>
                      </a:cubicBezTo>
                      <a:cubicBezTo>
                        <a:pt x="10554" y="1355"/>
                        <a:pt x="10397" y="1513"/>
                        <a:pt x="10397" y="1733"/>
                      </a:cubicBezTo>
                      <a:lnTo>
                        <a:pt x="10397" y="2111"/>
                      </a:lnTo>
                      <a:cubicBezTo>
                        <a:pt x="9294" y="820"/>
                        <a:pt x="7624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0" name="Google Shape;9490;p73">
                  <a:extLst>
                    <a:ext uri="{FF2B5EF4-FFF2-40B4-BE49-F238E27FC236}">
                      <a16:creationId xmlns:a16="http://schemas.microsoft.com/office/drawing/2014/main" id="{789FDF26-9943-00F2-81E8-E33AD93D6C21}"/>
                    </a:ext>
                  </a:extLst>
                </p:cNvPr>
                <p:cNvSpPr/>
                <p:nvPr/>
              </p:nvSpPr>
              <p:spPr>
                <a:xfrm>
                  <a:off x="1727500" y="3306825"/>
                  <a:ext cx="189075" cy="1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3" h="7562" extrusionOk="0">
                      <a:moveTo>
                        <a:pt x="3750" y="2048"/>
                      </a:moveTo>
                      <a:cubicBezTo>
                        <a:pt x="3939" y="2048"/>
                        <a:pt x="4097" y="2206"/>
                        <a:pt x="4097" y="2426"/>
                      </a:cubicBezTo>
                      <a:lnTo>
                        <a:pt x="4097" y="3435"/>
                      </a:lnTo>
                      <a:lnTo>
                        <a:pt x="4475" y="3435"/>
                      </a:lnTo>
                      <a:cubicBezTo>
                        <a:pt x="4664" y="3435"/>
                        <a:pt x="4821" y="3592"/>
                        <a:pt x="4821" y="3781"/>
                      </a:cubicBezTo>
                      <a:cubicBezTo>
                        <a:pt x="4821" y="4002"/>
                        <a:pt x="4664" y="4159"/>
                        <a:pt x="4475" y="4159"/>
                      </a:cubicBezTo>
                      <a:lnTo>
                        <a:pt x="3750" y="4159"/>
                      </a:lnTo>
                      <a:cubicBezTo>
                        <a:pt x="3561" y="4159"/>
                        <a:pt x="3403" y="4002"/>
                        <a:pt x="3403" y="3781"/>
                      </a:cubicBezTo>
                      <a:lnTo>
                        <a:pt x="3403" y="2426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3435" y="0"/>
                      </a:moveTo>
                      <a:cubicBezTo>
                        <a:pt x="2647" y="95"/>
                        <a:pt x="1923" y="410"/>
                        <a:pt x="1356" y="883"/>
                      </a:cubicBezTo>
                      <a:lnTo>
                        <a:pt x="2049" y="1576"/>
                      </a:lnTo>
                      <a:cubicBezTo>
                        <a:pt x="2175" y="1702"/>
                        <a:pt x="2175" y="1954"/>
                        <a:pt x="2049" y="2048"/>
                      </a:cubicBezTo>
                      <a:cubicBezTo>
                        <a:pt x="1986" y="2111"/>
                        <a:pt x="1899" y="2143"/>
                        <a:pt x="1812" y="2143"/>
                      </a:cubicBezTo>
                      <a:cubicBezTo>
                        <a:pt x="1726" y="2143"/>
                        <a:pt x="1639" y="2111"/>
                        <a:pt x="1576" y="2048"/>
                      </a:cubicBezTo>
                      <a:lnTo>
                        <a:pt x="883" y="1355"/>
                      </a:lnTo>
                      <a:cubicBezTo>
                        <a:pt x="410" y="1922"/>
                        <a:pt x="95" y="2647"/>
                        <a:pt x="1" y="3435"/>
                      </a:cubicBezTo>
                      <a:lnTo>
                        <a:pt x="1041" y="3435"/>
                      </a:lnTo>
                      <a:cubicBezTo>
                        <a:pt x="1230" y="3435"/>
                        <a:pt x="1387" y="3592"/>
                        <a:pt x="1387" y="3781"/>
                      </a:cubicBezTo>
                      <a:cubicBezTo>
                        <a:pt x="1387" y="3970"/>
                        <a:pt x="1230" y="4128"/>
                        <a:pt x="1041" y="4128"/>
                      </a:cubicBezTo>
                      <a:lnTo>
                        <a:pt x="1" y="4128"/>
                      </a:lnTo>
                      <a:cubicBezTo>
                        <a:pt x="95" y="4915"/>
                        <a:pt x="410" y="5640"/>
                        <a:pt x="883" y="6238"/>
                      </a:cubicBezTo>
                      <a:lnTo>
                        <a:pt x="1576" y="5514"/>
                      </a:lnTo>
                      <a:cubicBezTo>
                        <a:pt x="1639" y="5451"/>
                        <a:pt x="1734" y="5419"/>
                        <a:pt x="1824" y="5419"/>
                      </a:cubicBezTo>
                      <a:cubicBezTo>
                        <a:pt x="1915" y="5419"/>
                        <a:pt x="2001" y="5451"/>
                        <a:pt x="2049" y="5514"/>
                      </a:cubicBezTo>
                      <a:cubicBezTo>
                        <a:pt x="2175" y="5640"/>
                        <a:pt x="2175" y="5860"/>
                        <a:pt x="2049" y="5986"/>
                      </a:cubicBezTo>
                      <a:lnTo>
                        <a:pt x="1356" y="6711"/>
                      </a:lnTo>
                      <a:cubicBezTo>
                        <a:pt x="1923" y="7184"/>
                        <a:pt x="2647" y="7499"/>
                        <a:pt x="3435" y="7562"/>
                      </a:cubicBezTo>
                      <a:lnTo>
                        <a:pt x="3435" y="6553"/>
                      </a:lnTo>
                      <a:cubicBezTo>
                        <a:pt x="3435" y="6333"/>
                        <a:pt x="3592" y="6175"/>
                        <a:pt x="3781" y="6175"/>
                      </a:cubicBezTo>
                      <a:cubicBezTo>
                        <a:pt x="4002" y="6175"/>
                        <a:pt x="4160" y="6333"/>
                        <a:pt x="4160" y="6553"/>
                      </a:cubicBezTo>
                      <a:lnTo>
                        <a:pt x="4160" y="7562"/>
                      </a:lnTo>
                      <a:cubicBezTo>
                        <a:pt x="4947" y="7499"/>
                        <a:pt x="5640" y="7184"/>
                        <a:pt x="6239" y="6711"/>
                      </a:cubicBezTo>
                      <a:lnTo>
                        <a:pt x="5514" y="5986"/>
                      </a:lnTo>
                      <a:cubicBezTo>
                        <a:pt x="5420" y="5860"/>
                        <a:pt x="5420" y="5640"/>
                        <a:pt x="5514" y="5514"/>
                      </a:cubicBezTo>
                      <a:cubicBezTo>
                        <a:pt x="5577" y="5451"/>
                        <a:pt x="5672" y="5419"/>
                        <a:pt x="5762" y="5419"/>
                      </a:cubicBezTo>
                      <a:cubicBezTo>
                        <a:pt x="5853" y="5419"/>
                        <a:pt x="5940" y="5451"/>
                        <a:pt x="5987" y="5514"/>
                      </a:cubicBezTo>
                      <a:lnTo>
                        <a:pt x="6711" y="6238"/>
                      </a:lnTo>
                      <a:cubicBezTo>
                        <a:pt x="7184" y="5640"/>
                        <a:pt x="7499" y="4915"/>
                        <a:pt x="7562" y="4128"/>
                      </a:cubicBezTo>
                      <a:lnTo>
                        <a:pt x="6554" y="4128"/>
                      </a:lnTo>
                      <a:cubicBezTo>
                        <a:pt x="6365" y="4128"/>
                        <a:pt x="6207" y="3970"/>
                        <a:pt x="6207" y="3781"/>
                      </a:cubicBezTo>
                      <a:cubicBezTo>
                        <a:pt x="6207" y="3592"/>
                        <a:pt x="6365" y="3435"/>
                        <a:pt x="6554" y="3435"/>
                      </a:cubicBezTo>
                      <a:lnTo>
                        <a:pt x="7562" y="3435"/>
                      </a:lnTo>
                      <a:cubicBezTo>
                        <a:pt x="7499" y="2647"/>
                        <a:pt x="7184" y="1922"/>
                        <a:pt x="6711" y="1355"/>
                      </a:cubicBezTo>
                      <a:lnTo>
                        <a:pt x="5987" y="2048"/>
                      </a:lnTo>
                      <a:cubicBezTo>
                        <a:pt x="5940" y="2111"/>
                        <a:pt x="5853" y="2143"/>
                        <a:pt x="5762" y="2143"/>
                      </a:cubicBezTo>
                      <a:cubicBezTo>
                        <a:pt x="5672" y="2143"/>
                        <a:pt x="5577" y="2111"/>
                        <a:pt x="5514" y="2048"/>
                      </a:cubicBezTo>
                      <a:cubicBezTo>
                        <a:pt x="5420" y="1922"/>
                        <a:pt x="5420" y="1702"/>
                        <a:pt x="5514" y="1576"/>
                      </a:cubicBezTo>
                      <a:lnTo>
                        <a:pt x="6239" y="883"/>
                      </a:lnTo>
                      <a:cubicBezTo>
                        <a:pt x="5640" y="410"/>
                        <a:pt x="4947" y="95"/>
                        <a:pt x="4160" y="0"/>
                      </a:cubicBezTo>
                      <a:lnTo>
                        <a:pt x="4160" y="1040"/>
                      </a:lnTo>
                      <a:cubicBezTo>
                        <a:pt x="4160" y="1229"/>
                        <a:pt x="4002" y="1387"/>
                        <a:pt x="3781" y="1387"/>
                      </a:cubicBezTo>
                      <a:cubicBezTo>
                        <a:pt x="3592" y="1387"/>
                        <a:pt x="3435" y="1229"/>
                        <a:pt x="3435" y="1040"/>
                      </a:cubicBezTo>
                      <a:lnTo>
                        <a:pt x="343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6" name="Google Shape;9491;p73">
                <a:extLst>
                  <a:ext uri="{FF2B5EF4-FFF2-40B4-BE49-F238E27FC236}">
                    <a16:creationId xmlns:a16="http://schemas.microsoft.com/office/drawing/2014/main" id="{AA07C16B-E145-94D8-B7A7-4F00CCCB194C}"/>
                  </a:ext>
                </a:extLst>
              </p:cNvPr>
              <p:cNvGrpSpPr/>
              <p:nvPr/>
            </p:nvGrpSpPr>
            <p:grpSpPr>
              <a:xfrm>
                <a:off x="2692697" y="4378602"/>
                <a:ext cx="456666" cy="499261"/>
                <a:chOff x="1687350" y="3618725"/>
                <a:chExt cx="270175" cy="295375"/>
              </a:xfrm>
              <a:grpFill/>
            </p:grpSpPr>
            <p:sp>
              <p:nvSpPr>
                <p:cNvPr id="155" name="Google Shape;9492;p73">
                  <a:extLst>
                    <a:ext uri="{FF2B5EF4-FFF2-40B4-BE49-F238E27FC236}">
                      <a16:creationId xmlns:a16="http://schemas.microsoft.com/office/drawing/2014/main" id="{87087FCF-489F-76F6-2572-01C243B0E370}"/>
                    </a:ext>
                  </a:extLst>
                </p:cNvPr>
                <p:cNvSpPr/>
                <p:nvPr/>
              </p:nvSpPr>
              <p:spPr>
                <a:xfrm>
                  <a:off x="1829900" y="3808550"/>
                  <a:ext cx="181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418" extrusionOk="0">
                      <a:moveTo>
                        <a:pt x="1" y="0"/>
                      </a:moveTo>
                      <a:lnTo>
                        <a:pt x="1" y="1418"/>
                      </a:lnTo>
                      <a:lnTo>
                        <a:pt x="379" y="1418"/>
                      </a:lnTo>
                      <a:cubicBezTo>
                        <a:pt x="568" y="1418"/>
                        <a:pt x="725" y="1260"/>
                        <a:pt x="725" y="1040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56" name="Google Shape;9493;p73">
                  <a:extLst>
                    <a:ext uri="{FF2B5EF4-FFF2-40B4-BE49-F238E27FC236}">
                      <a16:creationId xmlns:a16="http://schemas.microsoft.com/office/drawing/2014/main" id="{683A7478-5986-0954-F229-C275D131302A}"/>
                    </a:ext>
                  </a:extLst>
                </p:cNvPr>
                <p:cNvSpPr/>
                <p:nvPr/>
              </p:nvSpPr>
              <p:spPr>
                <a:xfrm>
                  <a:off x="1795250" y="3755775"/>
                  <a:ext cx="1812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418" extrusionOk="0">
                      <a:moveTo>
                        <a:pt x="378" y="0"/>
                      </a:moveTo>
                      <a:cubicBezTo>
                        <a:pt x="189" y="0"/>
                        <a:pt x="0" y="158"/>
                        <a:pt x="0" y="378"/>
                      </a:cubicBezTo>
                      <a:lnTo>
                        <a:pt x="0" y="1071"/>
                      </a:lnTo>
                      <a:cubicBezTo>
                        <a:pt x="0" y="1260"/>
                        <a:pt x="189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57" name="Google Shape;9494;p73">
                  <a:extLst>
                    <a:ext uri="{FF2B5EF4-FFF2-40B4-BE49-F238E27FC236}">
                      <a16:creationId xmlns:a16="http://schemas.microsoft.com/office/drawing/2014/main" id="{0BA66AC2-763D-62D0-7C21-E5F264BCF1ED}"/>
                    </a:ext>
                  </a:extLst>
                </p:cNvPr>
                <p:cNvSpPr/>
                <p:nvPr/>
              </p:nvSpPr>
              <p:spPr>
                <a:xfrm>
                  <a:off x="1687350" y="3618725"/>
                  <a:ext cx="2701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7" h="11815" extrusionOk="0">
                      <a:moveTo>
                        <a:pt x="6459" y="662"/>
                      </a:moveTo>
                      <a:cubicBezTo>
                        <a:pt x="6868" y="662"/>
                        <a:pt x="7183" y="977"/>
                        <a:pt x="7183" y="1355"/>
                      </a:cubicBezTo>
                      <a:cubicBezTo>
                        <a:pt x="7183" y="1765"/>
                        <a:pt x="6868" y="2080"/>
                        <a:pt x="6459" y="2080"/>
                      </a:cubicBezTo>
                      <a:lnTo>
                        <a:pt x="6459" y="1702"/>
                      </a:lnTo>
                      <a:cubicBezTo>
                        <a:pt x="6459" y="1513"/>
                        <a:pt x="6301" y="1355"/>
                        <a:pt x="6112" y="1355"/>
                      </a:cubicBezTo>
                      <a:lnTo>
                        <a:pt x="4726" y="1355"/>
                      </a:lnTo>
                      <a:cubicBezTo>
                        <a:pt x="4537" y="1355"/>
                        <a:pt x="4379" y="1513"/>
                        <a:pt x="4379" y="1702"/>
                      </a:cubicBezTo>
                      <a:lnTo>
                        <a:pt x="4379" y="2080"/>
                      </a:lnTo>
                      <a:cubicBezTo>
                        <a:pt x="3970" y="2017"/>
                        <a:pt x="3655" y="1702"/>
                        <a:pt x="3655" y="1355"/>
                      </a:cubicBezTo>
                      <a:cubicBezTo>
                        <a:pt x="3655" y="977"/>
                        <a:pt x="3970" y="662"/>
                        <a:pt x="4379" y="662"/>
                      </a:cubicBezTo>
                      <a:close/>
                      <a:moveTo>
                        <a:pt x="5387" y="4128"/>
                      </a:moveTo>
                      <a:cubicBezTo>
                        <a:pt x="5608" y="4128"/>
                        <a:pt x="5766" y="4285"/>
                        <a:pt x="5766" y="4474"/>
                      </a:cubicBezTo>
                      <a:lnTo>
                        <a:pt x="5766" y="4821"/>
                      </a:lnTo>
                      <a:lnTo>
                        <a:pt x="6112" y="4821"/>
                      </a:lnTo>
                      <a:cubicBezTo>
                        <a:pt x="6711" y="4821"/>
                        <a:pt x="7120" y="5293"/>
                        <a:pt x="7120" y="5860"/>
                      </a:cubicBezTo>
                      <a:cubicBezTo>
                        <a:pt x="7120" y="6049"/>
                        <a:pt x="6963" y="6207"/>
                        <a:pt x="6774" y="6207"/>
                      </a:cubicBezTo>
                      <a:cubicBezTo>
                        <a:pt x="6585" y="6207"/>
                        <a:pt x="6427" y="6049"/>
                        <a:pt x="6427" y="5860"/>
                      </a:cubicBezTo>
                      <a:cubicBezTo>
                        <a:pt x="6427" y="5640"/>
                        <a:pt x="6270" y="5482"/>
                        <a:pt x="6081" y="5482"/>
                      </a:cubicBezTo>
                      <a:lnTo>
                        <a:pt x="5703" y="5482"/>
                      </a:lnTo>
                      <a:lnTo>
                        <a:pt x="5703" y="6868"/>
                      </a:lnTo>
                      <a:lnTo>
                        <a:pt x="6081" y="6868"/>
                      </a:lnTo>
                      <a:cubicBezTo>
                        <a:pt x="6648" y="6868"/>
                        <a:pt x="7089" y="7341"/>
                        <a:pt x="7089" y="7908"/>
                      </a:cubicBezTo>
                      <a:lnTo>
                        <a:pt x="7089" y="8601"/>
                      </a:lnTo>
                      <a:cubicBezTo>
                        <a:pt x="7089" y="9200"/>
                        <a:pt x="6616" y="9641"/>
                        <a:pt x="6081" y="9641"/>
                      </a:cubicBezTo>
                      <a:lnTo>
                        <a:pt x="5703" y="9641"/>
                      </a:lnTo>
                      <a:lnTo>
                        <a:pt x="5703" y="9987"/>
                      </a:lnTo>
                      <a:cubicBezTo>
                        <a:pt x="5703" y="10176"/>
                        <a:pt x="5545" y="10334"/>
                        <a:pt x="5356" y="10334"/>
                      </a:cubicBezTo>
                      <a:cubicBezTo>
                        <a:pt x="5167" y="10334"/>
                        <a:pt x="5009" y="10176"/>
                        <a:pt x="5009" y="9987"/>
                      </a:cubicBezTo>
                      <a:lnTo>
                        <a:pt x="5009" y="9704"/>
                      </a:lnTo>
                      <a:lnTo>
                        <a:pt x="4631" y="9704"/>
                      </a:lnTo>
                      <a:cubicBezTo>
                        <a:pt x="4064" y="9704"/>
                        <a:pt x="3623" y="9231"/>
                        <a:pt x="3623" y="8664"/>
                      </a:cubicBezTo>
                      <a:cubicBezTo>
                        <a:pt x="3623" y="8475"/>
                        <a:pt x="3781" y="8318"/>
                        <a:pt x="3970" y="8318"/>
                      </a:cubicBezTo>
                      <a:cubicBezTo>
                        <a:pt x="4159" y="8318"/>
                        <a:pt x="4316" y="8475"/>
                        <a:pt x="4316" y="8664"/>
                      </a:cubicBezTo>
                      <a:cubicBezTo>
                        <a:pt x="4316" y="8885"/>
                        <a:pt x="4505" y="9042"/>
                        <a:pt x="4694" y="9042"/>
                      </a:cubicBezTo>
                      <a:lnTo>
                        <a:pt x="5041" y="9042"/>
                      </a:lnTo>
                      <a:lnTo>
                        <a:pt x="5041" y="7625"/>
                      </a:lnTo>
                      <a:lnTo>
                        <a:pt x="4694" y="7625"/>
                      </a:lnTo>
                      <a:lnTo>
                        <a:pt x="4694" y="7593"/>
                      </a:lnTo>
                      <a:cubicBezTo>
                        <a:pt x="4096" y="7593"/>
                        <a:pt x="3655" y="7120"/>
                        <a:pt x="3655" y="6553"/>
                      </a:cubicBezTo>
                      <a:lnTo>
                        <a:pt x="3655" y="5860"/>
                      </a:lnTo>
                      <a:cubicBezTo>
                        <a:pt x="3655" y="5262"/>
                        <a:pt x="4127" y="4821"/>
                        <a:pt x="4694" y="4821"/>
                      </a:cubicBezTo>
                      <a:lnTo>
                        <a:pt x="5041" y="4821"/>
                      </a:lnTo>
                      <a:lnTo>
                        <a:pt x="5041" y="4474"/>
                      </a:lnTo>
                      <a:cubicBezTo>
                        <a:pt x="5041" y="4285"/>
                        <a:pt x="5198" y="4128"/>
                        <a:pt x="5387" y="4128"/>
                      </a:cubicBezTo>
                      <a:close/>
                      <a:moveTo>
                        <a:pt x="4379" y="0"/>
                      </a:moveTo>
                      <a:cubicBezTo>
                        <a:pt x="3623" y="0"/>
                        <a:pt x="2993" y="662"/>
                        <a:pt x="2993" y="1387"/>
                      </a:cubicBezTo>
                      <a:cubicBezTo>
                        <a:pt x="2993" y="2143"/>
                        <a:pt x="3623" y="2773"/>
                        <a:pt x="4379" y="2773"/>
                      </a:cubicBezTo>
                      <a:lnTo>
                        <a:pt x="4379" y="2899"/>
                      </a:lnTo>
                      <a:cubicBezTo>
                        <a:pt x="3781" y="3025"/>
                        <a:pt x="3277" y="3277"/>
                        <a:pt x="2804" y="3592"/>
                      </a:cubicBezTo>
                      <a:lnTo>
                        <a:pt x="2332" y="3056"/>
                      </a:lnTo>
                      <a:lnTo>
                        <a:pt x="2584" y="2804"/>
                      </a:lnTo>
                      <a:cubicBezTo>
                        <a:pt x="2710" y="2710"/>
                        <a:pt x="2710" y="2458"/>
                        <a:pt x="2615" y="2332"/>
                      </a:cubicBezTo>
                      <a:lnTo>
                        <a:pt x="1701" y="1292"/>
                      </a:lnTo>
                      <a:cubicBezTo>
                        <a:pt x="1630" y="1203"/>
                        <a:pt x="1529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6"/>
                      </a:lnTo>
                      <a:cubicBezTo>
                        <a:pt x="1090" y="3770"/>
                        <a:pt x="1183" y="3809"/>
                        <a:pt x="1279" y="3809"/>
                      </a:cubicBezTo>
                      <a:cubicBezTo>
                        <a:pt x="1365" y="3809"/>
                        <a:pt x="1453" y="3777"/>
                        <a:pt x="1512" y="3718"/>
                      </a:cubicBezTo>
                      <a:lnTo>
                        <a:pt x="1764" y="3497"/>
                      </a:lnTo>
                      <a:lnTo>
                        <a:pt x="2237" y="4033"/>
                      </a:lnTo>
                      <a:cubicBezTo>
                        <a:pt x="1418" y="4852"/>
                        <a:pt x="914" y="5986"/>
                        <a:pt x="914" y="7247"/>
                      </a:cubicBezTo>
                      <a:cubicBezTo>
                        <a:pt x="914" y="9735"/>
                        <a:pt x="2930" y="11815"/>
                        <a:pt x="5387" y="11815"/>
                      </a:cubicBezTo>
                      <a:cubicBezTo>
                        <a:pt x="7876" y="11815"/>
                        <a:pt x="9893" y="9798"/>
                        <a:pt x="9893" y="7247"/>
                      </a:cubicBezTo>
                      <a:cubicBezTo>
                        <a:pt x="9893" y="5986"/>
                        <a:pt x="9389" y="4852"/>
                        <a:pt x="8538" y="4033"/>
                      </a:cubicBezTo>
                      <a:lnTo>
                        <a:pt x="9011" y="3497"/>
                      </a:lnTo>
                      <a:lnTo>
                        <a:pt x="9294" y="3718"/>
                      </a:lnTo>
                      <a:cubicBezTo>
                        <a:pt x="9368" y="3777"/>
                        <a:pt x="9450" y="3809"/>
                        <a:pt x="9528" y="3809"/>
                      </a:cubicBezTo>
                      <a:cubicBezTo>
                        <a:pt x="9616" y="3809"/>
                        <a:pt x="9700" y="3770"/>
                        <a:pt x="9767" y="3686"/>
                      </a:cubicBezTo>
                      <a:lnTo>
                        <a:pt x="10680" y="2615"/>
                      </a:lnTo>
                      <a:cubicBezTo>
                        <a:pt x="10806" y="2458"/>
                        <a:pt x="10806" y="2269"/>
                        <a:pt x="10649" y="2143"/>
                      </a:cubicBezTo>
                      <a:lnTo>
                        <a:pt x="9578" y="1229"/>
                      </a:lnTo>
                      <a:cubicBezTo>
                        <a:pt x="9509" y="1188"/>
                        <a:pt x="9434" y="1165"/>
                        <a:pt x="9361" y="1165"/>
                      </a:cubicBezTo>
                      <a:cubicBezTo>
                        <a:pt x="9267" y="1165"/>
                        <a:pt x="9176" y="1203"/>
                        <a:pt x="9105" y="1292"/>
                      </a:cubicBezTo>
                      <a:lnTo>
                        <a:pt x="8191" y="2332"/>
                      </a:lnTo>
                      <a:cubicBezTo>
                        <a:pt x="8065" y="2489"/>
                        <a:pt x="8065" y="2710"/>
                        <a:pt x="8223" y="2804"/>
                      </a:cubicBezTo>
                      <a:lnTo>
                        <a:pt x="8506" y="3056"/>
                      </a:lnTo>
                      <a:lnTo>
                        <a:pt x="8034" y="3592"/>
                      </a:lnTo>
                      <a:cubicBezTo>
                        <a:pt x="7561" y="3245"/>
                        <a:pt x="7057" y="3025"/>
                        <a:pt x="6459" y="2899"/>
                      </a:cubicBezTo>
                      <a:lnTo>
                        <a:pt x="6459" y="2773"/>
                      </a:lnTo>
                      <a:cubicBezTo>
                        <a:pt x="7215" y="2773"/>
                        <a:pt x="7845" y="2143"/>
                        <a:pt x="7845" y="1387"/>
                      </a:cubicBezTo>
                      <a:cubicBezTo>
                        <a:pt x="7845" y="662"/>
                        <a:pt x="7215" y="0"/>
                        <a:pt x="64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7" name="Google Shape;9495;p73">
                <a:extLst>
                  <a:ext uri="{FF2B5EF4-FFF2-40B4-BE49-F238E27FC236}">
                    <a16:creationId xmlns:a16="http://schemas.microsoft.com/office/drawing/2014/main" id="{6A6CFF7B-9842-813F-8A35-7933BDAF75D1}"/>
                  </a:ext>
                </a:extLst>
              </p:cNvPr>
              <p:cNvGrpSpPr/>
              <p:nvPr/>
            </p:nvGrpSpPr>
            <p:grpSpPr>
              <a:xfrm>
                <a:off x="2669392" y="4985321"/>
                <a:ext cx="503276" cy="499261"/>
                <a:chOff x="1672375" y="3982600"/>
                <a:chExt cx="297750" cy="295375"/>
              </a:xfrm>
              <a:grpFill/>
            </p:grpSpPr>
            <p:sp>
              <p:nvSpPr>
                <p:cNvPr id="152" name="Google Shape;9496;p73">
                  <a:extLst>
                    <a:ext uri="{FF2B5EF4-FFF2-40B4-BE49-F238E27FC236}">
                      <a16:creationId xmlns:a16="http://schemas.microsoft.com/office/drawing/2014/main" id="{17F53B60-E168-5166-46FF-3EAC96FA3F19}"/>
                    </a:ext>
                  </a:extLst>
                </p:cNvPr>
                <p:cNvSpPr/>
                <p:nvPr/>
              </p:nvSpPr>
              <p:spPr>
                <a:xfrm>
                  <a:off x="1796825" y="398260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1"/>
                      </a:moveTo>
                      <a:cubicBezTo>
                        <a:pt x="441" y="1"/>
                        <a:pt x="0" y="442"/>
                        <a:pt x="0" y="1009"/>
                      </a:cubicBezTo>
                      <a:cubicBezTo>
                        <a:pt x="0" y="1576"/>
                        <a:pt x="441" y="2048"/>
                        <a:pt x="1008" y="2048"/>
                      </a:cubicBezTo>
                      <a:cubicBezTo>
                        <a:pt x="1576" y="2048"/>
                        <a:pt x="2048" y="1576"/>
                        <a:pt x="2048" y="1009"/>
                      </a:cubicBezTo>
                      <a:cubicBezTo>
                        <a:pt x="2048" y="442"/>
                        <a:pt x="1576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53" name="Google Shape;9497;p73">
                  <a:extLst>
                    <a:ext uri="{FF2B5EF4-FFF2-40B4-BE49-F238E27FC236}">
                      <a16:creationId xmlns:a16="http://schemas.microsoft.com/office/drawing/2014/main" id="{A714634B-49BF-38B5-B341-1295505B9A57}"/>
                    </a:ext>
                  </a:extLst>
                </p:cNvPr>
                <p:cNvSpPr/>
                <p:nvPr/>
              </p:nvSpPr>
              <p:spPr>
                <a:xfrm>
                  <a:off x="1672375" y="4092075"/>
                  <a:ext cx="297750" cy="18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436" extrusionOk="0">
                      <a:moveTo>
                        <a:pt x="3498" y="1"/>
                      </a:moveTo>
                      <a:cubicBezTo>
                        <a:pt x="2174" y="316"/>
                        <a:pt x="1418" y="820"/>
                        <a:pt x="1418" y="1482"/>
                      </a:cubicBezTo>
                      <a:cubicBezTo>
                        <a:pt x="1418" y="2112"/>
                        <a:pt x="2080" y="2553"/>
                        <a:pt x="3088" y="2868"/>
                      </a:cubicBezTo>
                      <a:lnTo>
                        <a:pt x="1891" y="5357"/>
                      </a:lnTo>
                      <a:lnTo>
                        <a:pt x="1765" y="5357"/>
                      </a:lnTo>
                      <a:cubicBezTo>
                        <a:pt x="788" y="5357"/>
                        <a:pt x="1" y="5766"/>
                        <a:pt x="1" y="6365"/>
                      </a:cubicBezTo>
                      <a:cubicBezTo>
                        <a:pt x="1" y="6963"/>
                        <a:pt x="757" y="7404"/>
                        <a:pt x="1765" y="7404"/>
                      </a:cubicBezTo>
                      <a:cubicBezTo>
                        <a:pt x="2804" y="7404"/>
                        <a:pt x="3498" y="6963"/>
                        <a:pt x="3498" y="6365"/>
                      </a:cubicBezTo>
                      <a:cubicBezTo>
                        <a:pt x="3498" y="5987"/>
                        <a:pt x="3151" y="5609"/>
                        <a:pt x="2615" y="5451"/>
                      </a:cubicBezTo>
                      <a:lnTo>
                        <a:pt x="3781" y="3025"/>
                      </a:lnTo>
                      <a:cubicBezTo>
                        <a:pt x="4348" y="3151"/>
                        <a:pt x="4978" y="3183"/>
                        <a:pt x="5608" y="3214"/>
                      </a:cubicBezTo>
                      <a:lnTo>
                        <a:pt x="5608" y="5388"/>
                      </a:lnTo>
                      <a:cubicBezTo>
                        <a:pt x="4758" y="5451"/>
                        <a:pt x="4222" y="5892"/>
                        <a:pt x="4222" y="6396"/>
                      </a:cubicBezTo>
                      <a:cubicBezTo>
                        <a:pt x="4222" y="6995"/>
                        <a:pt x="4978" y="7436"/>
                        <a:pt x="5955" y="7436"/>
                      </a:cubicBezTo>
                      <a:cubicBezTo>
                        <a:pt x="6932" y="7436"/>
                        <a:pt x="7688" y="6995"/>
                        <a:pt x="7688" y="6396"/>
                      </a:cubicBezTo>
                      <a:cubicBezTo>
                        <a:pt x="7688" y="5892"/>
                        <a:pt x="7089" y="5451"/>
                        <a:pt x="6302" y="5388"/>
                      </a:cubicBezTo>
                      <a:lnTo>
                        <a:pt x="6302" y="3214"/>
                      </a:lnTo>
                      <a:cubicBezTo>
                        <a:pt x="6932" y="3214"/>
                        <a:pt x="7562" y="3151"/>
                        <a:pt x="8129" y="3025"/>
                      </a:cubicBezTo>
                      <a:lnTo>
                        <a:pt x="9295" y="5451"/>
                      </a:lnTo>
                      <a:cubicBezTo>
                        <a:pt x="8759" y="5609"/>
                        <a:pt x="8381" y="5987"/>
                        <a:pt x="8381" y="6365"/>
                      </a:cubicBezTo>
                      <a:cubicBezTo>
                        <a:pt x="8381" y="6963"/>
                        <a:pt x="9137" y="7404"/>
                        <a:pt x="10114" y="7404"/>
                      </a:cubicBezTo>
                      <a:cubicBezTo>
                        <a:pt x="11122" y="7404"/>
                        <a:pt x="11909" y="6963"/>
                        <a:pt x="11909" y="6365"/>
                      </a:cubicBezTo>
                      <a:cubicBezTo>
                        <a:pt x="11909" y="5766"/>
                        <a:pt x="11122" y="5357"/>
                        <a:pt x="10145" y="5357"/>
                      </a:cubicBezTo>
                      <a:lnTo>
                        <a:pt x="10019" y="5357"/>
                      </a:lnTo>
                      <a:lnTo>
                        <a:pt x="8822" y="2868"/>
                      </a:lnTo>
                      <a:cubicBezTo>
                        <a:pt x="9830" y="2584"/>
                        <a:pt x="10492" y="2112"/>
                        <a:pt x="10492" y="1482"/>
                      </a:cubicBezTo>
                      <a:cubicBezTo>
                        <a:pt x="10492" y="820"/>
                        <a:pt x="9736" y="316"/>
                        <a:pt x="8381" y="1"/>
                      </a:cubicBezTo>
                      <a:lnTo>
                        <a:pt x="8381" y="64"/>
                      </a:lnTo>
                      <a:lnTo>
                        <a:pt x="8381" y="1450"/>
                      </a:lnTo>
                      <a:cubicBezTo>
                        <a:pt x="8381" y="1639"/>
                        <a:pt x="8223" y="1797"/>
                        <a:pt x="8034" y="1797"/>
                      </a:cubicBezTo>
                      <a:lnTo>
                        <a:pt x="3876" y="1797"/>
                      </a:lnTo>
                      <a:cubicBezTo>
                        <a:pt x="3655" y="1797"/>
                        <a:pt x="3498" y="1639"/>
                        <a:pt x="3498" y="1450"/>
                      </a:cubicBezTo>
                      <a:lnTo>
                        <a:pt x="3498" y="64"/>
                      </a:lnTo>
                      <a:lnTo>
                        <a:pt x="349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54" name="Google Shape;9498;p73">
                  <a:extLst>
                    <a:ext uri="{FF2B5EF4-FFF2-40B4-BE49-F238E27FC236}">
                      <a16:creationId xmlns:a16="http://schemas.microsoft.com/office/drawing/2014/main" id="{0361161A-F0B6-8507-64B6-DB825E857729}"/>
                    </a:ext>
                  </a:extLst>
                </p:cNvPr>
                <p:cNvSpPr/>
                <p:nvPr/>
              </p:nvSpPr>
              <p:spPr>
                <a:xfrm>
                  <a:off x="1778700" y="4051125"/>
                  <a:ext cx="866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3" extrusionOk="0">
                      <a:moveTo>
                        <a:pt x="1733" y="1"/>
                      </a:moveTo>
                      <a:cubicBezTo>
                        <a:pt x="788" y="1"/>
                        <a:pt x="1" y="757"/>
                        <a:pt x="1" y="1733"/>
                      </a:cubicBez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8" name="Google Shape;9499;p73">
                <a:extLst>
                  <a:ext uri="{FF2B5EF4-FFF2-40B4-BE49-F238E27FC236}">
                    <a16:creationId xmlns:a16="http://schemas.microsoft.com/office/drawing/2014/main" id="{C74AC803-757C-1342-4671-851D7F8286A4}"/>
                  </a:ext>
                </a:extLst>
              </p:cNvPr>
              <p:cNvGrpSpPr/>
              <p:nvPr/>
            </p:nvGrpSpPr>
            <p:grpSpPr>
              <a:xfrm>
                <a:off x="5851479" y="3747882"/>
                <a:ext cx="500612" cy="500612"/>
                <a:chOff x="3497300" y="3227275"/>
                <a:chExt cx="296175" cy="296175"/>
              </a:xfrm>
              <a:grpFill/>
            </p:grpSpPr>
            <p:sp>
              <p:nvSpPr>
                <p:cNvPr id="144" name="Google Shape;9500;p73">
                  <a:extLst>
                    <a:ext uri="{FF2B5EF4-FFF2-40B4-BE49-F238E27FC236}">
                      <a16:creationId xmlns:a16="http://schemas.microsoft.com/office/drawing/2014/main" id="{0AF1B8F1-8BC7-E119-3453-8BD77ECA40A9}"/>
                    </a:ext>
                  </a:extLst>
                </p:cNvPr>
                <p:cNvSpPr/>
                <p:nvPr/>
              </p:nvSpPr>
              <p:spPr>
                <a:xfrm>
                  <a:off x="3609925" y="33399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cubicBezTo>
                        <a:pt x="1" y="2112"/>
                        <a:pt x="631" y="2742"/>
                        <a:pt x="1387" y="2742"/>
                      </a:cubicBezTo>
                      <a:cubicBezTo>
                        <a:pt x="2143" y="2742"/>
                        <a:pt x="2773" y="2112"/>
                        <a:pt x="2773" y="1355"/>
                      </a:cubicBezTo>
                      <a:cubicBezTo>
                        <a:pt x="2773" y="631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5" name="Google Shape;9501;p73">
                  <a:extLst>
                    <a:ext uri="{FF2B5EF4-FFF2-40B4-BE49-F238E27FC236}">
                      <a16:creationId xmlns:a16="http://schemas.microsoft.com/office/drawing/2014/main" id="{41B33E9C-C646-D25F-D0F7-52E6281D187A}"/>
                    </a:ext>
                  </a:extLst>
                </p:cNvPr>
                <p:cNvSpPr/>
                <p:nvPr/>
              </p:nvSpPr>
              <p:spPr>
                <a:xfrm>
                  <a:off x="3531175" y="3227275"/>
                  <a:ext cx="866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7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741" y="3466"/>
                        <a:pt x="3466" y="2678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6" name="Google Shape;9502;p73">
                  <a:extLst>
                    <a:ext uri="{FF2B5EF4-FFF2-40B4-BE49-F238E27FC236}">
                      <a16:creationId xmlns:a16="http://schemas.microsoft.com/office/drawing/2014/main" id="{E98687E4-5826-A5C0-D289-90D5BE819495}"/>
                    </a:ext>
                  </a:extLst>
                </p:cNvPr>
                <p:cNvSpPr/>
                <p:nvPr/>
              </p:nvSpPr>
              <p:spPr>
                <a:xfrm>
                  <a:off x="3670575" y="32272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8"/>
                        <a:pt x="788" y="3466"/>
                        <a:pt x="1733" y="3466"/>
                      </a:cubicBezTo>
                      <a:cubicBezTo>
                        <a:pt x="2679" y="3466"/>
                        <a:pt x="3466" y="2678"/>
                        <a:pt x="3466" y="1733"/>
                      </a:cubicBez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7" name="Google Shape;9503;p73">
                  <a:extLst>
                    <a:ext uri="{FF2B5EF4-FFF2-40B4-BE49-F238E27FC236}">
                      <a16:creationId xmlns:a16="http://schemas.microsoft.com/office/drawing/2014/main" id="{456342CC-7988-B3B8-BC8C-F5F5330F0A46}"/>
                    </a:ext>
                  </a:extLst>
                </p:cNvPr>
                <p:cNvSpPr/>
                <p:nvPr/>
              </p:nvSpPr>
              <p:spPr>
                <a:xfrm>
                  <a:off x="3622525" y="3421825"/>
                  <a:ext cx="41775" cy="2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1" h="1009" extrusionOk="0">
                      <a:moveTo>
                        <a:pt x="1" y="0"/>
                      </a:moveTo>
                      <a:lnTo>
                        <a:pt x="851" y="1008"/>
                      </a:lnTo>
                      <a:lnTo>
                        <a:pt x="1671" y="0"/>
                      </a:lnTo>
                      <a:lnTo>
                        <a:pt x="1671" y="0"/>
                      </a:lnTo>
                      <a:cubicBezTo>
                        <a:pt x="1450" y="126"/>
                        <a:pt x="1167" y="158"/>
                        <a:pt x="851" y="158"/>
                      </a:cubicBezTo>
                      <a:cubicBezTo>
                        <a:pt x="568" y="158"/>
                        <a:pt x="284" y="9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8" name="Google Shape;9504;p73">
                  <a:extLst>
                    <a:ext uri="{FF2B5EF4-FFF2-40B4-BE49-F238E27FC236}">
                      <a16:creationId xmlns:a16="http://schemas.microsoft.com/office/drawing/2014/main" id="{E368397F-629D-1EFF-448C-761ABD38F570}"/>
                    </a:ext>
                  </a:extLst>
                </p:cNvPr>
                <p:cNvSpPr/>
                <p:nvPr/>
              </p:nvSpPr>
              <p:spPr>
                <a:xfrm>
                  <a:off x="3566600" y="34163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261" y="1"/>
                      </a:moveTo>
                      <a:cubicBezTo>
                        <a:pt x="474" y="599"/>
                        <a:pt x="1" y="1513"/>
                        <a:pt x="1" y="2490"/>
                      </a:cubicBezTo>
                      <a:lnTo>
                        <a:pt x="1" y="3907"/>
                      </a:lnTo>
                      <a:cubicBezTo>
                        <a:pt x="1" y="4096"/>
                        <a:pt x="158" y="4254"/>
                        <a:pt x="379" y="4254"/>
                      </a:cubicBezTo>
                      <a:lnTo>
                        <a:pt x="2805" y="4254"/>
                      </a:lnTo>
                      <a:lnTo>
                        <a:pt x="2805" y="1891"/>
                      </a:lnTo>
                      <a:lnTo>
                        <a:pt x="126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9" name="Google Shape;9505;p73">
                  <a:extLst>
                    <a:ext uri="{FF2B5EF4-FFF2-40B4-BE49-F238E27FC236}">
                      <a16:creationId xmlns:a16="http://schemas.microsoft.com/office/drawing/2014/main" id="{1FFC1174-B8E0-494C-E022-0A06105473D6}"/>
                    </a:ext>
                  </a:extLst>
                </p:cNvPr>
                <p:cNvSpPr/>
                <p:nvPr/>
              </p:nvSpPr>
              <p:spPr>
                <a:xfrm>
                  <a:off x="3653250" y="34171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544" y="0"/>
                      </a:moveTo>
                      <a:lnTo>
                        <a:pt x="1" y="1890"/>
                      </a:lnTo>
                      <a:lnTo>
                        <a:pt x="1" y="4253"/>
                      </a:lnTo>
                      <a:lnTo>
                        <a:pt x="2458" y="4253"/>
                      </a:lnTo>
                      <a:cubicBezTo>
                        <a:pt x="2647" y="4253"/>
                        <a:pt x="2804" y="4096"/>
                        <a:pt x="2804" y="3907"/>
                      </a:cubicBezTo>
                      <a:lnTo>
                        <a:pt x="2804" y="2489"/>
                      </a:lnTo>
                      <a:cubicBezTo>
                        <a:pt x="2773" y="1481"/>
                        <a:pt x="2300" y="567"/>
                        <a:pt x="15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50" name="Google Shape;9506;p73">
                  <a:extLst>
                    <a:ext uri="{FF2B5EF4-FFF2-40B4-BE49-F238E27FC236}">
                      <a16:creationId xmlns:a16="http://schemas.microsoft.com/office/drawing/2014/main" id="{61297C87-15F1-C431-EF96-D233658F04CD}"/>
                    </a:ext>
                  </a:extLst>
                </p:cNvPr>
                <p:cNvSpPr/>
                <p:nvPr/>
              </p:nvSpPr>
              <p:spPr>
                <a:xfrm>
                  <a:off x="3655625" y="3310775"/>
                  <a:ext cx="1378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4348" extrusionOk="0">
                      <a:moveTo>
                        <a:pt x="3686" y="1512"/>
                      </a:moveTo>
                      <a:cubicBezTo>
                        <a:pt x="3907" y="1512"/>
                        <a:pt x="4064" y="1670"/>
                        <a:pt x="4064" y="1859"/>
                      </a:cubicBezTo>
                      <a:cubicBezTo>
                        <a:pt x="4064" y="2048"/>
                        <a:pt x="3907" y="2205"/>
                        <a:pt x="3686" y="2205"/>
                      </a:cubicBezTo>
                      <a:lnTo>
                        <a:pt x="2993" y="2205"/>
                      </a:lnTo>
                      <a:cubicBezTo>
                        <a:pt x="2804" y="2205"/>
                        <a:pt x="2646" y="2048"/>
                        <a:pt x="2646" y="1859"/>
                      </a:cubicBezTo>
                      <a:cubicBezTo>
                        <a:pt x="2646" y="1670"/>
                        <a:pt x="2804" y="1512"/>
                        <a:pt x="2993" y="1512"/>
                      </a:cubicBezTo>
                      <a:close/>
                      <a:moveTo>
                        <a:pt x="4127" y="0"/>
                      </a:moveTo>
                      <a:cubicBezTo>
                        <a:pt x="3686" y="536"/>
                        <a:pt x="3056" y="851"/>
                        <a:pt x="2331" y="851"/>
                      </a:cubicBezTo>
                      <a:cubicBezTo>
                        <a:pt x="1607" y="851"/>
                        <a:pt x="977" y="504"/>
                        <a:pt x="536" y="63"/>
                      </a:cubicBezTo>
                      <a:cubicBezTo>
                        <a:pt x="347" y="221"/>
                        <a:pt x="158" y="378"/>
                        <a:pt x="0" y="567"/>
                      </a:cubicBezTo>
                      <a:cubicBezTo>
                        <a:pt x="945" y="756"/>
                        <a:pt x="1638" y="1575"/>
                        <a:pt x="1638" y="2615"/>
                      </a:cubicBezTo>
                      <a:cubicBezTo>
                        <a:pt x="1638" y="2930"/>
                        <a:pt x="1575" y="3214"/>
                        <a:pt x="1449" y="3466"/>
                      </a:cubicBezTo>
                      <a:cubicBezTo>
                        <a:pt x="1859" y="3718"/>
                        <a:pt x="2205" y="4001"/>
                        <a:pt x="2520" y="4348"/>
                      </a:cubicBezTo>
                      <a:lnTo>
                        <a:pt x="5167" y="4348"/>
                      </a:lnTo>
                      <a:cubicBezTo>
                        <a:pt x="5356" y="4348"/>
                        <a:pt x="5513" y="4190"/>
                        <a:pt x="5513" y="4001"/>
                      </a:cubicBezTo>
                      <a:lnTo>
                        <a:pt x="5513" y="2615"/>
                      </a:lnTo>
                      <a:cubicBezTo>
                        <a:pt x="5482" y="1512"/>
                        <a:pt x="4915" y="567"/>
                        <a:pt x="41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51" name="Google Shape;9507;p73">
                  <a:extLst>
                    <a:ext uri="{FF2B5EF4-FFF2-40B4-BE49-F238E27FC236}">
                      <a16:creationId xmlns:a16="http://schemas.microsoft.com/office/drawing/2014/main" id="{6BA211F2-D3D1-8A9D-A194-AEEB7A27B894}"/>
                    </a:ext>
                  </a:extLst>
                </p:cNvPr>
                <p:cNvSpPr/>
                <p:nvPr/>
              </p:nvSpPr>
              <p:spPr>
                <a:xfrm>
                  <a:off x="3497300" y="3309975"/>
                  <a:ext cx="136275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4349" extrusionOk="0">
                      <a:moveTo>
                        <a:pt x="2426" y="1544"/>
                      </a:moveTo>
                      <a:cubicBezTo>
                        <a:pt x="2615" y="1544"/>
                        <a:pt x="2773" y="1702"/>
                        <a:pt x="2773" y="1891"/>
                      </a:cubicBezTo>
                      <a:cubicBezTo>
                        <a:pt x="2773" y="2080"/>
                        <a:pt x="2615" y="2237"/>
                        <a:pt x="2426" y="2237"/>
                      </a:cubicBezTo>
                      <a:lnTo>
                        <a:pt x="1733" y="2237"/>
                      </a:lnTo>
                      <a:cubicBezTo>
                        <a:pt x="1513" y="2237"/>
                        <a:pt x="1355" y="2080"/>
                        <a:pt x="1355" y="1891"/>
                      </a:cubicBezTo>
                      <a:cubicBezTo>
                        <a:pt x="1355" y="1702"/>
                        <a:pt x="1513" y="1544"/>
                        <a:pt x="1733" y="1544"/>
                      </a:cubicBezTo>
                      <a:close/>
                      <a:moveTo>
                        <a:pt x="1324" y="1"/>
                      </a:moveTo>
                      <a:cubicBezTo>
                        <a:pt x="536" y="568"/>
                        <a:pt x="1" y="1513"/>
                        <a:pt x="1" y="2552"/>
                      </a:cubicBezTo>
                      <a:lnTo>
                        <a:pt x="1" y="3939"/>
                      </a:lnTo>
                      <a:cubicBezTo>
                        <a:pt x="1" y="4191"/>
                        <a:pt x="95" y="4348"/>
                        <a:pt x="316" y="4348"/>
                      </a:cubicBezTo>
                      <a:lnTo>
                        <a:pt x="2930" y="4348"/>
                      </a:lnTo>
                      <a:cubicBezTo>
                        <a:pt x="3214" y="3970"/>
                        <a:pt x="3561" y="3655"/>
                        <a:pt x="4002" y="3466"/>
                      </a:cubicBezTo>
                      <a:cubicBezTo>
                        <a:pt x="3876" y="3183"/>
                        <a:pt x="3813" y="2930"/>
                        <a:pt x="3813" y="2615"/>
                      </a:cubicBezTo>
                      <a:cubicBezTo>
                        <a:pt x="3813" y="1607"/>
                        <a:pt x="4506" y="757"/>
                        <a:pt x="5451" y="568"/>
                      </a:cubicBezTo>
                      <a:cubicBezTo>
                        <a:pt x="5293" y="347"/>
                        <a:pt x="5104" y="190"/>
                        <a:pt x="4915" y="32"/>
                      </a:cubicBezTo>
                      <a:cubicBezTo>
                        <a:pt x="4474" y="505"/>
                        <a:pt x="3844" y="820"/>
                        <a:pt x="3151" y="820"/>
                      </a:cubicBezTo>
                      <a:cubicBezTo>
                        <a:pt x="2426" y="820"/>
                        <a:pt x="1796" y="505"/>
                        <a:pt x="13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9" name="Google Shape;9508;p73">
                <a:extLst>
                  <a:ext uri="{FF2B5EF4-FFF2-40B4-BE49-F238E27FC236}">
                    <a16:creationId xmlns:a16="http://schemas.microsoft.com/office/drawing/2014/main" id="{27ED959B-D9A7-02F2-8D28-978D4A7A2FBF}"/>
                  </a:ext>
                </a:extLst>
              </p:cNvPr>
              <p:cNvGrpSpPr/>
              <p:nvPr/>
            </p:nvGrpSpPr>
            <p:grpSpPr>
              <a:xfrm>
                <a:off x="5852154" y="4379933"/>
                <a:ext cx="499261" cy="496599"/>
                <a:chOff x="3497300" y="3591950"/>
                <a:chExt cx="295375" cy="293800"/>
              </a:xfrm>
              <a:grpFill/>
            </p:grpSpPr>
            <p:sp>
              <p:nvSpPr>
                <p:cNvPr id="136" name="Google Shape;9509;p73">
                  <a:extLst>
                    <a:ext uri="{FF2B5EF4-FFF2-40B4-BE49-F238E27FC236}">
                      <a16:creationId xmlns:a16="http://schemas.microsoft.com/office/drawing/2014/main" id="{4E3A0F11-84B1-D4DB-2EBE-82BCE86B9493}"/>
                    </a:ext>
                  </a:extLst>
                </p:cNvPr>
                <p:cNvSpPr/>
                <p:nvPr/>
              </p:nvSpPr>
              <p:spPr>
                <a:xfrm>
                  <a:off x="3628825" y="3724275"/>
                  <a:ext cx="18150" cy="16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62" extrusionOk="0">
                      <a:moveTo>
                        <a:pt x="375" y="0"/>
                      </a:moveTo>
                      <a:cubicBezTo>
                        <a:pt x="292" y="0"/>
                        <a:pt x="206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cubicBezTo>
                        <a:pt x="190" y="630"/>
                        <a:pt x="277" y="662"/>
                        <a:pt x="363" y="662"/>
                      </a:cubicBezTo>
                      <a:cubicBezTo>
                        <a:pt x="450" y="662"/>
                        <a:pt x="536" y="630"/>
                        <a:pt x="599" y="567"/>
                      </a:cubicBezTo>
                      <a:cubicBezTo>
                        <a:pt x="725" y="441"/>
                        <a:pt x="725" y="221"/>
                        <a:pt x="599" y="95"/>
                      </a:cubicBezTo>
                      <a:cubicBezTo>
                        <a:pt x="536" y="32"/>
                        <a:pt x="458" y="0"/>
                        <a:pt x="3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7" name="Google Shape;9510;p73">
                  <a:extLst>
                    <a:ext uri="{FF2B5EF4-FFF2-40B4-BE49-F238E27FC236}">
                      <a16:creationId xmlns:a16="http://schemas.microsoft.com/office/drawing/2014/main" id="{D33B127A-A7EB-1DF5-2EFE-D9E9D6A10246}"/>
                    </a:ext>
                  </a:extLst>
                </p:cNvPr>
                <p:cNvSpPr/>
                <p:nvPr/>
              </p:nvSpPr>
              <p:spPr>
                <a:xfrm>
                  <a:off x="3590250" y="3689400"/>
                  <a:ext cx="945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1" h="3467" extrusionOk="0">
                      <a:moveTo>
                        <a:pt x="1922" y="710"/>
                      </a:moveTo>
                      <a:cubicBezTo>
                        <a:pt x="2190" y="710"/>
                        <a:pt x="2458" y="812"/>
                        <a:pt x="2647" y="1017"/>
                      </a:cubicBezTo>
                      <a:cubicBezTo>
                        <a:pt x="3088" y="1395"/>
                        <a:pt x="3088" y="2088"/>
                        <a:pt x="2647" y="2466"/>
                      </a:cubicBezTo>
                      <a:cubicBezTo>
                        <a:pt x="2458" y="2671"/>
                        <a:pt x="2190" y="2773"/>
                        <a:pt x="1922" y="2773"/>
                      </a:cubicBezTo>
                      <a:cubicBezTo>
                        <a:pt x="1654" y="2773"/>
                        <a:pt x="1386" y="2671"/>
                        <a:pt x="1197" y="2466"/>
                      </a:cubicBezTo>
                      <a:cubicBezTo>
                        <a:pt x="788" y="2088"/>
                        <a:pt x="788" y="1395"/>
                        <a:pt x="1197" y="1017"/>
                      </a:cubicBezTo>
                      <a:cubicBezTo>
                        <a:pt x="1386" y="812"/>
                        <a:pt x="1654" y="710"/>
                        <a:pt x="1922" y="710"/>
                      </a:cubicBezTo>
                      <a:close/>
                      <a:moveTo>
                        <a:pt x="1930" y="1"/>
                      </a:moveTo>
                      <a:cubicBezTo>
                        <a:pt x="1489" y="1"/>
                        <a:pt x="1040" y="182"/>
                        <a:pt x="693" y="544"/>
                      </a:cubicBezTo>
                      <a:cubicBezTo>
                        <a:pt x="0" y="1206"/>
                        <a:pt x="0" y="2309"/>
                        <a:pt x="693" y="2970"/>
                      </a:cubicBezTo>
                      <a:cubicBezTo>
                        <a:pt x="1024" y="3301"/>
                        <a:pt x="1473" y="3466"/>
                        <a:pt x="1918" y="3466"/>
                      </a:cubicBezTo>
                      <a:cubicBezTo>
                        <a:pt x="2363" y="3466"/>
                        <a:pt x="2804" y="3301"/>
                        <a:pt x="3119" y="2970"/>
                      </a:cubicBezTo>
                      <a:cubicBezTo>
                        <a:pt x="3781" y="2309"/>
                        <a:pt x="3781" y="1206"/>
                        <a:pt x="3119" y="544"/>
                      </a:cubicBezTo>
                      <a:cubicBezTo>
                        <a:pt x="2804" y="182"/>
                        <a:pt x="2371" y="1"/>
                        <a:pt x="19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8" name="Google Shape;9511;p73">
                  <a:extLst>
                    <a:ext uri="{FF2B5EF4-FFF2-40B4-BE49-F238E27FC236}">
                      <a16:creationId xmlns:a16="http://schemas.microsoft.com/office/drawing/2014/main" id="{55056A4D-BB1E-AB43-8C4D-B6C6E6F12681}"/>
                    </a:ext>
                  </a:extLst>
                </p:cNvPr>
                <p:cNvSpPr/>
                <p:nvPr/>
              </p:nvSpPr>
              <p:spPr>
                <a:xfrm>
                  <a:off x="3674525" y="3601400"/>
                  <a:ext cx="118150" cy="11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6" h="4758" extrusionOk="0">
                      <a:moveTo>
                        <a:pt x="3533" y="0"/>
                      </a:moveTo>
                      <a:cubicBezTo>
                        <a:pt x="3442" y="0"/>
                        <a:pt x="3355" y="32"/>
                        <a:pt x="3308" y="95"/>
                      </a:cubicBezTo>
                      <a:lnTo>
                        <a:pt x="0" y="3308"/>
                      </a:lnTo>
                      <a:cubicBezTo>
                        <a:pt x="410" y="3623"/>
                        <a:pt x="788" y="4127"/>
                        <a:pt x="1953" y="4758"/>
                      </a:cubicBezTo>
                      <a:lnTo>
                        <a:pt x="4600" y="2678"/>
                      </a:lnTo>
                      <a:cubicBezTo>
                        <a:pt x="4663" y="2615"/>
                        <a:pt x="4726" y="2521"/>
                        <a:pt x="4726" y="2395"/>
                      </a:cubicBezTo>
                      <a:cubicBezTo>
                        <a:pt x="4726" y="1544"/>
                        <a:pt x="4348" y="693"/>
                        <a:pt x="3781" y="95"/>
                      </a:cubicBezTo>
                      <a:cubicBezTo>
                        <a:pt x="3718" y="32"/>
                        <a:pt x="3623" y="0"/>
                        <a:pt x="3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9" name="Google Shape;9512;p73">
                  <a:extLst>
                    <a:ext uri="{FF2B5EF4-FFF2-40B4-BE49-F238E27FC236}">
                      <a16:creationId xmlns:a16="http://schemas.microsoft.com/office/drawing/2014/main" id="{737E5E54-30A4-812A-E0EB-87A5B616482C}"/>
                    </a:ext>
                  </a:extLst>
                </p:cNvPr>
                <p:cNvSpPr/>
                <p:nvPr/>
              </p:nvSpPr>
              <p:spPr>
                <a:xfrm>
                  <a:off x="3631200" y="3774675"/>
                  <a:ext cx="103200" cy="10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096" extrusionOk="0">
                      <a:moveTo>
                        <a:pt x="2048" y="0"/>
                      </a:moveTo>
                      <a:cubicBezTo>
                        <a:pt x="1985" y="32"/>
                        <a:pt x="1985" y="63"/>
                        <a:pt x="1954" y="126"/>
                      </a:cubicBezTo>
                      <a:cubicBezTo>
                        <a:pt x="1506" y="546"/>
                        <a:pt x="859" y="767"/>
                        <a:pt x="235" y="767"/>
                      </a:cubicBezTo>
                      <a:cubicBezTo>
                        <a:pt x="156" y="767"/>
                        <a:pt x="78" y="764"/>
                        <a:pt x="0" y="756"/>
                      </a:cubicBezTo>
                      <a:lnTo>
                        <a:pt x="0" y="756"/>
                      </a:lnTo>
                      <a:cubicBezTo>
                        <a:pt x="567" y="1670"/>
                        <a:pt x="1355" y="3749"/>
                        <a:pt x="1418" y="3875"/>
                      </a:cubicBezTo>
                      <a:cubicBezTo>
                        <a:pt x="1450" y="4001"/>
                        <a:pt x="1607" y="4096"/>
                        <a:pt x="1733" y="4096"/>
                      </a:cubicBezTo>
                      <a:cubicBezTo>
                        <a:pt x="1891" y="4096"/>
                        <a:pt x="1985" y="4033"/>
                        <a:pt x="2048" y="3875"/>
                      </a:cubicBezTo>
                      <a:lnTo>
                        <a:pt x="2426" y="2647"/>
                      </a:lnTo>
                      <a:lnTo>
                        <a:pt x="3182" y="2647"/>
                      </a:lnTo>
                      <a:cubicBezTo>
                        <a:pt x="4128" y="2647"/>
                        <a:pt x="2710" y="63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0" name="Google Shape;9513;p73">
                  <a:extLst>
                    <a:ext uri="{FF2B5EF4-FFF2-40B4-BE49-F238E27FC236}">
                      <a16:creationId xmlns:a16="http://schemas.microsoft.com/office/drawing/2014/main" id="{C76A6356-9BC0-C20E-7203-D4B4EB40C74F}"/>
                    </a:ext>
                  </a:extLst>
                </p:cNvPr>
                <p:cNvSpPr/>
                <p:nvPr/>
              </p:nvSpPr>
              <p:spPr>
                <a:xfrm>
                  <a:off x="3691850" y="3726625"/>
                  <a:ext cx="89800" cy="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2" h="3562" extrusionOk="0">
                      <a:moveTo>
                        <a:pt x="252" y="1"/>
                      </a:moveTo>
                      <a:cubicBezTo>
                        <a:pt x="284" y="410"/>
                        <a:pt x="189" y="883"/>
                        <a:pt x="0" y="1292"/>
                      </a:cubicBezTo>
                      <a:cubicBezTo>
                        <a:pt x="630" y="1922"/>
                        <a:pt x="1134" y="2615"/>
                        <a:pt x="1544" y="3466"/>
                      </a:cubicBezTo>
                      <a:cubicBezTo>
                        <a:pt x="1565" y="3530"/>
                        <a:pt x="1634" y="3562"/>
                        <a:pt x="1715" y="3562"/>
                      </a:cubicBezTo>
                      <a:cubicBezTo>
                        <a:pt x="1874" y="3562"/>
                        <a:pt x="2080" y="3443"/>
                        <a:pt x="2080" y="3214"/>
                      </a:cubicBezTo>
                      <a:lnTo>
                        <a:pt x="2080" y="2458"/>
                      </a:lnTo>
                      <a:lnTo>
                        <a:pt x="3308" y="2080"/>
                      </a:lnTo>
                      <a:cubicBezTo>
                        <a:pt x="3497" y="1985"/>
                        <a:pt x="3592" y="1891"/>
                        <a:pt x="3592" y="1733"/>
                      </a:cubicBezTo>
                      <a:cubicBezTo>
                        <a:pt x="3592" y="1576"/>
                        <a:pt x="3497" y="1450"/>
                        <a:pt x="3340" y="1418"/>
                      </a:cubicBezTo>
                      <a:cubicBezTo>
                        <a:pt x="3182" y="1355"/>
                        <a:pt x="1134" y="568"/>
                        <a:pt x="25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1" name="Google Shape;9514;p73">
                  <a:extLst>
                    <a:ext uri="{FF2B5EF4-FFF2-40B4-BE49-F238E27FC236}">
                      <a16:creationId xmlns:a16="http://schemas.microsoft.com/office/drawing/2014/main" id="{F3D32D08-D136-D769-F7DA-C1233EF56A14}"/>
                    </a:ext>
                  </a:extLst>
                </p:cNvPr>
                <p:cNvSpPr/>
                <p:nvPr/>
              </p:nvSpPr>
              <p:spPr>
                <a:xfrm>
                  <a:off x="3505175" y="3767575"/>
                  <a:ext cx="120525" cy="11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727" extrusionOk="0">
                      <a:moveTo>
                        <a:pt x="3372" y="1"/>
                      </a:moveTo>
                      <a:lnTo>
                        <a:pt x="95" y="3277"/>
                      </a:lnTo>
                      <a:cubicBezTo>
                        <a:pt x="1" y="3435"/>
                        <a:pt x="1" y="3687"/>
                        <a:pt x="158" y="3781"/>
                      </a:cubicBezTo>
                      <a:cubicBezTo>
                        <a:pt x="788" y="4411"/>
                        <a:pt x="1607" y="4727"/>
                        <a:pt x="2458" y="4727"/>
                      </a:cubicBezTo>
                      <a:cubicBezTo>
                        <a:pt x="2584" y="4727"/>
                        <a:pt x="2679" y="4695"/>
                        <a:pt x="2742" y="4632"/>
                      </a:cubicBezTo>
                      <a:lnTo>
                        <a:pt x="4821" y="1986"/>
                      </a:lnTo>
                      <a:cubicBezTo>
                        <a:pt x="4254" y="851"/>
                        <a:pt x="3718" y="442"/>
                        <a:pt x="33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2" name="Google Shape;9515;p73">
                  <a:extLst>
                    <a:ext uri="{FF2B5EF4-FFF2-40B4-BE49-F238E27FC236}">
                      <a16:creationId xmlns:a16="http://schemas.microsoft.com/office/drawing/2014/main" id="{0EB291EB-0D17-400B-AB64-124126A30A67}"/>
                    </a:ext>
                  </a:extLst>
                </p:cNvPr>
                <p:cNvSpPr/>
                <p:nvPr/>
              </p:nvSpPr>
              <p:spPr>
                <a:xfrm>
                  <a:off x="3631200" y="3591950"/>
                  <a:ext cx="1040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3372" extrusionOk="0">
                      <a:moveTo>
                        <a:pt x="2836" y="0"/>
                      </a:moveTo>
                      <a:cubicBezTo>
                        <a:pt x="2678" y="0"/>
                        <a:pt x="2584" y="32"/>
                        <a:pt x="2521" y="95"/>
                      </a:cubicBezTo>
                      <a:lnTo>
                        <a:pt x="0" y="3245"/>
                      </a:lnTo>
                      <a:cubicBezTo>
                        <a:pt x="90" y="3238"/>
                        <a:pt x="181" y="3234"/>
                        <a:pt x="272" y="3234"/>
                      </a:cubicBezTo>
                      <a:cubicBezTo>
                        <a:pt x="568" y="3234"/>
                        <a:pt x="870" y="3275"/>
                        <a:pt x="1135" y="3371"/>
                      </a:cubicBezTo>
                      <a:cubicBezTo>
                        <a:pt x="1324" y="3119"/>
                        <a:pt x="3939" y="567"/>
                        <a:pt x="4159" y="347"/>
                      </a:cubicBezTo>
                      <a:cubicBezTo>
                        <a:pt x="3718" y="158"/>
                        <a:pt x="3308" y="0"/>
                        <a:pt x="28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3" name="Google Shape;9516;p73">
                  <a:extLst>
                    <a:ext uri="{FF2B5EF4-FFF2-40B4-BE49-F238E27FC236}">
                      <a16:creationId xmlns:a16="http://schemas.microsoft.com/office/drawing/2014/main" id="{A364B2D0-7610-0605-0D7F-E8910620745F}"/>
                    </a:ext>
                  </a:extLst>
                </p:cNvPr>
                <p:cNvSpPr/>
                <p:nvPr/>
              </p:nvSpPr>
              <p:spPr>
                <a:xfrm>
                  <a:off x="3497300" y="3721900"/>
                  <a:ext cx="84300" cy="10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4286" extrusionOk="0">
                      <a:moveTo>
                        <a:pt x="3246" y="1"/>
                      </a:moveTo>
                      <a:lnTo>
                        <a:pt x="95" y="2552"/>
                      </a:lnTo>
                      <a:cubicBezTo>
                        <a:pt x="32" y="2615"/>
                        <a:pt x="1" y="2710"/>
                        <a:pt x="1" y="2836"/>
                      </a:cubicBezTo>
                      <a:cubicBezTo>
                        <a:pt x="1" y="3340"/>
                        <a:pt x="95" y="3844"/>
                        <a:pt x="347" y="4285"/>
                      </a:cubicBezTo>
                      <a:lnTo>
                        <a:pt x="3372" y="1261"/>
                      </a:lnTo>
                      <a:cubicBezTo>
                        <a:pt x="3214" y="851"/>
                        <a:pt x="3183" y="410"/>
                        <a:pt x="32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0" name="Google Shape;9517;p73">
                <a:extLst>
                  <a:ext uri="{FF2B5EF4-FFF2-40B4-BE49-F238E27FC236}">
                    <a16:creationId xmlns:a16="http://schemas.microsoft.com/office/drawing/2014/main" id="{C3509B86-698B-D4BD-701E-CA24D9CA4BC3}"/>
                  </a:ext>
                </a:extLst>
              </p:cNvPr>
              <p:cNvGrpSpPr/>
              <p:nvPr/>
            </p:nvGrpSpPr>
            <p:grpSpPr>
              <a:xfrm>
                <a:off x="5852154" y="4985299"/>
                <a:ext cx="499261" cy="499303"/>
                <a:chOff x="3497300" y="3955025"/>
                <a:chExt cx="295375" cy="295400"/>
              </a:xfrm>
              <a:grpFill/>
            </p:grpSpPr>
            <p:sp>
              <p:nvSpPr>
                <p:cNvPr id="133" name="Google Shape;9518;p73">
                  <a:extLst>
                    <a:ext uri="{FF2B5EF4-FFF2-40B4-BE49-F238E27FC236}">
                      <a16:creationId xmlns:a16="http://schemas.microsoft.com/office/drawing/2014/main" id="{B00F16E2-3985-07D0-17C4-A9983AA1A824}"/>
                    </a:ext>
                  </a:extLst>
                </p:cNvPr>
                <p:cNvSpPr/>
                <p:nvPr/>
              </p:nvSpPr>
              <p:spPr>
                <a:xfrm>
                  <a:off x="3660350" y="4035375"/>
                  <a:ext cx="1323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3" h="6207" extrusionOk="0">
                      <a:moveTo>
                        <a:pt x="4663" y="0"/>
                      </a:moveTo>
                      <a:lnTo>
                        <a:pt x="0" y="2773"/>
                      </a:lnTo>
                      <a:lnTo>
                        <a:pt x="4127" y="6207"/>
                      </a:lnTo>
                      <a:cubicBezTo>
                        <a:pt x="4852" y="5199"/>
                        <a:pt x="5293" y="4033"/>
                        <a:pt x="5293" y="2678"/>
                      </a:cubicBezTo>
                      <a:cubicBezTo>
                        <a:pt x="5293" y="1733"/>
                        <a:pt x="5041" y="851"/>
                        <a:pt x="46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4" name="Google Shape;9519;p73">
                  <a:extLst>
                    <a:ext uri="{FF2B5EF4-FFF2-40B4-BE49-F238E27FC236}">
                      <a16:creationId xmlns:a16="http://schemas.microsoft.com/office/drawing/2014/main" id="{07DA5ABA-8306-E53E-C0ED-91782A33AD75}"/>
                    </a:ext>
                  </a:extLst>
                </p:cNvPr>
                <p:cNvSpPr/>
                <p:nvPr/>
              </p:nvSpPr>
              <p:spPr>
                <a:xfrm>
                  <a:off x="3653250" y="3955025"/>
                  <a:ext cx="114225" cy="133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9" h="5326" extrusionOk="0">
                      <a:moveTo>
                        <a:pt x="1" y="1"/>
                      </a:moveTo>
                      <a:lnTo>
                        <a:pt x="1" y="5325"/>
                      </a:lnTo>
                      <a:lnTo>
                        <a:pt x="4569" y="2679"/>
                      </a:lnTo>
                      <a:cubicBezTo>
                        <a:pt x="3561" y="1167"/>
                        <a:pt x="1891" y="127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5" name="Google Shape;9520;p73">
                  <a:extLst>
                    <a:ext uri="{FF2B5EF4-FFF2-40B4-BE49-F238E27FC236}">
                      <a16:creationId xmlns:a16="http://schemas.microsoft.com/office/drawing/2014/main" id="{6ACFAA36-1BB0-B7D0-0702-7A36F461F245}"/>
                    </a:ext>
                  </a:extLst>
                </p:cNvPr>
                <p:cNvSpPr/>
                <p:nvPr/>
              </p:nvSpPr>
              <p:spPr>
                <a:xfrm>
                  <a:off x="3497300" y="3955025"/>
                  <a:ext cx="25600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0" h="11816" extrusionOk="0">
                      <a:moveTo>
                        <a:pt x="5577" y="1"/>
                      </a:moveTo>
                      <a:cubicBezTo>
                        <a:pt x="2521" y="190"/>
                        <a:pt x="1" y="2805"/>
                        <a:pt x="1" y="5892"/>
                      </a:cubicBezTo>
                      <a:cubicBezTo>
                        <a:pt x="1" y="9137"/>
                        <a:pt x="2678" y="11815"/>
                        <a:pt x="5923" y="11815"/>
                      </a:cubicBezTo>
                      <a:cubicBezTo>
                        <a:pt x="7625" y="11815"/>
                        <a:pt x="9168" y="11059"/>
                        <a:pt x="10240" y="9925"/>
                      </a:cubicBezTo>
                      <a:lnTo>
                        <a:pt x="5703" y="6176"/>
                      </a:lnTo>
                      <a:cubicBezTo>
                        <a:pt x="5608" y="6144"/>
                        <a:pt x="5577" y="5987"/>
                        <a:pt x="5577" y="5892"/>
                      </a:cubicBezTo>
                      <a:lnTo>
                        <a:pt x="55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1" name="Google Shape;9521;p73">
                <a:extLst>
                  <a:ext uri="{FF2B5EF4-FFF2-40B4-BE49-F238E27FC236}">
                    <a16:creationId xmlns:a16="http://schemas.microsoft.com/office/drawing/2014/main" id="{3CBBB372-0C24-095E-6434-1DAD2219C49E}"/>
                  </a:ext>
                </a:extLst>
              </p:cNvPr>
              <p:cNvGrpSpPr/>
              <p:nvPr/>
            </p:nvGrpSpPr>
            <p:grpSpPr>
              <a:xfrm>
                <a:off x="9033293" y="3748917"/>
                <a:ext cx="468667" cy="498542"/>
                <a:chOff x="5364750" y="3235150"/>
                <a:chExt cx="277275" cy="294950"/>
              </a:xfrm>
              <a:grpFill/>
            </p:grpSpPr>
            <p:sp>
              <p:nvSpPr>
                <p:cNvPr id="125" name="Google Shape;9522;p73">
                  <a:extLst>
                    <a:ext uri="{FF2B5EF4-FFF2-40B4-BE49-F238E27FC236}">
                      <a16:creationId xmlns:a16="http://schemas.microsoft.com/office/drawing/2014/main" id="{1476EB1A-4FAE-B58E-A0C1-F1AC9963D7CF}"/>
                    </a:ext>
                  </a:extLst>
                </p:cNvPr>
                <p:cNvSpPr/>
                <p:nvPr/>
              </p:nvSpPr>
              <p:spPr>
                <a:xfrm>
                  <a:off x="5502600" y="3235150"/>
                  <a:ext cx="173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65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cubicBezTo>
                        <a:pt x="0" y="1607"/>
                        <a:pt x="158" y="1765"/>
                        <a:pt x="347" y="1765"/>
                      </a:cubicBezTo>
                      <a:cubicBezTo>
                        <a:pt x="536" y="1765"/>
                        <a:pt x="693" y="1607"/>
                        <a:pt x="693" y="1418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6" name="Google Shape;9523;p73">
                  <a:extLst>
                    <a:ext uri="{FF2B5EF4-FFF2-40B4-BE49-F238E27FC236}">
                      <a16:creationId xmlns:a16="http://schemas.microsoft.com/office/drawing/2014/main" id="{232AD054-573C-B9EE-1E4A-91B9E6D4A1EE}"/>
                    </a:ext>
                  </a:extLst>
                </p:cNvPr>
                <p:cNvSpPr/>
                <p:nvPr/>
              </p:nvSpPr>
              <p:spPr>
                <a:xfrm>
                  <a:off x="5555375" y="3253850"/>
                  <a:ext cx="35450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64" extrusionOk="0">
                      <a:moveTo>
                        <a:pt x="1071" y="1"/>
                      </a:moveTo>
                      <a:cubicBezTo>
                        <a:pt x="977" y="1"/>
                        <a:pt x="882" y="24"/>
                        <a:pt x="819" y="72"/>
                      </a:cubicBezTo>
                      <a:lnTo>
                        <a:pt x="126" y="796"/>
                      </a:lnTo>
                      <a:cubicBezTo>
                        <a:pt x="0" y="922"/>
                        <a:pt x="0" y="1143"/>
                        <a:pt x="126" y="1269"/>
                      </a:cubicBezTo>
                      <a:cubicBezTo>
                        <a:pt x="189" y="1332"/>
                        <a:pt x="268" y="1363"/>
                        <a:pt x="350" y="1363"/>
                      </a:cubicBezTo>
                      <a:cubicBezTo>
                        <a:pt x="433" y="1363"/>
                        <a:pt x="520" y="1332"/>
                        <a:pt x="599" y="1269"/>
                      </a:cubicBezTo>
                      <a:lnTo>
                        <a:pt x="1323" y="544"/>
                      </a:lnTo>
                      <a:cubicBezTo>
                        <a:pt x="1418" y="418"/>
                        <a:pt x="1418" y="198"/>
                        <a:pt x="1323" y="72"/>
                      </a:cubicBezTo>
                      <a:cubicBezTo>
                        <a:pt x="1260" y="24"/>
                        <a:pt x="1166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7" name="Google Shape;9524;p73">
                  <a:extLst>
                    <a:ext uri="{FF2B5EF4-FFF2-40B4-BE49-F238E27FC236}">
                      <a16:creationId xmlns:a16="http://schemas.microsoft.com/office/drawing/2014/main" id="{75B06589-0D92-BCCE-2624-68BF47236D7F}"/>
                    </a:ext>
                  </a:extLst>
                </p:cNvPr>
                <p:cNvSpPr/>
                <p:nvPr/>
              </p:nvSpPr>
              <p:spPr>
                <a:xfrm>
                  <a:off x="5606550" y="335722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8" name="Google Shape;9525;p73">
                  <a:extLst>
                    <a:ext uri="{FF2B5EF4-FFF2-40B4-BE49-F238E27FC236}">
                      <a16:creationId xmlns:a16="http://schemas.microsoft.com/office/drawing/2014/main" id="{13BE1DC4-E868-6671-DFAD-BB76B96CCC32}"/>
                    </a:ext>
                  </a:extLst>
                </p:cNvPr>
                <p:cNvSpPr/>
                <p:nvPr/>
              </p:nvSpPr>
              <p:spPr>
                <a:xfrm>
                  <a:off x="5364750" y="335722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694"/>
                        <a:pt x="347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9" name="Google Shape;9526;p73">
                  <a:extLst>
                    <a:ext uri="{FF2B5EF4-FFF2-40B4-BE49-F238E27FC236}">
                      <a16:creationId xmlns:a16="http://schemas.microsoft.com/office/drawing/2014/main" id="{0ABB1178-1706-34E6-8A3C-F2F51848614A}"/>
                    </a:ext>
                  </a:extLst>
                </p:cNvPr>
                <p:cNvSpPr/>
                <p:nvPr/>
              </p:nvSpPr>
              <p:spPr>
                <a:xfrm>
                  <a:off x="5433275" y="3253850"/>
                  <a:ext cx="35475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64" extrusionOk="0">
                      <a:moveTo>
                        <a:pt x="363" y="1"/>
                      </a:moveTo>
                      <a:cubicBezTo>
                        <a:pt x="276" y="1"/>
                        <a:pt x="190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820" y="1269"/>
                      </a:lnTo>
                      <a:cubicBezTo>
                        <a:pt x="883" y="1332"/>
                        <a:pt x="977" y="1363"/>
                        <a:pt x="1072" y="1363"/>
                      </a:cubicBezTo>
                      <a:cubicBezTo>
                        <a:pt x="1166" y="1363"/>
                        <a:pt x="1261" y="1332"/>
                        <a:pt x="1324" y="1269"/>
                      </a:cubicBezTo>
                      <a:cubicBezTo>
                        <a:pt x="1418" y="1143"/>
                        <a:pt x="1418" y="922"/>
                        <a:pt x="1324" y="796"/>
                      </a:cubicBezTo>
                      <a:lnTo>
                        <a:pt x="599" y="72"/>
                      </a:lnTo>
                      <a:cubicBezTo>
                        <a:pt x="536" y="24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0" name="Google Shape;9527;p73">
                  <a:extLst>
                    <a:ext uri="{FF2B5EF4-FFF2-40B4-BE49-F238E27FC236}">
                      <a16:creationId xmlns:a16="http://schemas.microsoft.com/office/drawing/2014/main" id="{91078891-17A3-86D8-A48B-8F3F349F89E9}"/>
                    </a:ext>
                  </a:extLst>
                </p:cNvPr>
                <p:cNvSpPr/>
                <p:nvPr/>
              </p:nvSpPr>
              <p:spPr>
                <a:xfrm>
                  <a:off x="5380500" y="3287775"/>
                  <a:ext cx="37050" cy="2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039" extrusionOk="0">
                      <a:moveTo>
                        <a:pt x="396" y="0"/>
                      </a:moveTo>
                      <a:cubicBezTo>
                        <a:pt x="267" y="0"/>
                        <a:pt x="132" y="81"/>
                        <a:pt x="64" y="195"/>
                      </a:cubicBezTo>
                      <a:cubicBezTo>
                        <a:pt x="1" y="353"/>
                        <a:pt x="64" y="573"/>
                        <a:pt x="221" y="668"/>
                      </a:cubicBezTo>
                      <a:lnTo>
                        <a:pt x="946" y="1015"/>
                      </a:lnTo>
                      <a:cubicBezTo>
                        <a:pt x="987" y="1031"/>
                        <a:pt x="1032" y="1039"/>
                        <a:pt x="1077" y="1039"/>
                      </a:cubicBezTo>
                      <a:cubicBezTo>
                        <a:pt x="1209" y="1039"/>
                        <a:pt x="1349" y="974"/>
                        <a:pt x="1419" y="857"/>
                      </a:cubicBezTo>
                      <a:cubicBezTo>
                        <a:pt x="1482" y="699"/>
                        <a:pt x="1419" y="447"/>
                        <a:pt x="1261" y="384"/>
                      </a:cubicBezTo>
                      <a:lnTo>
                        <a:pt x="536" y="38"/>
                      </a:lnTo>
                      <a:cubicBezTo>
                        <a:pt x="493" y="12"/>
                        <a:pt x="445" y="0"/>
                        <a:pt x="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1" name="Google Shape;9528;p73">
                  <a:extLst>
                    <a:ext uri="{FF2B5EF4-FFF2-40B4-BE49-F238E27FC236}">
                      <a16:creationId xmlns:a16="http://schemas.microsoft.com/office/drawing/2014/main" id="{C7063DE3-6CAA-78F9-9637-7712388FE34F}"/>
                    </a:ext>
                  </a:extLst>
                </p:cNvPr>
                <p:cNvSpPr/>
                <p:nvPr/>
              </p:nvSpPr>
              <p:spPr>
                <a:xfrm>
                  <a:off x="5588450" y="3288075"/>
                  <a:ext cx="37025" cy="2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1" h="1072" extrusionOk="0">
                      <a:moveTo>
                        <a:pt x="1110" y="0"/>
                      </a:moveTo>
                      <a:cubicBezTo>
                        <a:pt x="1049" y="0"/>
                        <a:pt x="983" y="18"/>
                        <a:pt x="914" y="57"/>
                      </a:cubicBezTo>
                      <a:lnTo>
                        <a:pt x="221" y="404"/>
                      </a:lnTo>
                      <a:cubicBezTo>
                        <a:pt x="63" y="498"/>
                        <a:pt x="0" y="687"/>
                        <a:pt x="63" y="877"/>
                      </a:cubicBezTo>
                      <a:cubicBezTo>
                        <a:pt x="132" y="991"/>
                        <a:pt x="250" y="1072"/>
                        <a:pt x="382" y="1072"/>
                      </a:cubicBezTo>
                      <a:cubicBezTo>
                        <a:pt x="432" y="1072"/>
                        <a:pt x="484" y="1060"/>
                        <a:pt x="536" y="1034"/>
                      </a:cubicBezTo>
                      <a:lnTo>
                        <a:pt x="1260" y="687"/>
                      </a:lnTo>
                      <a:cubicBezTo>
                        <a:pt x="1418" y="593"/>
                        <a:pt x="1481" y="404"/>
                        <a:pt x="1418" y="215"/>
                      </a:cubicBezTo>
                      <a:cubicBezTo>
                        <a:pt x="1353" y="85"/>
                        <a:pt x="1244" y="0"/>
                        <a:pt x="11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2" name="Google Shape;9529;p73">
                  <a:extLst>
                    <a:ext uri="{FF2B5EF4-FFF2-40B4-BE49-F238E27FC236}">
                      <a16:creationId xmlns:a16="http://schemas.microsoft.com/office/drawing/2014/main" id="{D698AA65-5950-62B9-7E96-B1E06A7B528B}"/>
                    </a:ext>
                  </a:extLst>
                </p:cNvPr>
                <p:cNvSpPr/>
                <p:nvPr/>
              </p:nvSpPr>
              <p:spPr>
                <a:xfrm>
                  <a:off x="5412025" y="3286350"/>
                  <a:ext cx="177225" cy="24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89" h="9750" extrusionOk="0">
                      <a:moveTo>
                        <a:pt x="3529" y="0"/>
                      </a:moveTo>
                      <a:cubicBezTo>
                        <a:pt x="3151" y="0"/>
                        <a:pt x="2836" y="315"/>
                        <a:pt x="2836" y="725"/>
                      </a:cubicBezTo>
                      <a:lnTo>
                        <a:pt x="2836" y="1418"/>
                      </a:lnTo>
                      <a:cubicBezTo>
                        <a:pt x="2836" y="1040"/>
                        <a:pt x="2520" y="725"/>
                        <a:pt x="2111" y="725"/>
                      </a:cubicBezTo>
                      <a:cubicBezTo>
                        <a:pt x="1733" y="725"/>
                        <a:pt x="1418" y="1040"/>
                        <a:pt x="1418" y="1418"/>
                      </a:cubicBezTo>
                      <a:lnTo>
                        <a:pt x="1418" y="2143"/>
                      </a:lnTo>
                      <a:cubicBezTo>
                        <a:pt x="1544" y="2143"/>
                        <a:pt x="1638" y="2080"/>
                        <a:pt x="1764" y="2080"/>
                      </a:cubicBezTo>
                      <a:lnTo>
                        <a:pt x="3497" y="2080"/>
                      </a:lnTo>
                      <a:cubicBezTo>
                        <a:pt x="4253" y="2080"/>
                        <a:pt x="4883" y="2710"/>
                        <a:pt x="4883" y="3466"/>
                      </a:cubicBezTo>
                      <a:cubicBezTo>
                        <a:pt x="4883" y="4096"/>
                        <a:pt x="4474" y="4600"/>
                        <a:pt x="3907" y="4758"/>
                      </a:cubicBezTo>
                      <a:cubicBezTo>
                        <a:pt x="4064" y="5073"/>
                        <a:pt x="4159" y="5482"/>
                        <a:pt x="4159" y="5860"/>
                      </a:cubicBezTo>
                      <a:cubicBezTo>
                        <a:pt x="4159" y="6081"/>
                        <a:pt x="4001" y="6238"/>
                        <a:pt x="3812" y="6238"/>
                      </a:cubicBezTo>
                      <a:cubicBezTo>
                        <a:pt x="3623" y="6238"/>
                        <a:pt x="3466" y="6081"/>
                        <a:pt x="3466" y="5860"/>
                      </a:cubicBezTo>
                      <a:cubicBezTo>
                        <a:pt x="3466" y="4915"/>
                        <a:pt x="2678" y="4128"/>
                        <a:pt x="1733" y="4128"/>
                      </a:cubicBezTo>
                      <a:lnTo>
                        <a:pt x="3466" y="4128"/>
                      </a:lnTo>
                      <a:cubicBezTo>
                        <a:pt x="3844" y="4128"/>
                        <a:pt x="4159" y="3812"/>
                        <a:pt x="4159" y="3434"/>
                      </a:cubicBezTo>
                      <a:cubicBezTo>
                        <a:pt x="4159" y="3025"/>
                        <a:pt x="3844" y="2710"/>
                        <a:pt x="3466" y="2710"/>
                      </a:cubicBezTo>
                      <a:lnTo>
                        <a:pt x="1733" y="2710"/>
                      </a:lnTo>
                      <a:cubicBezTo>
                        <a:pt x="788" y="2710"/>
                        <a:pt x="0" y="3497"/>
                        <a:pt x="0" y="4443"/>
                      </a:cubicBezTo>
                      <a:lnTo>
                        <a:pt x="0" y="5167"/>
                      </a:lnTo>
                      <a:cubicBezTo>
                        <a:pt x="0" y="6112"/>
                        <a:pt x="536" y="6963"/>
                        <a:pt x="1386" y="7372"/>
                      </a:cubicBezTo>
                      <a:lnTo>
                        <a:pt x="1386" y="8318"/>
                      </a:lnTo>
                      <a:cubicBezTo>
                        <a:pt x="977" y="8318"/>
                        <a:pt x="662" y="8633"/>
                        <a:pt x="662" y="9011"/>
                      </a:cubicBezTo>
                      <a:lnTo>
                        <a:pt x="662" y="9389"/>
                      </a:lnTo>
                      <a:cubicBezTo>
                        <a:pt x="662" y="9578"/>
                        <a:pt x="819" y="9735"/>
                        <a:pt x="1008" y="9735"/>
                      </a:cubicBezTo>
                      <a:lnTo>
                        <a:pt x="5860" y="9735"/>
                      </a:lnTo>
                      <a:cubicBezTo>
                        <a:pt x="5923" y="9745"/>
                        <a:pt x="5979" y="9749"/>
                        <a:pt x="6029" y="9749"/>
                      </a:cubicBezTo>
                      <a:cubicBezTo>
                        <a:pt x="6305" y="9749"/>
                        <a:pt x="6396" y="9612"/>
                        <a:pt x="6396" y="9452"/>
                      </a:cubicBezTo>
                      <a:lnTo>
                        <a:pt x="6396" y="9105"/>
                      </a:lnTo>
                      <a:cubicBezTo>
                        <a:pt x="6396" y="8696"/>
                        <a:pt x="6112" y="8381"/>
                        <a:pt x="5702" y="8381"/>
                      </a:cubicBezTo>
                      <a:lnTo>
                        <a:pt x="5702" y="7436"/>
                      </a:lnTo>
                      <a:cubicBezTo>
                        <a:pt x="6522" y="7057"/>
                        <a:pt x="7089" y="6175"/>
                        <a:pt x="7089" y="5230"/>
                      </a:cubicBezTo>
                      <a:lnTo>
                        <a:pt x="7089" y="2143"/>
                      </a:lnTo>
                      <a:cubicBezTo>
                        <a:pt x="7089" y="1733"/>
                        <a:pt x="6774" y="1418"/>
                        <a:pt x="6364" y="1418"/>
                      </a:cubicBezTo>
                      <a:cubicBezTo>
                        <a:pt x="5986" y="1418"/>
                        <a:pt x="5671" y="1733"/>
                        <a:pt x="5671" y="2143"/>
                      </a:cubicBezTo>
                      <a:lnTo>
                        <a:pt x="5671" y="1418"/>
                      </a:lnTo>
                      <a:cubicBezTo>
                        <a:pt x="5671" y="1040"/>
                        <a:pt x="5356" y="725"/>
                        <a:pt x="4946" y="725"/>
                      </a:cubicBezTo>
                      <a:cubicBezTo>
                        <a:pt x="4568" y="725"/>
                        <a:pt x="4253" y="1040"/>
                        <a:pt x="4253" y="1418"/>
                      </a:cubicBezTo>
                      <a:lnTo>
                        <a:pt x="4253" y="725"/>
                      </a:lnTo>
                      <a:cubicBezTo>
                        <a:pt x="4253" y="315"/>
                        <a:pt x="3938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2" name="Google Shape;9530;p73">
                <a:extLst>
                  <a:ext uri="{FF2B5EF4-FFF2-40B4-BE49-F238E27FC236}">
                    <a16:creationId xmlns:a16="http://schemas.microsoft.com/office/drawing/2014/main" id="{33413919-19A2-9B18-87BE-96DA7544EC8D}"/>
                  </a:ext>
                </a:extLst>
              </p:cNvPr>
              <p:cNvGrpSpPr/>
              <p:nvPr/>
            </p:nvGrpSpPr>
            <p:grpSpPr>
              <a:xfrm>
                <a:off x="9016645" y="4376595"/>
                <a:ext cx="501965" cy="503276"/>
                <a:chOff x="5355300" y="3598250"/>
                <a:chExt cx="296975" cy="297750"/>
              </a:xfrm>
              <a:grpFill/>
            </p:grpSpPr>
            <p:sp>
              <p:nvSpPr>
                <p:cNvPr id="117" name="Google Shape;9531;p73">
                  <a:extLst>
                    <a:ext uri="{FF2B5EF4-FFF2-40B4-BE49-F238E27FC236}">
                      <a16:creationId xmlns:a16="http://schemas.microsoft.com/office/drawing/2014/main" id="{F86EE9D5-4F33-5DCC-E4F6-A9FF3A05B2A4}"/>
                    </a:ext>
                  </a:extLst>
                </p:cNvPr>
                <p:cNvSpPr/>
                <p:nvPr/>
              </p:nvSpPr>
              <p:spPr>
                <a:xfrm>
                  <a:off x="5355300" y="3703000"/>
                  <a:ext cx="35475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657" extrusionOk="0">
                      <a:moveTo>
                        <a:pt x="410" y="0"/>
                      </a:moveTo>
                      <a:cubicBezTo>
                        <a:pt x="221" y="0"/>
                        <a:pt x="64" y="158"/>
                        <a:pt x="64" y="347"/>
                      </a:cubicBezTo>
                      <a:cubicBezTo>
                        <a:pt x="1" y="2867"/>
                        <a:pt x="1" y="4789"/>
                        <a:pt x="1" y="7310"/>
                      </a:cubicBezTo>
                      <a:cubicBezTo>
                        <a:pt x="1" y="7530"/>
                        <a:pt x="158" y="7656"/>
                        <a:pt x="379" y="7656"/>
                      </a:cubicBezTo>
                      <a:cubicBezTo>
                        <a:pt x="568" y="7656"/>
                        <a:pt x="725" y="7530"/>
                        <a:pt x="725" y="7310"/>
                      </a:cubicBezTo>
                      <a:lnTo>
                        <a:pt x="725" y="1355"/>
                      </a:lnTo>
                      <a:lnTo>
                        <a:pt x="1418" y="1355"/>
                      </a:ln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8" name="Google Shape;9532;p73">
                  <a:extLst>
                    <a:ext uri="{FF2B5EF4-FFF2-40B4-BE49-F238E27FC236}">
                      <a16:creationId xmlns:a16="http://schemas.microsoft.com/office/drawing/2014/main" id="{81DFC523-4D4B-7350-CE70-975D3F8A253C}"/>
                    </a:ext>
                  </a:extLst>
                </p:cNvPr>
                <p:cNvSpPr/>
                <p:nvPr/>
              </p:nvSpPr>
              <p:spPr>
                <a:xfrm>
                  <a:off x="5389175" y="3773100"/>
                  <a:ext cx="1229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4916" extrusionOk="0">
                      <a:moveTo>
                        <a:pt x="2080" y="0"/>
                      </a:moveTo>
                      <a:lnTo>
                        <a:pt x="2080" y="693"/>
                      </a:lnTo>
                      <a:lnTo>
                        <a:pt x="1733" y="693"/>
                      </a:lnTo>
                      <a:cubicBezTo>
                        <a:pt x="788" y="693"/>
                        <a:pt x="0" y="1481"/>
                        <a:pt x="0" y="2458"/>
                      </a:cubicBezTo>
                      <a:cubicBezTo>
                        <a:pt x="0" y="2678"/>
                        <a:pt x="158" y="2836"/>
                        <a:pt x="347" y="2836"/>
                      </a:cubicBezTo>
                      <a:lnTo>
                        <a:pt x="2080" y="2836"/>
                      </a:lnTo>
                      <a:lnTo>
                        <a:pt x="2080" y="3529"/>
                      </a:lnTo>
                      <a:lnTo>
                        <a:pt x="1072" y="3529"/>
                      </a:lnTo>
                      <a:cubicBezTo>
                        <a:pt x="473" y="3529"/>
                        <a:pt x="32" y="4001"/>
                        <a:pt x="32" y="4569"/>
                      </a:cubicBezTo>
                      <a:cubicBezTo>
                        <a:pt x="32" y="4758"/>
                        <a:pt x="189" y="4915"/>
                        <a:pt x="410" y="4915"/>
                      </a:cubicBezTo>
                      <a:cubicBezTo>
                        <a:pt x="599" y="4915"/>
                        <a:pt x="757" y="4758"/>
                        <a:pt x="757" y="4569"/>
                      </a:cubicBezTo>
                      <a:cubicBezTo>
                        <a:pt x="757" y="4348"/>
                        <a:pt x="914" y="4190"/>
                        <a:pt x="1103" y="4190"/>
                      </a:cubicBezTo>
                      <a:lnTo>
                        <a:pt x="2143" y="4190"/>
                      </a:lnTo>
                      <a:lnTo>
                        <a:pt x="2143" y="4569"/>
                      </a:lnTo>
                      <a:cubicBezTo>
                        <a:pt x="2143" y="4758"/>
                        <a:pt x="2300" y="4915"/>
                        <a:pt x="2489" y="4915"/>
                      </a:cubicBezTo>
                      <a:cubicBezTo>
                        <a:pt x="2678" y="4915"/>
                        <a:pt x="2836" y="4758"/>
                        <a:pt x="2836" y="4569"/>
                      </a:cubicBezTo>
                      <a:lnTo>
                        <a:pt x="2836" y="4190"/>
                      </a:lnTo>
                      <a:lnTo>
                        <a:pt x="3876" y="4190"/>
                      </a:lnTo>
                      <a:cubicBezTo>
                        <a:pt x="4065" y="4190"/>
                        <a:pt x="4222" y="4348"/>
                        <a:pt x="4222" y="4569"/>
                      </a:cubicBezTo>
                      <a:cubicBezTo>
                        <a:pt x="4222" y="4758"/>
                        <a:pt x="4380" y="4915"/>
                        <a:pt x="4569" y="4915"/>
                      </a:cubicBezTo>
                      <a:cubicBezTo>
                        <a:pt x="4758" y="4915"/>
                        <a:pt x="4915" y="4758"/>
                        <a:pt x="4915" y="4569"/>
                      </a:cubicBezTo>
                      <a:cubicBezTo>
                        <a:pt x="4915" y="3970"/>
                        <a:pt x="4443" y="3529"/>
                        <a:pt x="3907" y="3529"/>
                      </a:cubicBezTo>
                      <a:lnTo>
                        <a:pt x="2867" y="3529"/>
                      </a:lnTo>
                      <a:lnTo>
                        <a:pt x="2867" y="2836"/>
                      </a:lnTo>
                      <a:lnTo>
                        <a:pt x="4537" y="2836"/>
                      </a:lnTo>
                      <a:lnTo>
                        <a:pt x="4537" y="2773"/>
                      </a:lnTo>
                      <a:cubicBezTo>
                        <a:pt x="4726" y="2773"/>
                        <a:pt x="4884" y="2615"/>
                        <a:pt x="4884" y="2426"/>
                      </a:cubicBezTo>
                      <a:cubicBezTo>
                        <a:pt x="4884" y="1481"/>
                        <a:pt x="4096" y="662"/>
                        <a:pt x="3151" y="662"/>
                      </a:cubicBezTo>
                      <a:lnTo>
                        <a:pt x="2804" y="662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9" name="Google Shape;9533;p73">
                  <a:extLst>
                    <a:ext uri="{FF2B5EF4-FFF2-40B4-BE49-F238E27FC236}">
                      <a16:creationId xmlns:a16="http://schemas.microsoft.com/office/drawing/2014/main" id="{7C2534FC-94E3-0F23-7314-6BB5A60CA60E}"/>
                    </a:ext>
                  </a:extLst>
                </p:cNvPr>
                <p:cNvSpPr/>
                <p:nvPr/>
              </p:nvSpPr>
              <p:spPr>
                <a:xfrm>
                  <a:off x="5527800" y="3598250"/>
                  <a:ext cx="1055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1418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63" y="1103"/>
                        <a:pt x="378" y="1418"/>
                        <a:pt x="725" y="1418"/>
                      </a:cubicBezTo>
                      <a:lnTo>
                        <a:pt x="3875" y="1418"/>
                      </a:lnTo>
                      <a:cubicBezTo>
                        <a:pt x="4064" y="1418"/>
                        <a:pt x="4222" y="1260"/>
                        <a:pt x="4222" y="1071"/>
                      </a:cubicBezTo>
                      <a:lnTo>
                        <a:pt x="4222" y="378"/>
                      </a:lnTo>
                      <a:cubicBezTo>
                        <a:pt x="4222" y="158"/>
                        <a:pt x="4064" y="0"/>
                        <a:pt x="38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0" name="Google Shape;9534;p73">
                  <a:extLst>
                    <a:ext uri="{FF2B5EF4-FFF2-40B4-BE49-F238E27FC236}">
                      <a16:creationId xmlns:a16="http://schemas.microsoft.com/office/drawing/2014/main" id="{5F2DBBA8-AA26-D895-FF0D-7DCCB5BE2260}"/>
                    </a:ext>
                  </a:extLst>
                </p:cNvPr>
                <p:cNvSpPr/>
                <p:nvPr/>
              </p:nvSpPr>
              <p:spPr>
                <a:xfrm>
                  <a:off x="5545900" y="3651800"/>
                  <a:ext cx="1048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2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3845" y="1418"/>
                      </a:lnTo>
                      <a:cubicBezTo>
                        <a:pt x="4065" y="1418"/>
                        <a:pt x="4191" y="1261"/>
                        <a:pt x="4191" y="1072"/>
                      </a:cubicBezTo>
                      <a:lnTo>
                        <a:pt x="4191" y="347"/>
                      </a:lnTo>
                      <a:cubicBezTo>
                        <a:pt x="4191" y="158"/>
                        <a:pt x="4065" y="1"/>
                        <a:pt x="38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1" name="Google Shape;9535;p73">
                  <a:extLst>
                    <a:ext uri="{FF2B5EF4-FFF2-40B4-BE49-F238E27FC236}">
                      <a16:creationId xmlns:a16="http://schemas.microsoft.com/office/drawing/2014/main" id="{98F9ADA1-536C-3157-6B43-058442DA4A5D}"/>
                    </a:ext>
                  </a:extLst>
                </p:cNvPr>
                <p:cNvSpPr/>
                <p:nvPr/>
              </p:nvSpPr>
              <p:spPr>
                <a:xfrm>
                  <a:off x="5529375" y="3754975"/>
                  <a:ext cx="1221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1419" extrusionOk="0">
                      <a:moveTo>
                        <a:pt x="0" y="1"/>
                      </a:moveTo>
                      <a:lnTo>
                        <a:pt x="0" y="1418"/>
                      </a:lnTo>
                      <a:lnTo>
                        <a:pt x="4884" y="1418"/>
                      </a:lnTo>
                      <a:lnTo>
                        <a:pt x="4884" y="1"/>
                      </a:lnTo>
                      <a:lnTo>
                        <a:pt x="2773" y="1"/>
                      </a:lnTo>
                      <a:lnTo>
                        <a:pt x="2773" y="347"/>
                      </a:lnTo>
                      <a:cubicBezTo>
                        <a:pt x="2773" y="568"/>
                        <a:pt x="2615" y="725"/>
                        <a:pt x="2426" y="725"/>
                      </a:cubicBezTo>
                      <a:cubicBezTo>
                        <a:pt x="2237" y="725"/>
                        <a:pt x="2080" y="568"/>
                        <a:pt x="2080" y="347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2" name="Google Shape;9536;p73">
                  <a:extLst>
                    <a:ext uri="{FF2B5EF4-FFF2-40B4-BE49-F238E27FC236}">
                      <a16:creationId xmlns:a16="http://schemas.microsoft.com/office/drawing/2014/main" id="{77DEDD0B-844E-D46F-4EDD-AAD0B2AE44F8}"/>
                    </a:ext>
                  </a:extLst>
                </p:cNvPr>
                <p:cNvSpPr/>
                <p:nvPr/>
              </p:nvSpPr>
              <p:spPr>
                <a:xfrm>
                  <a:off x="5511250" y="3703000"/>
                  <a:ext cx="140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1356" extrusionOk="0">
                      <a:moveTo>
                        <a:pt x="1" y="0"/>
                      </a:moveTo>
                      <a:lnTo>
                        <a:pt x="1" y="1355"/>
                      </a:lnTo>
                      <a:lnTo>
                        <a:pt x="5609" y="1355"/>
                      </a:lnTo>
                      <a:lnTo>
                        <a:pt x="5609" y="347"/>
                      </a:lnTo>
                      <a:cubicBezTo>
                        <a:pt x="5577" y="158"/>
                        <a:pt x="5451" y="0"/>
                        <a:pt x="5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3" name="Google Shape;9537;p73">
                  <a:extLst>
                    <a:ext uri="{FF2B5EF4-FFF2-40B4-BE49-F238E27FC236}">
                      <a16:creationId xmlns:a16="http://schemas.microsoft.com/office/drawing/2014/main" id="{05425B37-EAB3-4CF4-822F-88D81F0800B0}"/>
                    </a:ext>
                  </a:extLst>
                </p:cNvPr>
                <p:cNvSpPr/>
                <p:nvPr/>
              </p:nvSpPr>
              <p:spPr>
                <a:xfrm>
                  <a:off x="5529375" y="3808550"/>
                  <a:ext cx="1229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3498" extrusionOk="0">
                      <a:moveTo>
                        <a:pt x="0" y="0"/>
                      </a:moveTo>
                      <a:lnTo>
                        <a:pt x="0" y="3151"/>
                      </a:lnTo>
                      <a:cubicBezTo>
                        <a:pt x="0" y="3340"/>
                        <a:pt x="158" y="3497"/>
                        <a:pt x="347" y="3497"/>
                      </a:cubicBezTo>
                      <a:cubicBezTo>
                        <a:pt x="536" y="3497"/>
                        <a:pt x="693" y="3340"/>
                        <a:pt x="693" y="3151"/>
                      </a:cubicBezTo>
                      <a:lnTo>
                        <a:pt x="693" y="1418"/>
                      </a:lnTo>
                      <a:lnTo>
                        <a:pt x="4190" y="1418"/>
                      </a:lnTo>
                      <a:lnTo>
                        <a:pt x="4190" y="3151"/>
                      </a:lnTo>
                      <a:cubicBezTo>
                        <a:pt x="4190" y="3340"/>
                        <a:pt x="4348" y="3497"/>
                        <a:pt x="4569" y="3497"/>
                      </a:cubicBezTo>
                      <a:cubicBezTo>
                        <a:pt x="4758" y="3497"/>
                        <a:pt x="4915" y="3340"/>
                        <a:pt x="4915" y="3151"/>
                      </a:cubicBezTo>
                      <a:lnTo>
                        <a:pt x="4915" y="0"/>
                      </a:lnTo>
                      <a:lnTo>
                        <a:pt x="2773" y="0"/>
                      </a:lnTo>
                      <a:lnTo>
                        <a:pt x="2773" y="347"/>
                      </a:lnTo>
                      <a:cubicBezTo>
                        <a:pt x="2773" y="536"/>
                        <a:pt x="2615" y="693"/>
                        <a:pt x="2426" y="693"/>
                      </a:cubicBezTo>
                      <a:cubicBezTo>
                        <a:pt x="2237" y="693"/>
                        <a:pt x="2080" y="536"/>
                        <a:pt x="2080" y="347"/>
                      </a:cubicBez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4" name="Google Shape;9538;p73">
                  <a:extLst>
                    <a:ext uri="{FF2B5EF4-FFF2-40B4-BE49-F238E27FC236}">
                      <a16:creationId xmlns:a16="http://schemas.microsoft.com/office/drawing/2014/main" id="{A5FBB768-CD74-381F-291C-DCD2F8738822}"/>
                    </a:ext>
                  </a:extLst>
                </p:cNvPr>
                <p:cNvSpPr/>
                <p:nvPr/>
              </p:nvSpPr>
              <p:spPr>
                <a:xfrm>
                  <a:off x="5408075" y="3651025"/>
                  <a:ext cx="86675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4159" extrusionOk="0">
                      <a:moveTo>
                        <a:pt x="1733" y="0"/>
                      </a:moveTo>
                      <a:cubicBezTo>
                        <a:pt x="788" y="0"/>
                        <a:pt x="1" y="788"/>
                        <a:pt x="1" y="1733"/>
                      </a:cubicBezTo>
                      <a:lnTo>
                        <a:pt x="1" y="3812"/>
                      </a:lnTo>
                      <a:cubicBezTo>
                        <a:pt x="1" y="4001"/>
                        <a:pt x="158" y="4159"/>
                        <a:pt x="347" y="4159"/>
                      </a:cubicBezTo>
                      <a:lnTo>
                        <a:pt x="3120" y="4159"/>
                      </a:lnTo>
                      <a:cubicBezTo>
                        <a:pt x="3309" y="4159"/>
                        <a:pt x="3466" y="4001"/>
                        <a:pt x="3466" y="3812"/>
                      </a:cubicBez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3" name="Google Shape;9539;p73">
                <a:extLst>
                  <a:ext uri="{FF2B5EF4-FFF2-40B4-BE49-F238E27FC236}">
                    <a16:creationId xmlns:a16="http://schemas.microsoft.com/office/drawing/2014/main" id="{3EC2BAA5-0491-B190-3867-8128F99950B7}"/>
                  </a:ext>
                </a:extLst>
              </p:cNvPr>
              <p:cNvGrpSpPr/>
              <p:nvPr/>
            </p:nvGrpSpPr>
            <p:grpSpPr>
              <a:xfrm>
                <a:off x="9022644" y="5073172"/>
                <a:ext cx="489964" cy="323559"/>
                <a:chOff x="5358450" y="4015675"/>
                <a:chExt cx="289875" cy="191425"/>
              </a:xfrm>
              <a:grpFill/>
            </p:grpSpPr>
            <p:sp>
              <p:nvSpPr>
                <p:cNvPr id="113" name="Google Shape;9540;p73">
                  <a:extLst>
                    <a:ext uri="{FF2B5EF4-FFF2-40B4-BE49-F238E27FC236}">
                      <a16:creationId xmlns:a16="http://schemas.microsoft.com/office/drawing/2014/main" id="{104FC8F5-6428-ABDA-FDB5-4A97DD8AC10C}"/>
                    </a:ext>
                  </a:extLst>
                </p:cNvPr>
                <p:cNvSpPr/>
                <p:nvPr/>
              </p:nvSpPr>
              <p:spPr>
                <a:xfrm>
                  <a:off x="5358450" y="4015675"/>
                  <a:ext cx="289875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5" h="3561" extrusionOk="0">
                      <a:moveTo>
                        <a:pt x="5798" y="1"/>
                      </a:moveTo>
                      <a:cubicBezTo>
                        <a:pt x="2773" y="1"/>
                        <a:pt x="316" y="3120"/>
                        <a:pt x="1" y="3561"/>
                      </a:cubicBezTo>
                      <a:cubicBezTo>
                        <a:pt x="1229" y="2679"/>
                        <a:pt x="3561" y="1734"/>
                        <a:pt x="5798" y="1734"/>
                      </a:cubicBezTo>
                      <a:cubicBezTo>
                        <a:pt x="7751" y="1734"/>
                        <a:pt x="10051" y="2490"/>
                        <a:pt x="11595" y="3561"/>
                      </a:cubicBezTo>
                      <a:cubicBezTo>
                        <a:pt x="11280" y="3120"/>
                        <a:pt x="8822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4" name="Google Shape;9541;p73">
                  <a:extLst>
                    <a:ext uri="{FF2B5EF4-FFF2-40B4-BE49-F238E27FC236}">
                      <a16:creationId xmlns:a16="http://schemas.microsoft.com/office/drawing/2014/main" id="{F86807FB-30D0-9B8A-78CE-BC752E03DA52}"/>
                    </a:ext>
                  </a:extLst>
                </p:cNvPr>
                <p:cNvSpPr/>
                <p:nvPr/>
              </p:nvSpPr>
              <p:spPr>
                <a:xfrm>
                  <a:off x="5494725" y="41015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693" y="568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5" name="Google Shape;9542;p73">
                  <a:extLst>
                    <a:ext uri="{FF2B5EF4-FFF2-40B4-BE49-F238E27FC236}">
                      <a16:creationId xmlns:a16="http://schemas.microsoft.com/office/drawing/2014/main" id="{CB6651CF-29C7-30D9-4B6C-FC57BE1AB908}"/>
                    </a:ext>
                  </a:extLst>
                </p:cNvPr>
                <p:cNvSpPr/>
                <p:nvPr/>
              </p:nvSpPr>
              <p:spPr>
                <a:xfrm>
                  <a:off x="5460050" y="4077125"/>
                  <a:ext cx="86675" cy="7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120" extrusionOk="0">
                      <a:moveTo>
                        <a:pt x="1734" y="315"/>
                      </a:moveTo>
                      <a:cubicBezTo>
                        <a:pt x="2332" y="315"/>
                        <a:pt x="2773" y="788"/>
                        <a:pt x="2773" y="1323"/>
                      </a:cubicBezTo>
                      <a:cubicBezTo>
                        <a:pt x="2773" y="1922"/>
                        <a:pt x="2269" y="2363"/>
                        <a:pt x="1734" y="2363"/>
                      </a:cubicBezTo>
                      <a:cubicBezTo>
                        <a:pt x="1135" y="2363"/>
                        <a:pt x="694" y="1890"/>
                        <a:pt x="694" y="1323"/>
                      </a:cubicBezTo>
                      <a:cubicBezTo>
                        <a:pt x="663" y="788"/>
                        <a:pt x="1135" y="315"/>
                        <a:pt x="1734" y="315"/>
                      </a:cubicBezTo>
                      <a:close/>
                      <a:moveTo>
                        <a:pt x="1734" y="0"/>
                      </a:moveTo>
                      <a:cubicBezTo>
                        <a:pt x="1324" y="0"/>
                        <a:pt x="978" y="32"/>
                        <a:pt x="599" y="63"/>
                      </a:cubicBezTo>
                      <a:cubicBezTo>
                        <a:pt x="190" y="378"/>
                        <a:pt x="1" y="851"/>
                        <a:pt x="1" y="1386"/>
                      </a:cubicBezTo>
                      <a:cubicBezTo>
                        <a:pt x="1" y="2332"/>
                        <a:pt x="789" y="3119"/>
                        <a:pt x="1734" y="3119"/>
                      </a:cubicBezTo>
                      <a:cubicBezTo>
                        <a:pt x="2679" y="3119"/>
                        <a:pt x="3466" y="2332"/>
                        <a:pt x="3466" y="1386"/>
                      </a:cubicBezTo>
                      <a:cubicBezTo>
                        <a:pt x="3466" y="851"/>
                        <a:pt x="3214" y="378"/>
                        <a:pt x="2868" y="63"/>
                      </a:cubicBezTo>
                      <a:cubicBezTo>
                        <a:pt x="2521" y="32"/>
                        <a:pt x="2112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6" name="Google Shape;9543;p73">
                  <a:extLst>
                    <a:ext uri="{FF2B5EF4-FFF2-40B4-BE49-F238E27FC236}">
                      <a16:creationId xmlns:a16="http://schemas.microsoft.com/office/drawing/2014/main" id="{F29CF822-4D07-8717-C46A-CE89171BDAB6}"/>
                    </a:ext>
                  </a:extLst>
                </p:cNvPr>
                <p:cNvSpPr/>
                <p:nvPr/>
              </p:nvSpPr>
              <p:spPr>
                <a:xfrm>
                  <a:off x="5362400" y="4084200"/>
                  <a:ext cx="2820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80" h="4916" extrusionOk="0">
                      <a:moveTo>
                        <a:pt x="3466" y="1"/>
                      </a:moveTo>
                      <a:lnTo>
                        <a:pt x="3466" y="1"/>
                      </a:lnTo>
                      <a:cubicBezTo>
                        <a:pt x="2332" y="253"/>
                        <a:pt x="1103" y="820"/>
                        <a:pt x="0" y="1576"/>
                      </a:cubicBezTo>
                      <a:cubicBezTo>
                        <a:pt x="693" y="2395"/>
                        <a:pt x="2899" y="4915"/>
                        <a:pt x="5640" y="4915"/>
                      </a:cubicBezTo>
                      <a:cubicBezTo>
                        <a:pt x="8349" y="4884"/>
                        <a:pt x="10617" y="2395"/>
                        <a:pt x="11279" y="1576"/>
                      </a:cubicBezTo>
                      <a:cubicBezTo>
                        <a:pt x="10176" y="820"/>
                        <a:pt x="8948" y="253"/>
                        <a:pt x="7814" y="1"/>
                      </a:cubicBezTo>
                      <a:lnTo>
                        <a:pt x="7814" y="1"/>
                      </a:lnTo>
                      <a:cubicBezTo>
                        <a:pt x="7971" y="347"/>
                        <a:pt x="8097" y="694"/>
                        <a:pt x="8097" y="1103"/>
                      </a:cubicBezTo>
                      <a:cubicBezTo>
                        <a:pt x="8097" y="2427"/>
                        <a:pt x="6994" y="3529"/>
                        <a:pt x="5640" y="3529"/>
                      </a:cubicBezTo>
                      <a:cubicBezTo>
                        <a:pt x="4316" y="3529"/>
                        <a:pt x="3214" y="2427"/>
                        <a:pt x="3214" y="1103"/>
                      </a:cubicBezTo>
                      <a:cubicBezTo>
                        <a:pt x="3214" y="694"/>
                        <a:pt x="3277" y="347"/>
                        <a:pt x="346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4" name="Google Shape;9544;p73">
                <a:extLst>
                  <a:ext uri="{FF2B5EF4-FFF2-40B4-BE49-F238E27FC236}">
                    <a16:creationId xmlns:a16="http://schemas.microsoft.com/office/drawing/2014/main" id="{46D0FC9F-253B-65DD-52DD-57DABA873924}"/>
                  </a:ext>
                </a:extLst>
              </p:cNvPr>
              <p:cNvGrpSpPr/>
              <p:nvPr/>
            </p:nvGrpSpPr>
            <p:grpSpPr>
              <a:xfrm>
                <a:off x="10925482" y="3765480"/>
                <a:ext cx="501965" cy="465413"/>
                <a:chOff x="6543825" y="3202075"/>
                <a:chExt cx="296975" cy="275350"/>
              </a:xfrm>
              <a:grpFill/>
            </p:grpSpPr>
            <p:sp>
              <p:nvSpPr>
                <p:cNvPr id="106" name="Google Shape;9545;p73">
                  <a:extLst>
                    <a:ext uri="{FF2B5EF4-FFF2-40B4-BE49-F238E27FC236}">
                      <a16:creationId xmlns:a16="http://schemas.microsoft.com/office/drawing/2014/main" id="{73217895-FF20-F4CB-A227-2F9A1F6FC71E}"/>
                    </a:ext>
                  </a:extLst>
                </p:cNvPr>
                <p:cNvSpPr/>
                <p:nvPr/>
              </p:nvSpPr>
              <p:spPr>
                <a:xfrm>
                  <a:off x="6683250" y="3202075"/>
                  <a:ext cx="17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3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355"/>
                      </a:lnTo>
                      <a:cubicBezTo>
                        <a:pt x="0" y="1576"/>
                        <a:pt x="158" y="1733"/>
                        <a:pt x="347" y="1733"/>
                      </a:cubicBezTo>
                      <a:cubicBezTo>
                        <a:pt x="536" y="1733"/>
                        <a:pt x="693" y="1576"/>
                        <a:pt x="693" y="1355"/>
                      </a:cubicBezTo>
                      <a:lnTo>
                        <a:pt x="693" y="347"/>
                      </a:ln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7" name="Google Shape;9546;p73">
                  <a:extLst>
                    <a:ext uri="{FF2B5EF4-FFF2-40B4-BE49-F238E27FC236}">
                      <a16:creationId xmlns:a16="http://schemas.microsoft.com/office/drawing/2014/main" id="{890FB60A-ECA6-573A-8A31-FB2AF5C1B112}"/>
                    </a:ext>
                  </a:extLst>
                </p:cNvPr>
                <p:cNvSpPr/>
                <p:nvPr/>
              </p:nvSpPr>
              <p:spPr>
                <a:xfrm>
                  <a:off x="6613925" y="3236125"/>
                  <a:ext cx="35475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8" extrusionOk="0">
                      <a:moveTo>
                        <a:pt x="363" y="1"/>
                      </a:moveTo>
                      <a:cubicBezTo>
                        <a:pt x="276" y="1"/>
                        <a:pt x="190" y="40"/>
                        <a:pt x="127" y="119"/>
                      </a:cubicBezTo>
                      <a:cubicBezTo>
                        <a:pt x="1" y="245"/>
                        <a:pt x="1" y="466"/>
                        <a:pt x="127" y="592"/>
                      </a:cubicBezTo>
                      <a:lnTo>
                        <a:pt x="820" y="1316"/>
                      </a:lnTo>
                      <a:cubicBezTo>
                        <a:pt x="883" y="1364"/>
                        <a:pt x="969" y="1387"/>
                        <a:pt x="1056" y="1387"/>
                      </a:cubicBezTo>
                      <a:cubicBezTo>
                        <a:pt x="1143" y="1387"/>
                        <a:pt x="1229" y="1364"/>
                        <a:pt x="1292" y="1316"/>
                      </a:cubicBezTo>
                      <a:cubicBezTo>
                        <a:pt x="1418" y="1190"/>
                        <a:pt x="1418" y="938"/>
                        <a:pt x="1292" y="844"/>
                      </a:cubicBezTo>
                      <a:lnTo>
                        <a:pt x="599" y="119"/>
                      </a:lnTo>
                      <a:cubicBezTo>
                        <a:pt x="536" y="40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8" name="Google Shape;9547;p73">
                  <a:extLst>
                    <a:ext uri="{FF2B5EF4-FFF2-40B4-BE49-F238E27FC236}">
                      <a16:creationId xmlns:a16="http://schemas.microsoft.com/office/drawing/2014/main" id="{DEF08454-467C-0184-676D-46DE7C763824}"/>
                    </a:ext>
                  </a:extLst>
                </p:cNvPr>
                <p:cNvSpPr/>
                <p:nvPr/>
              </p:nvSpPr>
              <p:spPr>
                <a:xfrm>
                  <a:off x="6734425" y="3236425"/>
                  <a:ext cx="35475" cy="3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76" extrusionOk="0">
                      <a:moveTo>
                        <a:pt x="1054" y="0"/>
                      </a:moveTo>
                      <a:cubicBezTo>
                        <a:pt x="976" y="0"/>
                        <a:pt x="894" y="33"/>
                        <a:pt x="820" y="107"/>
                      </a:cubicBezTo>
                      <a:lnTo>
                        <a:pt x="95" y="832"/>
                      </a:lnTo>
                      <a:cubicBezTo>
                        <a:pt x="1" y="926"/>
                        <a:pt x="1" y="1178"/>
                        <a:pt x="95" y="1304"/>
                      </a:cubicBezTo>
                      <a:cubicBezTo>
                        <a:pt x="158" y="1352"/>
                        <a:pt x="253" y="1375"/>
                        <a:pt x="344" y="1375"/>
                      </a:cubicBezTo>
                      <a:cubicBezTo>
                        <a:pt x="434" y="1375"/>
                        <a:pt x="521" y="1352"/>
                        <a:pt x="568" y="1304"/>
                      </a:cubicBezTo>
                      <a:lnTo>
                        <a:pt x="1293" y="580"/>
                      </a:lnTo>
                      <a:cubicBezTo>
                        <a:pt x="1419" y="454"/>
                        <a:pt x="1419" y="233"/>
                        <a:pt x="1293" y="107"/>
                      </a:cubicBezTo>
                      <a:cubicBezTo>
                        <a:pt x="1226" y="41"/>
                        <a:pt x="1142" y="0"/>
                        <a:pt x="10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9" name="Google Shape;9548;p73">
                  <a:extLst>
                    <a:ext uri="{FF2B5EF4-FFF2-40B4-BE49-F238E27FC236}">
                      <a16:creationId xmlns:a16="http://schemas.microsoft.com/office/drawing/2014/main" id="{59CD35E4-F13A-F61E-469D-D7C46FE49C22}"/>
                    </a:ext>
                  </a:extLst>
                </p:cNvPr>
                <p:cNvSpPr/>
                <p:nvPr/>
              </p:nvSpPr>
              <p:spPr>
                <a:xfrm>
                  <a:off x="6805325" y="3322575"/>
                  <a:ext cx="354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3" extrusionOk="0">
                      <a:moveTo>
                        <a:pt x="0" y="1"/>
                      </a:moveTo>
                      <a:lnTo>
                        <a:pt x="0" y="4852"/>
                      </a:lnTo>
                      <a:lnTo>
                        <a:pt x="1040" y="4852"/>
                      </a:lnTo>
                      <a:cubicBezTo>
                        <a:pt x="1261" y="4852"/>
                        <a:pt x="1418" y="4695"/>
                        <a:pt x="1418" y="4506"/>
                      </a:cubicBezTo>
                      <a:lnTo>
                        <a:pt x="1418" y="316"/>
                      </a:lnTo>
                      <a:cubicBezTo>
                        <a:pt x="1355" y="158"/>
                        <a:pt x="1198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0" name="Google Shape;9549;p73">
                  <a:extLst>
                    <a:ext uri="{FF2B5EF4-FFF2-40B4-BE49-F238E27FC236}">
                      <a16:creationId xmlns:a16="http://schemas.microsoft.com/office/drawing/2014/main" id="{9C3FA345-2294-442D-1FB0-397D29847595}"/>
                    </a:ext>
                  </a:extLst>
                </p:cNvPr>
                <p:cNvSpPr/>
                <p:nvPr/>
              </p:nvSpPr>
              <p:spPr>
                <a:xfrm>
                  <a:off x="6543825" y="3323275"/>
                  <a:ext cx="35475" cy="12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6" extrusionOk="0">
                      <a:moveTo>
                        <a:pt x="323" y="0"/>
                      </a:moveTo>
                      <a:cubicBezTo>
                        <a:pt x="132" y="0"/>
                        <a:pt x="1" y="149"/>
                        <a:pt x="1" y="351"/>
                      </a:cubicBezTo>
                      <a:lnTo>
                        <a:pt x="1" y="4509"/>
                      </a:lnTo>
                      <a:cubicBezTo>
                        <a:pt x="1" y="4698"/>
                        <a:pt x="158" y="4856"/>
                        <a:pt x="379" y="4856"/>
                      </a:cubicBezTo>
                      <a:lnTo>
                        <a:pt x="1418" y="4856"/>
                      </a:lnTo>
                      <a:lnTo>
                        <a:pt x="1418" y="4"/>
                      </a:lnTo>
                      <a:lnTo>
                        <a:pt x="379" y="4"/>
                      </a:lnTo>
                      <a:cubicBezTo>
                        <a:pt x="360" y="1"/>
                        <a:pt x="341" y="0"/>
                        <a:pt x="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1" name="Google Shape;9550;p73">
                  <a:extLst>
                    <a:ext uri="{FF2B5EF4-FFF2-40B4-BE49-F238E27FC236}">
                      <a16:creationId xmlns:a16="http://schemas.microsoft.com/office/drawing/2014/main" id="{9C25DBD8-A2FF-07E2-06BD-4AD889BD89C2}"/>
                    </a:ext>
                  </a:extLst>
                </p:cNvPr>
                <p:cNvSpPr/>
                <p:nvPr/>
              </p:nvSpPr>
              <p:spPr>
                <a:xfrm>
                  <a:off x="6643075" y="3332025"/>
                  <a:ext cx="143375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4160" extrusionOk="0">
                      <a:moveTo>
                        <a:pt x="1639" y="1"/>
                      </a:moveTo>
                      <a:cubicBezTo>
                        <a:pt x="1450" y="1"/>
                        <a:pt x="1198" y="158"/>
                        <a:pt x="1072" y="379"/>
                      </a:cubicBezTo>
                      <a:lnTo>
                        <a:pt x="0" y="2490"/>
                      </a:lnTo>
                      <a:cubicBezTo>
                        <a:pt x="158" y="2584"/>
                        <a:pt x="378" y="2616"/>
                        <a:pt x="567" y="2616"/>
                      </a:cubicBezTo>
                      <a:cubicBezTo>
                        <a:pt x="1072" y="2616"/>
                        <a:pt x="1544" y="2364"/>
                        <a:pt x="1796" y="1891"/>
                      </a:cubicBezTo>
                      <a:lnTo>
                        <a:pt x="2017" y="1418"/>
                      </a:lnTo>
                      <a:lnTo>
                        <a:pt x="2710" y="1418"/>
                      </a:lnTo>
                      <a:cubicBezTo>
                        <a:pt x="2899" y="1418"/>
                        <a:pt x="3056" y="1481"/>
                        <a:pt x="3182" y="1607"/>
                      </a:cubicBezTo>
                      <a:lnTo>
                        <a:pt x="5734" y="4159"/>
                      </a:lnTo>
                      <a:lnTo>
                        <a:pt x="573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2" name="Google Shape;9551;p73">
                  <a:extLst>
                    <a:ext uri="{FF2B5EF4-FFF2-40B4-BE49-F238E27FC236}">
                      <a16:creationId xmlns:a16="http://schemas.microsoft.com/office/drawing/2014/main" id="{5BCEA472-607F-D6A7-A903-6BC68E6BC4F6}"/>
                    </a:ext>
                  </a:extLst>
                </p:cNvPr>
                <p:cNvSpPr/>
                <p:nvPr/>
              </p:nvSpPr>
              <p:spPr>
                <a:xfrm>
                  <a:off x="6595025" y="3288700"/>
                  <a:ext cx="175675" cy="18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7" h="7549" extrusionOk="0">
                      <a:moveTo>
                        <a:pt x="2206" y="1"/>
                      </a:moveTo>
                      <a:cubicBezTo>
                        <a:pt x="1828" y="1"/>
                        <a:pt x="1481" y="221"/>
                        <a:pt x="1261" y="568"/>
                      </a:cubicBezTo>
                      <a:lnTo>
                        <a:pt x="946" y="1198"/>
                      </a:lnTo>
                      <a:cubicBezTo>
                        <a:pt x="914" y="1324"/>
                        <a:pt x="757" y="1419"/>
                        <a:pt x="631" y="1419"/>
                      </a:cubicBezTo>
                      <a:lnTo>
                        <a:pt x="1" y="1419"/>
                      </a:lnTo>
                      <a:lnTo>
                        <a:pt x="1" y="6239"/>
                      </a:lnTo>
                      <a:lnTo>
                        <a:pt x="1576" y="6239"/>
                      </a:lnTo>
                      <a:lnTo>
                        <a:pt x="2584" y="7247"/>
                      </a:lnTo>
                      <a:cubicBezTo>
                        <a:pt x="2768" y="7431"/>
                        <a:pt x="3054" y="7548"/>
                        <a:pt x="3330" y="7548"/>
                      </a:cubicBezTo>
                      <a:cubicBezTo>
                        <a:pt x="3431" y="7548"/>
                        <a:pt x="3531" y="7533"/>
                        <a:pt x="3624" y="7499"/>
                      </a:cubicBezTo>
                      <a:lnTo>
                        <a:pt x="6585" y="6554"/>
                      </a:lnTo>
                      <a:cubicBezTo>
                        <a:pt x="6743" y="6522"/>
                        <a:pt x="6900" y="6396"/>
                        <a:pt x="7026" y="6302"/>
                      </a:cubicBezTo>
                      <a:lnTo>
                        <a:pt x="4537" y="3813"/>
                      </a:lnTo>
                      <a:lnTo>
                        <a:pt x="4380" y="3813"/>
                      </a:lnTo>
                      <a:lnTo>
                        <a:pt x="4348" y="3844"/>
                      </a:lnTo>
                      <a:cubicBezTo>
                        <a:pt x="4033" y="4506"/>
                        <a:pt x="3340" y="4947"/>
                        <a:pt x="2647" y="5042"/>
                      </a:cubicBezTo>
                      <a:cubicBezTo>
                        <a:pt x="2601" y="5044"/>
                        <a:pt x="2556" y="5046"/>
                        <a:pt x="2511" y="5046"/>
                      </a:cubicBezTo>
                      <a:cubicBezTo>
                        <a:pt x="2046" y="5046"/>
                        <a:pt x="1698" y="4899"/>
                        <a:pt x="1324" y="4727"/>
                      </a:cubicBezTo>
                      <a:cubicBezTo>
                        <a:pt x="1103" y="4632"/>
                        <a:pt x="1040" y="4412"/>
                        <a:pt x="1166" y="4254"/>
                      </a:cubicBezTo>
                      <a:lnTo>
                        <a:pt x="2363" y="1797"/>
                      </a:lnTo>
                      <a:cubicBezTo>
                        <a:pt x="2615" y="1324"/>
                        <a:pt x="3088" y="1041"/>
                        <a:pt x="3592" y="1041"/>
                      </a:cubicBezTo>
                      <a:lnTo>
                        <a:pt x="5104" y="1041"/>
                      </a:lnTo>
                      <a:cubicBezTo>
                        <a:pt x="5167" y="852"/>
                        <a:pt x="5262" y="631"/>
                        <a:pt x="5262" y="347"/>
                      </a:cubicBezTo>
                      <a:cubicBezTo>
                        <a:pt x="5262" y="158"/>
                        <a:pt x="5104" y="1"/>
                        <a:pt x="488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5" name="Google Shape;9552;p73">
                <a:extLst>
                  <a:ext uri="{FF2B5EF4-FFF2-40B4-BE49-F238E27FC236}">
                    <a16:creationId xmlns:a16="http://schemas.microsoft.com/office/drawing/2014/main" id="{85C52ABD-71FF-A690-7100-8ED8F4956DC8}"/>
                  </a:ext>
                </a:extLst>
              </p:cNvPr>
              <p:cNvGrpSpPr/>
              <p:nvPr/>
            </p:nvGrpSpPr>
            <p:grpSpPr>
              <a:xfrm>
                <a:off x="3302959" y="3747882"/>
                <a:ext cx="500612" cy="500612"/>
                <a:chOff x="2037825" y="3254050"/>
                <a:chExt cx="296175" cy="296175"/>
              </a:xfrm>
              <a:grpFill/>
            </p:grpSpPr>
            <p:sp>
              <p:nvSpPr>
                <p:cNvPr id="100" name="Google Shape;9553;p73">
                  <a:extLst>
                    <a:ext uri="{FF2B5EF4-FFF2-40B4-BE49-F238E27FC236}">
                      <a16:creationId xmlns:a16="http://schemas.microsoft.com/office/drawing/2014/main" id="{9D86BF07-BD1B-8FF3-66A1-279E6A79A57E}"/>
                    </a:ext>
                  </a:extLst>
                </p:cNvPr>
                <p:cNvSpPr/>
                <p:nvPr/>
              </p:nvSpPr>
              <p:spPr>
                <a:xfrm>
                  <a:off x="2063825" y="3254050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9"/>
                        <a:pt x="788" y="3466"/>
                        <a:pt x="1733" y="3466"/>
                      </a:cubicBezTo>
                      <a:cubicBezTo>
                        <a:pt x="2678" y="3466"/>
                        <a:pt x="3466" y="2679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1" name="Google Shape;9554;p73">
                  <a:extLst>
                    <a:ext uri="{FF2B5EF4-FFF2-40B4-BE49-F238E27FC236}">
                      <a16:creationId xmlns:a16="http://schemas.microsoft.com/office/drawing/2014/main" id="{0336FFC1-3992-4F3A-CD7E-770203F7B596}"/>
                    </a:ext>
                  </a:extLst>
                </p:cNvPr>
                <p:cNvSpPr/>
                <p:nvPr/>
              </p:nvSpPr>
              <p:spPr>
                <a:xfrm>
                  <a:off x="2178025" y="3289500"/>
                  <a:ext cx="104000" cy="6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7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95" y="662"/>
                        <a:pt x="316" y="662"/>
                      </a:cubicBezTo>
                      <a:lnTo>
                        <a:pt x="2395" y="662"/>
                      </a:lnTo>
                      <a:cubicBezTo>
                        <a:pt x="2584" y="662"/>
                        <a:pt x="2742" y="820"/>
                        <a:pt x="2742" y="1009"/>
                      </a:cubicBezTo>
                      <a:lnTo>
                        <a:pt x="2742" y="1576"/>
                      </a:lnTo>
                      <a:lnTo>
                        <a:pt x="2616" y="1450"/>
                      </a:lnTo>
                      <a:cubicBezTo>
                        <a:pt x="2568" y="1387"/>
                        <a:pt x="2482" y="1355"/>
                        <a:pt x="2391" y="1355"/>
                      </a:cubicBezTo>
                      <a:cubicBezTo>
                        <a:pt x="2301" y="1355"/>
                        <a:pt x="2206" y="1387"/>
                        <a:pt x="2143" y="1450"/>
                      </a:cubicBezTo>
                      <a:cubicBezTo>
                        <a:pt x="2049" y="1576"/>
                        <a:pt x="2049" y="1796"/>
                        <a:pt x="2143" y="1922"/>
                      </a:cubicBezTo>
                      <a:lnTo>
                        <a:pt x="2868" y="2647"/>
                      </a:lnTo>
                      <a:cubicBezTo>
                        <a:pt x="2931" y="2694"/>
                        <a:pt x="3017" y="2718"/>
                        <a:pt x="3104" y="2718"/>
                      </a:cubicBezTo>
                      <a:cubicBezTo>
                        <a:pt x="3191" y="2718"/>
                        <a:pt x="3277" y="2694"/>
                        <a:pt x="3340" y="2647"/>
                      </a:cubicBezTo>
                      <a:lnTo>
                        <a:pt x="4033" y="1922"/>
                      </a:lnTo>
                      <a:cubicBezTo>
                        <a:pt x="4159" y="1796"/>
                        <a:pt x="4159" y="1576"/>
                        <a:pt x="4033" y="1450"/>
                      </a:cubicBezTo>
                      <a:cubicBezTo>
                        <a:pt x="3986" y="1387"/>
                        <a:pt x="3899" y="1355"/>
                        <a:pt x="3809" y="1355"/>
                      </a:cubicBezTo>
                      <a:cubicBezTo>
                        <a:pt x="3718" y="1355"/>
                        <a:pt x="3624" y="1387"/>
                        <a:pt x="3561" y="1450"/>
                      </a:cubicBezTo>
                      <a:lnTo>
                        <a:pt x="3466" y="1576"/>
                      </a:lnTo>
                      <a:lnTo>
                        <a:pt x="3466" y="1009"/>
                      </a:lnTo>
                      <a:cubicBezTo>
                        <a:pt x="3466" y="441"/>
                        <a:pt x="2994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2" name="Google Shape;9555;p73">
                  <a:extLst>
                    <a:ext uri="{FF2B5EF4-FFF2-40B4-BE49-F238E27FC236}">
                      <a16:creationId xmlns:a16="http://schemas.microsoft.com/office/drawing/2014/main" id="{5916FD35-4A21-1A8A-E222-960A2AA50D04}"/>
                    </a:ext>
                  </a:extLst>
                </p:cNvPr>
                <p:cNvSpPr/>
                <p:nvPr/>
              </p:nvSpPr>
              <p:spPr>
                <a:xfrm>
                  <a:off x="2070125" y="3444225"/>
                  <a:ext cx="106350" cy="6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763" extrusionOk="0">
                      <a:moveTo>
                        <a:pt x="1095" y="0"/>
                      </a:moveTo>
                      <a:cubicBezTo>
                        <a:pt x="1002" y="0"/>
                        <a:pt x="904" y="28"/>
                        <a:pt x="820" y="112"/>
                      </a:cubicBezTo>
                      <a:lnTo>
                        <a:pt x="127" y="805"/>
                      </a:lnTo>
                      <a:cubicBezTo>
                        <a:pt x="1" y="931"/>
                        <a:pt x="1" y="1184"/>
                        <a:pt x="127" y="1278"/>
                      </a:cubicBezTo>
                      <a:cubicBezTo>
                        <a:pt x="190" y="1341"/>
                        <a:pt x="276" y="1373"/>
                        <a:pt x="363" y="1373"/>
                      </a:cubicBezTo>
                      <a:cubicBezTo>
                        <a:pt x="449" y="1373"/>
                        <a:pt x="536" y="1341"/>
                        <a:pt x="599" y="1278"/>
                      </a:cubicBezTo>
                      <a:lnTo>
                        <a:pt x="725" y="1184"/>
                      </a:lnTo>
                      <a:lnTo>
                        <a:pt x="725" y="1719"/>
                      </a:lnTo>
                      <a:cubicBezTo>
                        <a:pt x="725" y="2318"/>
                        <a:pt x="1198" y="2759"/>
                        <a:pt x="1733" y="2759"/>
                      </a:cubicBezTo>
                      <a:lnTo>
                        <a:pt x="3813" y="2759"/>
                      </a:lnTo>
                      <a:cubicBezTo>
                        <a:pt x="3837" y="2761"/>
                        <a:pt x="3861" y="2763"/>
                        <a:pt x="3883" y="2763"/>
                      </a:cubicBezTo>
                      <a:cubicBezTo>
                        <a:pt x="4122" y="2763"/>
                        <a:pt x="4254" y="2616"/>
                        <a:pt x="4254" y="2444"/>
                      </a:cubicBezTo>
                      <a:cubicBezTo>
                        <a:pt x="4254" y="2223"/>
                        <a:pt x="4096" y="2066"/>
                        <a:pt x="3907" y="2066"/>
                      </a:cubicBezTo>
                      <a:lnTo>
                        <a:pt x="1828" y="2066"/>
                      </a:lnTo>
                      <a:cubicBezTo>
                        <a:pt x="1639" y="2066"/>
                        <a:pt x="1481" y="1908"/>
                        <a:pt x="1481" y="1719"/>
                      </a:cubicBezTo>
                      <a:lnTo>
                        <a:pt x="1481" y="1184"/>
                      </a:lnTo>
                      <a:lnTo>
                        <a:pt x="1576" y="1278"/>
                      </a:lnTo>
                      <a:cubicBezTo>
                        <a:pt x="1639" y="1341"/>
                        <a:pt x="1733" y="1373"/>
                        <a:pt x="1824" y="1373"/>
                      </a:cubicBezTo>
                      <a:cubicBezTo>
                        <a:pt x="1914" y="1373"/>
                        <a:pt x="2001" y="1341"/>
                        <a:pt x="2048" y="1278"/>
                      </a:cubicBezTo>
                      <a:cubicBezTo>
                        <a:pt x="2174" y="1184"/>
                        <a:pt x="2174" y="931"/>
                        <a:pt x="2048" y="805"/>
                      </a:cubicBezTo>
                      <a:lnTo>
                        <a:pt x="1355" y="112"/>
                      </a:lnTo>
                      <a:cubicBezTo>
                        <a:pt x="1292" y="81"/>
                        <a:pt x="1261" y="81"/>
                        <a:pt x="1229" y="18"/>
                      </a:cubicBezTo>
                      <a:cubicBezTo>
                        <a:pt x="1187" y="7"/>
                        <a:pt x="1142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3" name="Google Shape;9556;p73">
                  <a:extLst>
                    <a:ext uri="{FF2B5EF4-FFF2-40B4-BE49-F238E27FC236}">
                      <a16:creationId xmlns:a16="http://schemas.microsoft.com/office/drawing/2014/main" id="{30867023-B1C3-D72F-C3BF-B45AD5052CE4}"/>
                    </a:ext>
                  </a:extLst>
                </p:cNvPr>
                <p:cNvSpPr/>
                <p:nvPr/>
              </p:nvSpPr>
              <p:spPr>
                <a:xfrm>
                  <a:off x="2219775" y="3375350"/>
                  <a:ext cx="89025" cy="8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35" extrusionOk="0">
                      <a:moveTo>
                        <a:pt x="1796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47"/>
                        <a:pt x="788" y="3434"/>
                        <a:pt x="1796" y="3434"/>
                      </a:cubicBezTo>
                      <a:cubicBezTo>
                        <a:pt x="2741" y="3434"/>
                        <a:pt x="3561" y="2647"/>
                        <a:pt x="3561" y="1733"/>
                      </a:cubicBezTo>
                      <a:cubicBezTo>
                        <a:pt x="3561" y="788"/>
                        <a:pt x="2773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4" name="Google Shape;9557;p73">
                  <a:extLst>
                    <a:ext uri="{FF2B5EF4-FFF2-40B4-BE49-F238E27FC236}">
                      <a16:creationId xmlns:a16="http://schemas.microsoft.com/office/drawing/2014/main" id="{64111007-70E1-48D9-058C-CFEBC4B41761}"/>
                    </a:ext>
                  </a:extLst>
                </p:cNvPr>
                <p:cNvSpPr/>
                <p:nvPr/>
              </p:nvSpPr>
              <p:spPr>
                <a:xfrm>
                  <a:off x="2037825" y="3339125"/>
                  <a:ext cx="138650" cy="8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46" h="3529" extrusionOk="0">
                      <a:moveTo>
                        <a:pt x="1072" y="0"/>
                      </a:moveTo>
                      <a:cubicBezTo>
                        <a:pt x="442" y="536"/>
                        <a:pt x="32" y="1292"/>
                        <a:pt x="32" y="2143"/>
                      </a:cubicBezTo>
                      <a:lnTo>
                        <a:pt x="32" y="3182"/>
                      </a:lnTo>
                      <a:cubicBezTo>
                        <a:pt x="1" y="3371"/>
                        <a:pt x="158" y="3529"/>
                        <a:pt x="347" y="3529"/>
                      </a:cubicBezTo>
                      <a:lnTo>
                        <a:pt x="5199" y="3529"/>
                      </a:lnTo>
                      <a:cubicBezTo>
                        <a:pt x="5388" y="3529"/>
                        <a:pt x="5546" y="3371"/>
                        <a:pt x="5546" y="3182"/>
                      </a:cubicBezTo>
                      <a:lnTo>
                        <a:pt x="5546" y="2143"/>
                      </a:lnTo>
                      <a:cubicBezTo>
                        <a:pt x="5546" y="1292"/>
                        <a:pt x="5168" y="536"/>
                        <a:pt x="4538" y="0"/>
                      </a:cubicBezTo>
                      <a:cubicBezTo>
                        <a:pt x="4096" y="473"/>
                        <a:pt x="3466" y="756"/>
                        <a:pt x="2805" y="756"/>
                      </a:cubicBezTo>
                      <a:cubicBezTo>
                        <a:pt x="2143" y="756"/>
                        <a:pt x="1513" y="504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5" name="Google Shape;9558;p73">
                  <a:extLst>
                    <a:ext uri="{FF2B5EF4-FFF2-40B4-BE49-F238E27FC236}">
                      <a16:creationId xmlns:a16="http://schemas.microsoft.com/office/drawing/2014/main" id="{4680387E-5FB1-82F0-C7D7-D11C6F8E7EAA}"/>
                    </a:ext>
                  </a:extLst>
                </p:cNvPr>
                <p:cNvSpPr/>
                <p:nvPr/>
              </p:nvSpPr>
              <p:spPr>
                <a:xfrm>
                  <a:off x="2193775" y="3460400"/>
                  <a:ext cx="140225" cy="8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3593" extrusionOk="0">
                      <a:moveTo>
                        <a:pt x="1009" y="1"/>
                      </a:moveTo>
                      <a:cubicBezTo>
                        <a:pt x="379" y="537"/>
                        <a:pt x="1" y="1261"/>
                        <a:pt x="1" y="2143"/>
                      </a:cubicBezTo>
                      <a:lnTo>
                        <a:pt x="1" y="3246"/>
                      </a:lnTo>
                      <a:cubicBezTo>
                        <a:pt x="1" y="3435"/>
                        <a:pt x="158" y="3592"/>
                        <a:pt x="347" y="3592"/>
                      </a:cubicBezTo>
                      <a:lnTo>
                        <a:pt x="5262" y="3592"/>
                      </a:lnTo>
                      <a:cubicBezTo>
                        <a:pt x="5451" y="3592"/>
                        <a:pt x="5609" y="3435"/>
                        <a:pt x="5609" y="3246"/>
                      </a:cubicBezTo>
                      <a:lnTo>
                        <a:pt x="5609" y="2143"/>
                      </a:lnTo>
                      <a:cubicBezTo>
                        <a:pt x="5577" y="1261"/>
                        <a:pt x="5199" y="537"/>
                        <a:pt x="4569" y="1"/>
                      </a:cubicBezTo>
                      <a:cubicBezTo>
                        <a:pt x="4128" y="474"/>
                        <a:pt x="3498" y="757"/>
                        <a:pt x="2773" y="757"/>
                      </a:cubicBezTo>
                      <a:cubicBezTo>
                        <a:pt x="2080" y="757"/>
                        <a:pt x="1450" y="474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6" name="Google Shape;9559;p73">
                <a:extLst>
                  <a:ext uri="{FF2B5EF4-FFF2-40B4-BE49-F238E27FC236}">
                    <a16:creationId xmlns:a16="http://schemas.microsoft.com/office/drawing/2014/main" id="{21F9A6F9-2786-F2DB-45BF-E2F523CEAD0B}"/>
                  </a:ext>
                </a:extLst>
              </p:cNvPr>
              <p:cNvGrpSpPr/>
              <p:nvPr/>
            </p:nvGrpSpPr>
            <p:grpSpPr>
              <a:xfrm>
                <a:off x="3300297" y="4378750"/>
                <a:ext cx="505937" cy="498964"/>
                <a:chOff x="2034675" y="3617925"/>
                <a:chExt cx="299325" cy="295200"/>
              </a:xfrm>
              <a:grpFill/>
            </p:grpSpPr>
            <p:sp>
              <p:nvSpPr>
                <p:cNvPr id="95" name="Google Shape;9560;p73">
                  <a:extLst>
                    <a:ext uri="{FF2B5EF4-FFF2-40B4-BE49-F238E27FC236}">
                      <a16:creationId xmlns:a16="http://schemas.microsoft.com/office/drawing/2014/main" id="{203865C6-6BE7-4B8B-3E02-C26B7546477D}"/>
                    </a:ext>
                  </a:extLst>
                </p:cNvPr>
                <p:cNvSpPr/>
                <p:nvPr/>
              </p:nvSpPr>
              <p:spPr>
                <a:xfrm>
                  <a:off x="2195350" y="3721900"/>
                  <a:ext cx="693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56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lnTo>
                        <a:pt x="2773" y="1355"/>
                      </a:lnTo>
                      <a:cubicBezTo>
                        <a:pt x="2773" y="599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6" name="Google Shape;9561;p73">
                  <a:extLst>
                    <a:ext uri="{FF2B5EF4-FFF2-40B4-BE49-F238E27FC236}">
                      <a16:creationId xmlns:a16="http://schemas.microsoft.com/office/drawing/2014/main" id="{BA6C045E-09A7-3E8B-B493-896C44484B0C}"/>
                    </a:ext>
                  </a:extLst>
                </p:cNvPr>
                <p:cNvSpPr/>
                <p:nvPr/>
              </p:nvSpPr>
              <p:spPr>
                <a:xfrm>
                  <a:off x="2211900" y="3669125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7" name="Google Shape;9562;p73">
                  <a:extLst>
                    <a:ext uri="{FF2B5EF4-FFF2-40B4-BE49-F238E27FC236}">
                      <a16:creationId xmlns:a16="http://schemas.microsoft.com/office/drawing/2014/main" id="{DBD262FE-32EE-4A04-0246-CC32A9722DEF}"/>
                    </a:ext>
                  </a:extLst>
                </p:cNvPr>
                <p:cNvSpPr/>
                <p:nvPr/>
              </p:nvSpPr>
              <p:spPr>
                <a:xfrm>
                  <a:off x="2125250" y="3617925"/>
                  <a:ext cx="2087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0" h="8350" extrusionOk="0">
                      <a:moveTo>
                        <a:pt x="4128" y="1387"/>
                      </a:moveTo>
                      <a:cubicBezTo>
                        <a:pt x="4884" y="1387"/>
                        <a:pt x="5514" y="2017"/>
                        <a:pt x="5514" y="2773"/>
                      </a:cubicBezTo>
                      <a:cubicBezTo>
                        <a:pt x="5514" y="3120"/>
                        <a:pt x="5357" y="3466"/>
                        <a:pt x="5136" y="3718"/>
                      </a:cubicBezTo>
                      <a:cubicBezTo>
                        <a:pt x="5766" y="4065"/>
                        <a:pt x="6176" y="4727"/>
                        <a:pt x="6176" y="5514"/>
                      </a:cubicBezTo>
                      <a:lnTo>
                        <a:pt x="6176" y="5892"/>
                      </a:lnTo>
                      <a:lnTo>
                        <a:pt x="6270" y="5892"/>
                      </a:lnTo>
                      <a:cubicBezTo>
                        <a:pt x="6270" y="6081"/>
                        <a:pt x="6113" y="6239"/>
                        <a:pt x="5924" y="6239"/>
                      </a:cubicBezTo>
                      <a:lnTo>
                        <a:pt x="2458" y="6239"/>
                      </a:lnTo>
                      <a:cubicBezTo>
                        <a:pt x="2238" y="6239"/>
                        <a:pt x="2080" y="6081"/>
                        <a:pt x="2080" y="5892"/>
                      </a:cubicBezTo>
                      <a:lnTo>
                        <a:pt x="2080" y="5514"/>
                      </a:lnTo>
                      <a:cubicBezTo>
                        <a:pt x="2080" y="4727"/>
                        <a:pt x="2521" y="4065"/>
                        <a:pt x="3151" y="3718"/>
                      </a:cubicBezTo>
                      <a:cubicBezTo>
                        <a:pt x="2931" y="3466"/>
                        <a:pt x="2773" y="3120"/>
                        <a:pt x="2773" y="2773"/>
                      </a:cubicBezTo>
                      <a:cubicBezTo>
                        <a:pt x="2773" y="2017"/>
                        <a:pt x="3403" y="1387"/>
                        <a:pt x="4128" y="1387"/>
                      </a:cubicBezTo>
                      <a:close/>
                      <a:moveTo>
                        <a:pt x="4191" y="1"/>
                      </a:moveTo>
                      <a:cubicBezTo>
                        <a:pt x="1891" y="1"/>
                        <a:pt x="1" y="1860"/>
                        <a:pt x="1" y="4191"/>
                      </a:cubicBezTo>
                      <a:cubicBezTo>
                        <a:pt x="1" y="6522"/>
                        <a:pt x="1860" y="8350"/>
                        <a:pt x="4191" y="8350"/>
                      </a:cubicBezTo>
                      <a:cubicBezTo>
                        <a:pt x="6459" y="8350"/>
                        <a:pt x="8350" y="6522"/>
                        <a:pt x="8350" y="4191"/>
                      </a:cubicBezTo>
                      <a:cubicBezTo>
                        <a:pt x="8350" y="1860"/>
                        <a:pt x="6459" y="1"/>
                        <a:pt x="41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8" name="Google Shape;9563;p73">
                  <a:extLst>
                    <a:ext uri="{FF2B5EF4-FFF2-40B4-BE49-F238E27FC236}">
                      <a16:creationId xmlns:a16="http://schemas.microsoft.com/office/drawing/2014/main" id="{B9C32680-A785-16DB-6C90-061EF71011A9}"/>
                    </a:ext>
                  </a:extLst>
                </p:cNvPr>
                <p:cNvSpPr/>
                <p:nvPr/>
              </p:nvSpPr>
              <p:spPr>
                <a:xfrm>
                  <a:off x="2107150" y="3771525"/>
                  <a:ext cx="73275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1" h="2899" extrusionOk="0">
                      <a:moveTo>
                        <a:pt x="504" y="0"/>
                      </a:moveTo>
                      <a:lnTo>
                        <a:pt x="378" y="126"/>
                      </a:lnTo>
                      <a:cubicBezTo>
                        <a:pt x="0" y="536"/>
                        <a:pt x="0" y="1198"/>
                        <a:pt x="378" y="1576"/>
                      </a:cubicBezTo>
                      <a:lnTo>
                        <a:pt x="1355" y="2584"/>
                      </a:lnTo>
                      <a:cubicBezTo>
                        <a:pt x="1576" y="2773"/>
                        <a:pt x="1828" y="2899"/>
                        <a:pt x="2111" y="2899"/>
                      </a:cubicBezTo>
                      <a:cubicBezTo>
                        <a:pt x="2395" y="2899"/>
                        <a:pt x="2678" y="2773"/>
                        <a:pt x="2867" y="2584"/>
                      </a:cubicBezTo>
                      <a:lnTo>
                        <a:pt x="2930" y="2458"/>
                      </a:lnTo>
                      <a:cubicBezTo>
                        <a:pt x="1828" y="1985"/>
                        <a:pt x="977" y="1071"/>
                        <a:pt x="5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9" name="Google Shape;9564;p73">
                  <a:extLst>
                    <a:ext uri="{FF2B5EF4-FFF2-40B4-BE49-F238E27FC236}">
                      <a16:creationId xmlns:a16="http://schemas.microsoft.com/office/drawing/2014/main" id="{C0CF644E-395E-8D18-D070-C0BABAE8500D}"/>
                    </a:ext>
                  </a:extLst>
                </p:cNvPr>
                <p:cNvSpPr/>
                <p:nvPr/>
              </p:nvSpPr>
              <p:spPr>
                <a:xfrm>
                  <a:off x="2034675" y="3816425"/>
                  <a:ext cx="100050" cy="9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3868" extrusionOk="0">
                      <a:moveTo>
                        <a:pt x="2521" y="0"/>
                      </a:moveTo>
                      <a:lnTo>
                        <a:pt x="410" y="2111"/>
                      </a:lnTo>
                      <a:cubicBezTo>
                        <a:pt x="1" y="2520"/>
                        <a:pt x="1" y="3182"/>
                        <a:pt x="410" y="3560"/>
                      </a:cubicBezTo>
                      <a:cubicBezTo>
                        <a:pt x="599" y="3765"/>
                        <a:pt x="867" y="3867"/>
                        <a:pt x="1135" y="3867"/>
                      </a:cubicBezTo>
                      <a:cubicBezTo>
                        <a:pt x="1403" y="3867"/>
                        <a:pt x="1671" y="3765"/>
                        <a:pt x="1860" y="3560"/>
                      </a:cubicBezTo>
                      <a:lnTo>
                        <a:pt x="4002" y="1449"/>
                      </a:lnTo>
                      <a:cubicBezTo>
                        <a:pt x="3907" y="1418"/>
                        <a:pt x="3844" y="1323"/>
                        <a:pt x="3750" y="1260"/>
                      </a:cubicBezTo>
                      <a:lnTo>
                        <a:pt x="2773" y="252"/>
                      </a:lnTo>
                      <a:cubicBezTo>
                        <a:pt x="2679" y="189"/>
                        <a:pt x="2616" y="95"/>
                        <a:pt x="252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7" name="Google Shape;9565;p73">
                <a:extLst>
                  <a:ext uri="{FF2B5EF4-FFF2-40B4-BE49-F238E27FC236}">
                    <a16:creationId xmlns:a16="http://schemas.microsoft.com/office/drawing/2014/main" id="{A9DF9630-401A-B2B9-90B2-80945C0AD34B}"/>
                  </a:ext>
                </a:extLst>
              </p:cNvPr>
              <p:cNvGrpSpPr/>
              <p:nvPr/>
            </p:nvGrpSpPr>
            <p:grpSpPr>
              <a:xfrm>
                <a:off x="3302959" y="4985321"/>
                <a:ext cx="500612" cy="499261"/>
                <a:chOff x="2037825" y="3981825"/>
                <a:chExt cx="296175" cy="295375"/>
              </a:xfrm>
              <a:grpFill/>
            </p:grpSpPr>
            <p:sp>
              <p:nvSpPr>
                <p:cNvPr id="92" name="Google Shape;9566;p73">
                  <a:extLst>
                    <a:ext uri="{FF2B5EF4-FFF2-40B4-BE49-F238E27FC236}">
                      <a16:creationId xmlns:a16="http://schemas.microsoft.com/office/drawing/2014/main" id="{552AE3AA-10B0-0FF0-A81C-6A2DF9AC49C2}"/>
                    </a:ext>
                  </a:extLst>
                </p:cNvPr>
                <p:cNvSpPr/>
                <p:nvPr/>
              </p:nvSpPr>
              <p:spPr>
                <a:xfrm>
                  <a:off x="2072500" y="4085775"/>
                  <a:ext cx="882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3467" extrusionOk="0">
                      <a:moveTo>
                        <a:pt x="1764" y="1"/>
                      </a:moveTo>
                      <a:cubicBezTo>
                        <a:pt x="819" y="1"/>
                        <a:pt x="0" y="788"/>
                        <a:pt x="0" y="1734"/>
                      </a:cubicBezTo>
                      <a:cubicBezTo>
                        <a:pt x="0" y="2679"/>
                        <a:pt x="819" y="3466"/>
                        <a:pt x="1764" y="3466"/>
                      </a:cubicBezTo>
                      <a:cubicBezTo>
                        <a:pt x="2709" y="3466"/>
                        <a:pt x="3529" y="2679"/>
                        <a:pt x="3529" y="1734"/>
                      </a:cubicBezTo>
                      <a:cubicBezTo>
                        <a:pt x="3529" y="788"/>
                        <a:pt x="2741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3" name="Google Shape;9567;p73">
                  <a:extLst>
                    <a:ext uri="{FF2B5EF4-FFF2-40B4-BE49-F238E27FC236}">
                      <a16:creationId xmlns:a16="http://schemas.microsoft.com/office/drawing/2014/main" id="{E29F4A8D-4C32-4C7C-0CDF-2B1B5708024A}"/>
                    </a:ext>
                  </a:extLst>
                </p:cNvPr>
                <p:cNvSpPr/>
                <p:nvPr/>
              </p:nvSpPr>
              <p:spPr>
                <a:xfrm>
                  <a:off x="2176450" y="398182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733"/>
                      </a:moveTo>
                      <a:cubicBezTo>
                        <a:pt x="3372" y="1733"/>
                        <a:pt x="3529" y="1890"/>
                        <a:pt x="3529" y="2079"/>
                      </a:cubicBezTo>
                      <a:cubicBezTo>
                        <a:pt x="3529" y="2268"/>
                        <a:pt x="3372" y="2426"/>
                        <a:pt x="3151" y="2426"/>
                      </a:cubicBezTo>
                      <a:cubicBezTo>
                        <a:pt x="2962" y="2426"/>
                        <a:pt x="2805" y="2268"/>
                        <a:pt x="2805" y="2079"/>
                      </a:cubicBezTo>
                      <a:cubicBezTo>
                        <a:pt x="2805" y="1890"/>
                        <a:pt x="2962" y="1733"/>
                        <a:pt x="3151" y="1733"/>
                      </a:cubicBezTo>
                      <a:close/>
                      <a:moveTo>
                        <a:pt x="3151" y="2773"/>
                      </a:moveTo>
                      <a:cubicBezTo>
                        <a:pt x="3372" y="2773"/>
                        <a:pt x="3529" y="2930"/>
                        <a:pt x="3529" y="3151"/>
                      </a:cubicBezTo>
                      <a:lnTo>
                        <a:pt x="3529" y="4505"/>
                      </a:lnTo>
                      <a:cubicBezTo>
                        <a:pt x="3529" y="4726"/>
                        <a:pt x="3372" y="4883"/>
                        <a:pt x="3151" y="4883"/>
                      </a:cubicBezTo>
                      <a:cubicBezTo>
                        <a:pt x="2962" y="4883"/>
                        <a:pt x="2805" y="4726"/>
                        <a:pt x="2805" y="4505"/>
                      </a:cubicBezTo>
                      <a:lnTo>
                        <a:pt x="2805" y="3151"/>
                      </a:lnTo>
                      <a:cubicBezTo>
                        <a:pt x="2805" y="2930"/>
                        <a:pt x="2962" y="2773"/>
                        <a:pt x="3151" y="2773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64" y="1418"/>
                        <a:pt x="64" y="3088"/>
                      </a:cubicBezTo>
                      <a:cubicBezTo>
                        <a:pt x="64" y="3655"/>
                        <a:pt x="158" y="4159"/>
                        <a:pt x="442" y="4631"/>
                      </a:cubicBezTo>
                      <a:lnTo>
                        <a:pt x="64" y="5765"/>
                      </a:lnTo>
                      <a:cubicBezTo>
                        <a:pt x="1" y="5892"/>
                        <a:pt x="64" y="6018"/>
                        <a:pt x="127" y="6112"/>
                      </a:cubicBezTo>
                      <a:cubicBezTo>
                        <a:pt x="190" y="6207"/>
                        <a:pt x="379" y="6238"/>
                        <a:pt x="473" y="6238"/>
                      </a:cubicBezTo>
                      <a:lnTo>
                        <a:pt x="1796" y="5923"/>
                      </a:lnTo>
                      <a:cubicBezTo>
                        <a:pt x="2206" y="6175"/>
                        <a:pt x="2679" y="6238"/>
                        <a:pt x="3214" y="6238"/>
                      </a:cubicBezTo>
                      <a:cubicBezTo>
                        <a:pt x="4947" y="6238"/>
                        <a:pt x="6302" y="4820"/>
                        <a:pt x="6302" y="3119"/>
                      </a:cubicBezTo>
                      <a:cubicBezTo>
                        <a:pt x="6270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4" name="Google Shape;9568;p73">
                  <a:extLst>
                    <a:ext uri="{FF2B5EF4-FFF2-40B4-BE49-F238E27FC236}">
                      <a16:creationId xmlns:a16="http://schemas.microsoft.com/office/drawing/2014/main" id="{8B671AD4-8014-5736-C7EB-A7E8188974CE}"/>
                    </a:ext>
                  </a:extLst>
                </p:cNvPr>
                <p:cNvSpPr/>
                <p:nvPr/>
              </p:nvSpPr>
              <p:spPr>
                <a:xfrm>
                  <a:off x="2037825" y="4168475"/>
                  <a:ext cx="157550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9" extrusionOk="0">
                      <a:moveTo>
                        <a:pt x="1356" y="1"/>
                      </a:moveTo>
                      <a:cubicBezTo>
                        <a:pt x="568" y="568"/>
                        <a:pt x="1" y="1513"/>
                        <a:pt x="1" y="2553"/>
                      </a:cubicBezTo>
                      <a:lnTo>
                        <a:pt x="1" y="3970"/>
                      </a:lnTo>
                      <a:cubicBezTo>
                        <a:pt x="1" y="4222"/>
                        <a:pt x="158" y="4348"/>
                        <a:pt x="347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2" y="4191"/>
                        <a:pt x="6302" y="3970"/>
                      </a:cubicBezTo>
                      <a:lnTo>
                        <a:pt x="6302" y="2553"/>
                      </a:lnTo>
                      <a:cubicBezTo>
                        <a:pt x="6302" y="1513"/>
                        <a:pt x="5798" y="599"/>
                        <a:pt x="4947" y="1"/>
                      </a:cubicBezTo>
                      <a:cubicBezTo>
                        <a:pt x="4538" y="505"/>
                        <a:pt x="3844" y="820"/>
                        <a:pt x="3151" y="820"/>
                      </a:cubicBezTo>
                      <a:cubicBezTo>
                        <a:pt x="2427" y="820"/>
                        <a:pt x="1765" y="505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8" name="Google Shape;9569;p73">
                <a:extLst>
                  <a:ext uri="{FF2B5EF4-FFF2-40B4-BE49-F238E27FC236}">
                    <a16:creationId xmlns:a16="http://schemas.microsoft.com/office/drawing/2014/main" id="{C1C11258-67CD-EAD9-8046-59D497B441BA}"/>
                  </a:ext>
                </a:extLst>
              </p:cNvPr>
              <p:cNvGrpSpPr/>
              <p:nvPr/>
            </p:nvGrpSpPr>
            <p:grpSpPr>
              <a:xfrm>
                <a:off x="6475073" y="3793814"/>
                <a:ext cx="500612" cy="408748"/>
                <a:chOff x="3860400" y="3254050"/>
                <a:chExt cx="296175" cy="241825"/>
              </a:xfrm>
              <a:grpFill/>
            </p:grpSpPr>
            <p:sp>
              <p:nvSpPr>
                <p:cNvPr id="85" name="Google Shape;9570;p73">
                  <a:extLst>
                    <a:ext uri="{FF2B5EF4-FFF2-40B4-BE49-F238E27FC236}">
                      <a16:creationId xmlns:a16="http://schemas.microsoft.com/office/drawing/2014/main" id="{CC9E671F-950C-C0D1-2EB3-08A38375CFCD}"/>
                    </a:ext>
                  </a:extLst>
                </p:cNvPr>
                <p:cNvSpPr/>
                <p:nvPr/>
              </p:nvSpPr>
              <p:spPr>
                <a:xfrm>
                  <a:off x="4112425" y="3358025"/>
                  <a:ext cx="44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6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419" y="725"/>
                      </a:lnTo>
                      <a:cubicBezTo>
                        <a:pt x="1608" y="725"/>
                        <a:pt x="1765" y="567"/>
                        <a:pt x="1765" y="378"/>
                      </a:cubicBezTo>
                      <a:cubicBezTo>
                        <a:pt x="1734" y="158"/>
                        <a:pt x="1608" y="0"/>
                        <a:pt x="14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6" name="Google Shape;9571;p73">
                  <a:extLst>
                    <a:ext uri="{FF2B5EF4-FFF2-40B4-BE49-F238E27FC236}">
                      <a16:creationId xmlns:a16="http://schemas.microsoft.com/office/drawing/2014/main" id="{D33B0E61-A6D5-D990-6C43-87F7C207136A}"/>
                    </a:ext>
                  </a:extLst>
                </p:cNvPr>
                <p:cNvSpPr/>
                <p:nvPr/>
              </p:nvSpPr>
              <p:spPr>
                <a:xfrm>
                  <a:off x="4102200" y="3393475"/>
                  <a:ext cx="37050" cy="3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355" extrusionOk="0">
                      <a:moveTo>
                        <a:pt x="394" y="0"/>
                      </a:moveTo>
                      <a:cubicBezTo>
                        <a:pt x="308" y="0"/>
                        <a:pt x="221" y="32"/>
                        <a:pt x="158" y="95"/>
                      </a:cubicBezTo>
                      <a:cubicBezTo>
                        <a:pt x="0" y="221"/>
                        <a:pt x="0" y="410"/>
                        <a:pt x="158" y="567"/>
                      </a:cubicBezTo>
                      <a:lnTo>
                        <a:pt x="882" y="1260"/>
                      </a:lnTo>
                      <a:cubicBezTo>
                        <a:pt x="945" y="1323"/>
                        <a:pt x="1032" y="1355"/>
                        <a:pt x="1119" y="1355"/>
                      </a:cubicBezTo>
                      <a:cubicBezTo>
                        <a:pt x="1205" y="1355"/>
                        <a:pt x="1292" y="1323"/>
                        <a:pt x="1355" y="1260"/>
                      </a:cubicBezTo>
                      <a:cubicBezTo>
                        <a:pt x="1481" y="1134"/>
                        <a:pt x="1481" y="914"/>
                        <a:pt x="1355" y="788"/>
                      </a:cubicBezTo>
                      <a:lnTo>
                        <a:pt x="630" y="95"/>
                      </a:lnTo>
                      <a:cubicBezTo>
                        <a:pt x="567" y="32"/>
                        <a:pt x="481" y="0"/>
                        <a:pt x="3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7" name="Google Shape;9572;p73">
                  <a:extLst>
                    <a:ext uri="{FF2B5EF4-FFF2-40B4-BE49-F238E27FC236}">
                      <a16:creationId xmlns:a16="http://schemas.microsoft.com/office/drawing/2014/main" id="{4FFB5273-34F8-B16D-ACF3-92B87B2F3CA8}"/>
                    </a:ext>
                  </a:extLst>
                </p:cNvPr>
                <p:cNvSpPr/>
                <p:nvPr/>
              </p:nvSpPr>
              <p:spPr>
                <a:xfrm>
                  <a:off x="4103775" y="33060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56" y="1"/>
                      </a:moveTo>
                      <a:cubicBezTo>
                        <a:pt x="969" y="1"/>
                        <a:pt x="882" y="32"/>
                        <a:pt x="819" y="96"/>
                      </a:cubicBezTo>
                      <a:lnTo>
                        <a:pt x="95" y="789"/>
                      </a:lnTo>
                      <a:cubicBezTo>
                        <a:pt x="0" y="915"/>
                        <a:pt x="0" y="1135"/>
                        <a:pt x="95" y="1261"/>
                      </a:cubicBezTo>
                      <a:cubicBezTo>
                        <a:pt x="158" y="1340"/>
                        <a:pt x="252" y="1379"/>
                        <a:pt x="343" y="1379"/>
                      </a:cubicBezTo>
                      <a:cubicBezTo>
                        <a:pt x="434" y="1379"/>
                        <a:pt x="520" y="1340"/>
                        <a:pt x="567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6"/>
                      </a:cubicBezTo>
                      <a:cubicBezTo>
                        <a:pt x="1229" y="32"/>
                        <a:pt x="1142" y="1"/>
                        <a:pt x="1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8" name="Google Shape;9573;p73">
                  <a:extLst>
                    <a:ext uri="{FF2B5EF4-FFF2-40B4-BE49-F238E27FC236}">
                      <a16:creationId xmlns:a16="http://schemas.microsoft.com/office/drawing/2014/main" id="{2E184CA1-F006-A70E-4B9E-BB0B4CC3EFA4}"/>
                    </a:ext>
                  </a:extLst>
                </p:cNvPr>
                <p:cNvSpPr/>
                <p:nvPr/>
              </p:nvSpPr>
              <p:spPr>
                <a:xfrm>
                  <a:off x="3860400" y="3306025"/>
                  <a:ext cx="105550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4192" extrusionOk="0">
                      <a:moveTo>
                        <a:pt x="2489" y="1"/>
                      </a:moveTo>
                      <a:cubicBezTo>
                        <a:pt x="2048" y="1"/>
                        <a:pt x="1639" y="285"/>
                        <a:pt x="1481" y="726"/>
                      </a:cubicBezTo>
                      <a:lnTo>
                        <a:pt x="1418" y="726"/>
                      </a:lnTo>
                      <a:cubicBezTo>
                        <a:pt x="662" y="726"/>
                        <a:pt x="0" y="1356"/>
                        <a:pt x="0" y="2080"/>
                      </a:cubicBezTo>
                      <a:cubicBezTo>
                        <a:pt x="0" y="2836"/>
                        <a:pt x="630" y="3467"/>
                        <a:pt x="1418" y="3467"/>
                      </a:cubicBezTo>
                      <a:lnTo>
                        <a:pt x="1481" y="3467"/>
                      </a:lnTo>
                      <a:cubicBezTo>
                        <a:pt x="1639" y="3845"/>
                        <a:pt x="2017" y="4191"/>
                        <a:pt x="2489" y="4191"/>
                      </a:cubicBezTo>
                      <a:lnTo>
                        <a:pt x="4222" y="4191"/>
                      </a:lnTo>
                      <a:lnTo>
                        <a:pt x="4222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9" name="Google Shape;9574;p73">
                  <a:extLst>
                    <a:ext uri="{FF2B5EF4-FFF2-40B4-BE49-F238E27FC236}">
                      <a16:creationId xmlns:a16="http://schemas.microsoft.com/office/drawing/2014/main" id="{86FC2CD1-9621-F9CC-AB5C-FBF791D761EB}"/>
                    </a:ext>
                  </a:extLst>
                </p:cNvPr>
                <p:cNvSpPr/>
                <p:nvPr/>
              </p:nvSpPr>
              <p:spPr>
                <a:xfrm>
                  <a:off x="4050225" y="3254050"/>
                  <a:ext cx="354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8350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7625"/>
                      </a:lnTo>
                      <a:cubicBezTo>
                        <a:pt x="0" y="8034"/>
                        <a:pt x="315" y="8349"/>
                        <a:pt x="725" y="8349"/>
                      </a:cubicBezTo>
                      <a:cubicBezTo>
                        <a:pt x="1134" y="8286"/>
                        <a:pt x="1418" y="8003"/>
                        <a:pt x="1418" y="7625"/>
                      </a:cubicBezTo>
                      <a:lnTo>
                        <a:pt x="1418" y="694"/>
                      </a:ln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0" name="Google Shape;9575;p73">
                  <a:extLst>
                    <a:ext uri="{FF2B5EF4-FFF2-40B4-BE49-F238E27FC236}">
                      <a16:creationId xmlns:a16="http://schemas.microsoft.com/office/drawing/2014/main" id="{4E56BF66-6399-E771-6142-AB5D76E45130}"/>
                    </a:ext>
                  </a:extLst>
                </p:cNvPr>
                <p:cNvSpPr/>
                <p:nvPr/>
              </p:nvSpPr>
              <p:spPr>
                <a:xfrm>
                  <a:off x="3912375" y="3426550"/>
                  <a:ext cx="512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773" extrusionOk="0">
                      <a:moveTo>
                        <a:pt x="1" y="0"/>
                      </a:moveTo>
                      <a:lnTo>
                        <a:pt x="1" y="1764"/>
                      </a:lnTo>
                      <a:cubicBezTo>
                        <a:pt x="1" y="2363"/>
                        <a:pt x="473" y="2773"/>
                        <a:pt x="1040" y="2773"/>
                      </a:cubicBezTo>
                      <a:cubicBezTo>
                        <a:pt x="1607" y="2773"/>
                        <a:pt x="2048" y="2300"/>
                        <a:pt x="2048" y="1764"/>
                      </a:cubicBezTo>
                      <a:lnTo>
                        <a:pt x="2048" y="32"/>
                      </a:lnTo>
                      <a:lnTo>
                        <a:pt x="316" y="32"/>
                      </a:lnTo>
                      <a:cubicBezTo>
                        <a:pt x="253" y="32"/>
                        <a:pt x="127" y="32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1" name="Google Shape;9576;p73">
                  <a:extLst>
                    <a:ext uri="{FF2B5EF4-FFF2-40B4-BE49-F238E27FC236}">
                      <a16:creationId xmlns:a16="http://schemas.microsoft.com/office/drawing/2014/main" id="{B1AB5269-7218-0ED9-4532-655DB3F678B0}"/>
                    </a:ext>
                  </a:extLst>
                </p:cNvPr>
                <p:cNvSpPr/>
                <p:nvPr/>
              </p:nvSpPr>
              <p:spPr>
                <a:xfrm>
                  <a:off x="3982475" y="3275325"/>
                  <a:ext cx="52000" cy="16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6554" extrusionOk="0">
                      <a:moveTo>
                        <a:pt x="2080" y="0"/>
                      </a:moveTo>
                      <a:lnTo>
                        <a:pt x="1765" y="315"/>
                      </a:lnTo>
                      <a:cubicBezTo>
                        <a:pt x="1292" y="788"/>
                        <a:pt x="662" y="1071"/>
                        <a:pt x="1" y="1166"/>
                      </a:cubicBezTo>
                      <a:lnTo>
                        <a:pt x="1" y="5419"/>
                      </a:lnTo>
                      <a:cubicBezTo>
                        <a:pt x="662" y="5482"/>
                        <a:pt x="1292" y="5766"/>
                        <a:pt x="1765" y="6238"/>
                      </a:cubicBezTo>
                      <a:lnTo>
                        <a:pt x="2080" y="6553"/>
                      </a:ln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9" name="Google Shape;9577;p73">
                <a:extLst>
                  <a:ext uri="{FF2B5EF4-FFF2-40B4-BE49-F238E27FC236}">
                    <a16:creationId xmlns:a16="http://schemas.microsoft.com/office/drawing/2014/main" id="{2BAA2813-3B83-DA2E-EBC9-AE57F5367A40}"/>
                  </a:ext>
                </a:extLst>
              </p:cNvPr>
              <p:cNvGrpSpPr/>
              <p:nvPr/>
            </p:nvGrpSpPr>
            <p:grpSpPr>
              <a:xfrm>
                <a:off x="6474397" y="4377925"/>
                <a:ext cx="501965" cy="500612"/>
                <a:chOff x="3859600" y="3591950"/>
                <a:chExt cx="296975" cy="296175"/>
              </a:xfrm>
              <a:grpFill/>
            </p:grpSpPr>
            <p:sp>
              <p:nvSpPr>
                <p:cNvPr id="82" name="Google Shape;9578;p73">
                  <a:extLst>
                    <a:ext uri="{FF2B5EF4-FFF2-40B4-BE49-F238E27FC236}">
                      <a16:creationId xmlns:a16="http://schemas.microsoft.com/office/drawing/2014/main" id="{54CFD144-BC77-5762-F07A-857B5CBCA27E}"/>
                    </a:ext>
                  </a:extLst>
                </p:cNvPr>
                <p:cNvSpPr/>
                <p:nvPr/>
              </p:nvSpPr>
              <p:spPr>
                <a:xfrm>
                  <a:off x="4034450" y="3766000"/>
                  <a:ext cx="122125" cy="12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885" extrusionOk="0">
                      <a:moveTo>
                        <a:pt x="2395" y="1324"/>
                      </a:moveTo>
                      <a:cubicBezTo>
                        <a:pt x="2616" y="1324"/>
                        <a:pt x="2773" y="1482"/>
                        <a:pt x="2773" y="1702"/>
                      </a:cubicBezTo>
                      <a:lnTo>
                        <a:pt x="2773" y="2049"/>
                      </a:lnTo>
                      <a:lnTo>
                        <a:pt x="3120" y="2049"/>
                      </a:lnTo>
                      <a:cubicBezTo>
                        <a:pt x="3309" y="2049"/>
                        <a:pt x="3466" y="2206"/>
                        <a:pt x="3466" y="2395"/>
                      </a:cubicBezTo>
                      <a:cubicBezTo>
                        <a:pt x="3466" y="2584"/>
                        <a:pt x="3309" y="2742"/>
                        <a:pt x="3120" y="2742"/>
                      </a:cubicBezTo>
                      <a:lnTo>
                        <a:pt x="2395" y="2742"/>
                      </a:lnTo>
                      <a:cubicBezTo>
                        <a:pt x="2206" y="2742"/>
                        <a:pt x="2049" y="2584"/>
                        <a:pt x="2049" y="2395"/>
                      </a:cubicBezTo>
                      <a:lnTo>
                        <a:pt x="2049" y="1702"/>
                      </a:lnTo>
                      <a:cubicBezTo>
                        <a:pt x="2049" y="1482"/>
                        <a:pt x="2206" y="1324"/>
                        <a:pt x="2395" y="1324"/>
                      </a:cubicBezTo>
                      <a:close/>
                      <a:moveTo>
                        <a:pt x="2458" y="1"/>
                      </a:moveTo>
                      <a:cubicBezTo>
                        <a:pt x="1104" y="1"/>
                        <a:pt x="1" y="1103"/>
                        <a:pt x="1" y="2427"/>
                      </a:cubicBezTo>
                      <a:cubicBezTo>
                        <a:pt x="1" y="3781"/>
                        <a:pt x="1104" y="4884"/>
                        <a:pt x="2458" y="4884"/>
                      </a:cubicBezTo>
                      <a:cubicBezTo>
                        <a:pt x="3782" y="4884"/>
                        <a:pt x="4884" y="3781"/>
                        <a:pt x="4884" y="2427"/>
                      </a:cubicBezTo>
                      <a:cubicBezTo>
                        <a:pt x="4853" y="1072"/>
                        <a:pt x="3782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3" name="Google Shape;9579;p73">
                  <a:extLst>
                    <a:ext uri="{FF2B5EF4-FFF2-40B4-BE49-F238E27FC236}">
                      <a16:creationId xmlns:a16="http://schemas.microsoft.com/office/drawing/2014/main" id="{9F56A7FC-E37E-9FEA-FCA6-C744DE82B35D}"/>
                    </a:ext>
                  </a:extLst>
                </p:cNvPr>
                <p:cNvSpPr/>
                <p:nvPr/>
              </p:nvSpPr>
              <p:spPr>
                <a:xfrm>
                  <a:off x="3860400" y="3679375"/>
                  <a:ext cx="260725" cy="17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6932" extrusionOk="0">
                      <a:moveTo>
                        <a:pt x="2426" y="662"/>
                      </a:moveTo>
                      <a:cubicBezTo>
                        <a:pt x="2647" y="662"/>
                        <a:pt x="2804" y="819"/>
                        <a:pt x="2804" y="1008"/>
                      </a:cubicBezTo>
                      <a:cubicBezTo>
                        <a:pt x="2804" y="1197"/>
                        <a:pt x="2647" y="1355"/>
                        <a:pt x="2426" y="1355"/>
                      </a:cubicBezTo>
                      <a:lnTo>
                        <a:pt x="1733" y="1355"/>
                      </a:lnTo>
                      <a:cubicBezTo>
                        <a:pt x="1544" y="1355"/>
                        <a:pt x="1387" y="1197"/>
                        <a:pt x="1387" y="1008"/>
                      </a:cubicBezTo>
                      <a:cubicBezTo>
                        <a:pt x="1387" y="819"/>
                        <a:pt x="1544" y="662"/>
                        <a:pt x="1733" y="662"/>
                      </a:cubicBezTo>
                      <a:close/>
                      <a:moveTo>
                        <a:pt x="4537" y="662"/>
                      </a:moveTo>
                      <a:cubicBezTo>
                        <a:pt x="4726" y="662"/>
                        <a:pt x="4884" y="819"/>
                        <a:pt x="4884" y="1008"/>
                      </a:cubicBezTo>
                      <a:cubicBezTo>
                        <a:pt x="4884" y="1197"/>
                        <a:pt x="4695" y="1355"/>
                        <a:pt x="4537" y="1355"/>
                      </a:cubicBezTo>
                      <a:lnTo>
                        <a:pt x="3812" y="1355"/>
                      </a:lnTo>
                      <a:cubicBezTo>
                        <a:pt x="3623" y="1355"/>
                        <a:pt x="3466" y="1197"/>
                        <a:pt x="3466" y="1008"/>
                      </a:cubicBezTo>
                      <a:cubicBezTo>
                        <a:pt x="3466" y="819"/>
                        <a:pt x="3623" y="662"/>
                        <a:pt x="3812" y="662"/>
                      </a:cubicBezTo>
                      <a:close/>
                      <a:moveTo>
                        <a:pt x="6648" y="662"/>
                      </a:moveTo>
                      <a:cubicBezTo>
                        <a:pt x="6837" y="662"/>
                        <a:pt x="6994" y="819"/>
                        <a:pt x="6994" y="1008"/>
                      </a:cubicBezTo>
                      <a:cubicBezTo>
                        <a:pt x="6994" y="1197"/>
                        <a:pt x="6837" y="1355"/>
                        <a:pt x="6648" y="1355"/>
                      </a:cubicBezTo>
                      <a:lnTo>
                        <a:pt x="5955" y="1355"/>
                      </a:lnTo>
                      <a:cubicBezTo>
                        <a:pt x="5734" y="1355"/>
                        <a:pt x="5577" y="1197"/>
                        <a:pt x="5577" y="1008"/>
                      </a:cubicBezTo>
                      <a:cubicBezTo>
                        <a:pt x="5577" y="819"/>
                        <a:pt x="5734" y="662"/>
                        <a:pt x="5955" y="662"/>
                      </a:cubicBezTo>
                      <a:close/>
                      <a:moveTo>
                        <a:pt x="8727" y="662"/>
                      </a:moveTo>
                      <a:cubicBezTo>
                        <a:pt x="8948" y="662"/>
                        <a:pt x="9105" y="819"/>
                        <a:pt x="9105" y="1008"/>
                      </a:cubicBezTo>
                      <a:cubicBezTo>
                        <a:pt x="9105" y="1197"/>
                        <a:pt x="8948" y="1355"/>
                        <a:pt x="8727" y="1355"/>
                      </a:cubicBezTo>
                      <a:lnTo>
                        <a:pt x="8034" y="1355"/>
                      </a:lnTo>
                      <a:cubicBezTo>
                        <a:pt x="7845" y="1355"/>
                        <a:pt x="7688" y="1197"/>
                        <a:pt x="7688" y="1008"/>
                      </a:cubicBezTo>
                      <a:cubicBezTo>
                        <a:pt x="7688" y="819"/>
                        <a:pt x="7845" y="662"/>
                        <a:pt x="8034" y="662"/>
                      </a:cubicBezTo>
                      <a:close/>
                      <a:moveTo>
                        <a:pt x="2426" y="2080"/>
                      </a:moveTo>
                      <a:cubicBezTo>
                        <a:pt x="2647" y="2080"/>
                        <a:pt x="2804" y="2237"/>
                        <a:pt x="2804" y="2426"/>
                      </a:cubicBezTo>
                      <a:cubicBezTo>
                        <a:pt x="2804" y="2647"/>
                        <a:pt x="2647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44" y="2773"/>
                        <a:pt x="1387" y="2647"/>
                        <a:pt x="1387" y="2426"/>
                      </a:cubicBezTo>
                      <a:cubicBezTo>
                        <a:pt x="1387" y="2206"/>
                        <a:pt x="1544" y="2080"/>
                        <a:pt x="1733" y="2080"/>
                      </a:cubicBezTo>
                      <a:close/>
                      <a:moveTo>
                        <a:pt x="4537" y="2080"/>
                      </a:moveTo>
                      <a:cubicBezTo>
                        <a:pt x="4726" y="2080"/>
                        <a:pt x="4884" y="2237"/>
                        <a:pt x="4884" y="2426"/>
                      </a:cubicBezTo>
                      <a:cubicBezTo>
                        <a:pt x="4884" y="2647"/>
                        <a:pt x="4695" y="2773"/>
                        <a:pt x="4537" y="2773"/>
                      </a:cubicBezTo>
                      <a:lnTo>
                        <a:pt x="3812" y="2773"/>
                      </a:lnTo>
                      <a:cubicBezTo>
                        <a:pt x="3623" y="2773"/>
                        <a:pt x="3466" y="2647"/>
                        <a:pt x="3466" y="2426"/>
                      </a:cubicBezTo>
                      <a:cubicBezTo>
                        <a:pt x="3466" y="2206"/>
                        <a:pt x="3623" y="2080"/>
                        <a:pt x="3812" y="2080"/>
                      </a:cubicBezTo>
                      <a:close/>
                      <a:moveTo>
                        <a:pt x="6648" y="2080"/>
                      </a:moveTo>
                      <a:cubicBezTo>
                        <a:pt x="6837" y="2080"/>
                        <a:pt x="6994" y="2237"/>
                        <a:pt x="6994" y="2426"/>
                      </a:cubicBezTo>
                      <a:cubicBezTo>
                        <a:pt x="6994" y="2647"/>
                        <a:pt x="6837" y="2773"/>
                        <a:pt x="6648" y="2773"/>
                      </a:cubicBezTo>
                      <a:lnTo>
                        <a:pt x="5955" y="2773"/>
                      </a:lnTo>
                      <a:cubicBezTo>
                        <a:pt x="5734" y="2773"/>
                        <a:pt x="5577" y="2647"/>
                        <a:pt x="5577" y="2426"/>
                      </a:cubicBezTo>
                      <a:cubicBezTo>
                        <a:pt x="5577" y="2206"/>
                        <a:pt x="5734" y="2080"/>
                        <a:pt x="5955" y="2080"/>
                      </a:cubicBezTo>
                      <a:close/>
                      <a:moveTo>
                        <a:pt x="8727" y="2080"/>
                      </a:moveTo>
                      <a:cubicBezTo>
                        <a:pt x="8948" y="2080"/>
                        <a:pt x="9105" y="2237"/>
                        <a:pt x="9105" y="2426"/>
                      </a:cubicBezTo>
                      <a:cubicBezTo>
                        <a:pt x="9105" y="2647"/>
                        <a:pt x="8948" y="2773"/>
                        <a:pt x="8727" y="2773"/>
                      </a:cubicBezTo>
                      <a:lnTo>
                        <a:pt x="8034" y="2773"/>
                      </a:lnTo>
                      <a:cubicBezTo>
                        <a:pt x="7845" y="2773"/>
                        <a:pt x="7688" y="2647"/>
                        <a:pt x="7688" y="2426"/>
                      </a:cubicBezTo>
                      <a:cubicBezTo>
                        <a:pt x="7688" y="2206"/>
                        <a:pt x="7845" y="2080"/>
                        <a:pt x="8034" y="2080"/>
                      </a:cubicBezTo>
                      <a:close/>
                      <a:moveTo>
                        <a:pt x="2426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cubicBezTo>
                        <a:pt x="2804" y="4001"/>
                        <a:pt x="2647" y="4159"/>
                        <a:pt x="2426" y="4159"/>
                      </a:cubicBezTo>
                      <a:lnTo>
                        <a:pt x="1733" y="4159"/>
                      </a:lnTo>
                      <a:cubicBezTo>
                        <a:pt x="1544" y="4159"/>
                        <a:pt x="1387" y="4001"/>
                        <a:pt x="1387" y="3812"/>
                      </a:cubicBezTo>
                      <a:cubicBezTo>
                        <a:pt x="1387" y="3623"/>
                        <a:pt x="1544" y="3466"/>
                        <a:pt x="1733" y="3466"/>
                      </a:cubicBezTo>
                      <a:close/>
                      <a:moveTo>
                        <a:pt x="4537" y="3466"/>
                      </a:moveTo>
                      <a:cubicBezTo>
                        <a:pt x="4726" y="3466"/>
                        <a:pt x="4884" y="3623"/>
                        <a:pt x="4884" y="3812"/>
                      </a:cubicBezTo>
                      <a:cubicBezTo>
                        <a:pt x="4884" y="4001"/>
                        <a:pt x="4695" y="4159"/>
                        <a:pt x="4537" y="4159"/>
                      </a:cubicBezTo>
                      <a:lnTo>
                        <a:pt x="3812" y="4159"/>
                      </a:lnTo>
                      <a:cubicBezTo>
                        <a:pt x="3623" y="4159"/>
                        <a:pt x="3466" y="4001"/>
                        <a:pt x="3466" y="3812"/>
                      </a:cubicBezTo>
                      <a:cubicBezTo>
                        <a:pt x="3466" y="3623"/>
                        <a:pt x="3623" y="3466"/>
                        <a:pt x="3812" y="3466"/>
                      </a:cubicBezTo>
                      <a:close/>
                      <a:moveTo>
                        <a:pt x="6648" y="3466"/>
                      </a:moveTo>
                      <a:cubicBezTo>
                        <a:pt x="6837" y="3466"/>
                        <a:pt x="6994" y="3623"/>
                        <a:pt x="6994" y="3812"/>
                      </a:cubicBezTo>
                      <a:cubicBezTo>
                        <a:pt x="6994" y="4001"/>
                        <a:pt x="6837" y="4159"/>
                        <a:pt x="6648" y="4159"/>
                      </a:cubicBezTo>
                      <a:lnTo>
                        <a:pt x="5955" y="4159"/>
                      </a:lnTo>
                      <a:cubicBezTo>
                        <a:pt x="5734" y="4159"/>
                        <a:pt x="5577" y="4001"/>
                        <a:pt x="5577" y="3812"/>
                      </a:cubicBezTo>
                      <a:cubicBezTo>
                        <a:pt x="5577" y="3623"/>
                        <a:pt x="5734" y="3466"/>
                        <a:pt x="5955" y="3466"/>
                      </a:cubicBezTo>
                      <a:close/>
                      <a:moveTo>
                        <a:pt x="2426" y="4852"/>
                      </a:moveTo>
                      <a:cubicBezTo>
                        <a:pt x="2647" y="4852"/>
                        <a:pt x="2804" y="5010"/>
                        <a:pt x="2804" y="5199"/>
                      </a:cubicBezTo>
                      <a:cubicBezTo>
                        <a:pt x="2804" y="5388"/>
                        <a:pt x="2647" y="5545"/>
                        <a:pt x="2426" y="5545"/>
                      </a:cubicBezTo>
                      <a:lnTo>
                        <a:pt x="1733" y="5545"/>
                      </a:lnTo>
                      <a:cubicBezTo>
                        <a:pt x="1544" y="5545"/>
                        <a:pt x="1387" y="5388"/>
                        <a:pt x="1387" y="5199"/>
                      </a:cubicBezTo>
                      <a:cubicBezTo>
                        <a:pt x="1387" y="5010"/>
                        <a:pt x="1544" y="4852"/>
                        <a:pt x="1733" y="4852"/>
                      </a:cubicBezTo>
                      <a:close/>
                      <a:moveTo>
                        <a:pt x="4537" y="4852"/>
                      </a:moveTo>
                      <a:cubicBezTo>
                        <a:pt x="4726" y="4852"/>
                        <a:pt x="4884" y="5010"/>
                        <a:pt x="4884" y="5199"/>
                      </a:cubicBezTo>
                      <a:cubicBezTo>
                        <a:pt x="4884" y="5388"/>
                        <a:pt x="4695" y="5545"/>
                        <a:pt x="4537" y="5545"/>
                      </a:cubicBezTo>
                      <a:lnTo>
                        <a:pt x="3812" y="5545"/>
                      </a:lnTo>
                      <a:cubicBezTo>
                        <a:pt x="3623" y="5545"/>
                        <a:pt x="3466" y="5388"/>
                        <a:pt x="3466" y="5199"/>
                      </a:cubicBezTo>
                      <a:cubicBezTo>
                        <a:pt x="3466" y="5010"/>
                        <a:pt x="3623" y="4852"/>
                        <a:pt x="3812" y="4852"/>
                      </a:cubicBezTo>
                      <a:close/>
                      <a:moveTo>
                        <a:pt x="0" y="0"/>
                      </a:moveTo>
                      <a:lnTo>
                        <a:pt x="0" y="5892"/>
                      </a:lnTo>
                      <a:cubicBezTo>
                        <a:pt x="0" y="6459"/>
                        <a:pt x="473" y="6931"/>
                        <a:pt x="1071" y="6931"/>
                      </a:cubicBezTo>
                      <a:lnTo>
                        <a:pt x="6490" y="6931"/>
                      </a:lnTo>
                      <a:cubicBezTo>
                        <a:pt x="6364" y="6616"/>
                        <a:pt x="6301" y="6270"/>
                        <a:pt x="6301" y="5892"/>
                      </a:cubicBezTo>
                      <a:cubicBezTo>
                        <a:pt x="6301" y="5797"/>
                        <a:pt x="6333" y="5671"/>
                        <a:pt x="6333" y="5545"/>
                      </a:cubicBezTo>
                      <a:lnTo>
                        <a:pt x="5955" y="5545"/>
                      </a:lnTo>
                      <a:cubicBezTo>
                        <a:pt x="5734" y="5545"/>
                        <a:pt x="5577" y="5388"/>
                        <a:pt x="5577" y="5199"/>
                      </a:cubicBezTo>
                      <a:cubicBezTo>
                        <a:pt x="5577" y="5010"/>
                        <a:pt x="5734" y="4852"/>
                        <a:pt x="5955" y="4852"/>
                      </a:cubicBezTo>
                      <a:lnTo>
                        <a:pt x="6490" y="4852"/>
                      </a:lnTo>
                      <a:cubicBezTo>
                        <a:pt x="6931" y="3623"/>
                        <a:pt x="8066" y="2741"/>
                        <a:pt x="9420" y="2741"/>
                      </a:cubicBezTo>
                      <a:cubicBezTo>
                        <a:pt x="9767" y="2741"/>
                        <a:pt x="10113" y="2836"/>
                        <a:pt x="10428" y="2962"/>
                      </a:cubicBezTo>
                      <a:lnTo>
                        <a:pt x="1042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4" name="Google Shape;9580;p73">
                  <a:extLst>
                    <a:ext uri="{FF2B5EF4-FFF2-40B4-BE49-F238E27FC236}">
                      <a16:creationId xmlns:a16="http://schemas.microsoft.com/office/drawing/2014/main" id="{0114CACA-B402-502F-2B29-597C4FA0F982}"/>
                    </a:ext>
                  </a:extLst>
                </p:cNvPr>
                <p:cNvSpPr/>
                <p:nvPr/>
              </p:nvSpPr>
              <p:spPr>
                <a:xfrm>
                  <a:off x="3859600" y="3591950"/>
                  <a:ext cx="261525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1" h="2836" extrusionOk="0">
                      <a:moveTo>
                        <a:pt x="1734" y="0"/>
                      </a:moveTo>
                      <a:cubicBezTo>
                        <a:pt x="1513" y="0"/>
                        <a:pt x="1356" y="158"/>
                        <a:pt x="1356" y="347"/>
                      </a:cubicBezTo>
                      <a:lnTo>
                        <a:pt x="1356" y="693"/>
                      </a:lnTo>
                      <a:lnTo>
                        <a:pt x="1009" y="693"/>
                      </a:lnTo>
                      <a:cubicBezTo>
                        <a:pt x="410" y="693"/>
                        <a:pt x="1" y="1166"/>
                        <a:pt x="1" y="1733"/>
                      </a:cubicBezTo>
                      <a:lnTo>
                        <a:pt x="1" y="2836"/>
                      </a:lnTo>
                      <a:lnTo>
                        <a:pt x="10429" y="2836"/>
                      </a:lnTo>
                      <a:lnTo>
                        <a:pt x="10429" y="1733"/>
                      </a:lnTo>
                      <a:lnTo>
                        <a:pt x="10460" y="1733"/>
                      </a:lnTo>
                      <a:cubicBezTo>
                        <a:pt x="10460" y="1134"/>
                        <a:pt x="9988" y="693"/>
                        <a:pt x="9421" y="693"/>
                      </a:cubicBezTo>
                      <a:lnTo>
                        <a:pt x="9074" y="693"/>
                      </a:lnTo>
                      <a:lnTo>
                        <a:pt x="9074" y="347"/>
                      </a:lnTo>
                      <a:cubicBezTo>
                        <a:pt x="9074" y="158"/>
                        <a:pt x="8917" y="0"/>
                        <a:pt x="8728" y="0"/>
                      </a:cubicBezTo>
                      <a:cubicBezTo>
                        <a:pt x="8539" y="0"/>
                        <a:pt x="8381" y="158"/>
                        <a:pt x="8381" y="347"/>
                      </a:cubicBezTo>
                      <a:lnTo>
                        <a:pt x="8381" y="693"/>
                      </a:lnTo>
                      <a:lnTo>
                        <a:pt x="6995" y="693"/>
                      </a:lnTo>
                      <a:lnTo>
                        <a:pt x="6995" y="347"/>
                      </a:lnTo>
                      <a:cubicBezTo>
                        <a:pt x="6995" y="158"/>
                        <a:pt x="6837" y="0"/>
                        <a:pt x="6648" y="0"/>
                      </a:cubicBezTo>
                      <a:cubicBezTo>
                        <a:pt x="6459" y="0"/>
                        <a:pt x="6302" y="158"/>
                        <a:pt x="6302" y="347"/>
                      </a:cubicBezTo>
                      <a:lnTo>
                        <a:pt x="6302" y="693"/>
                      </a:lnTo>
                      <a:lnTo>
                        <a:pt x="4159" y="693"/>
                      </a:lnTo>
                      <a:lnTo>
                        <a:pt x="4159" y="347"/>
                      </a:lnTo>
                      <a:cubicBezTo>
                        <a:pt x="4159" y="158"/>
                        <a:pt x="4002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3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50" name="Google Shape;9581;p73">
                <a:extLst>
                  <a:ext uri="{FF2B5EF4-FFF2-40B4-BE49-F238E27FC236}">
                    <a16:creationId xmlns:a16="http://schemas.microsoft.com/office/drawing/2014/main" id="{EAF92E98-73A1-88CB-3B15-588C319EDF4F}"/>
                  </a:ext>
                </a:extLst>
              </p:cNvPr>
              <p:cNvGrpSpPr/>
              <p:nvPr/>
            </p:nvGrpSpPr>
            <p:grpSpPr>
              <a:xfrm>
                <a:off x="6475073" y="4984646"/>
                <a:ext cx="500612" cy="500612"/>
                <a:chOff x="3860400" y="3955025"/>
                <a:chExt cx="296175" cy="296175"/>
              </a:xfrm>
              <a:grpFill/>
            </p:grpSpPr>
            <p:sp>
              <p:nvSpPr>
                <p:cNvPr id="77" name="Google Shape;9582;p73">
                  <a:extLst>
                    <a:ext uri="{FF2B5EF4-FFF2-40B4-BE49-F238E27FC236}">
                      <a16:creationId xmlns:a16="http://schemas.microsoft.com/office/drawing/2014/main" id="{9667A792-E581-BBF4-FC1C-6FF6A29340AA}"/>
                    </a:ext>
                  </a:extLst>
                </p:cNvPr>
                <p:cNvSpPr/>
                <p:nvPr/>
              </p:nvSpPr>
              <p:spPr>
                <a:xfrm>
                  <a:off x="3973825" y="3955025"/>
                  <a:ext cx="685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42" extrusionOk="0">
                      <a:moveTo>
                        <a:pt x="1355" y="1"/>
                      </a:moveTo>
                      <a:cubicBezTo>
                        <a:pt x="630" y="1"/>
                        <a:pt x="0" y="631"/>
                        <a:pt x="0" y="1387"/>
                      </a:cubicBezTo>
                      <a:cubicBezTo>
                        <a:pt x="0" y="2112"/>
                        <a:pt x="630" y="2742"/>
                        <a:pt x="1355" y="2742"/>
                      </a:cubicBezTo>
                      <a:cubicBezTo>
                        <a:pt x="2111" y="2742"/>
                        <a:pt x="2741" y="2112"/>
                        <a:pt x="2741" y="1387"/>
                      </a:cubicBezTo>
                      <a:cubicBezTo>
                        <a:pt x="2741" y="631"/>
                        <a:pt x="2142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8" name="Google Shape;9583;p73">
                  <a:extLst>
                    <a:ext uri="{FF2B5EF4-FFF2-40B4-BE49-F238E27FC236}">
                      <a16:creationId xmlns:a16="http://schemas.microsoft.com/office/drawing/2014/main" id="{C933E843-7AAA-1AA4-CA4D-44655410BBD4}"/>
                    </a:ext>
                  </a:extLst>
                </p:cNvPr>
                <p:cNvSpPr/>
                <p:nvPr/>
              </p:nvSpPr>
              <p:spPr>
                <a:xfrm>
                  <a:off x="3947025" y="40219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1"/>
                      </a:moveTo>
                      <a:cubicBezTo>
                        <a:pt x="316" y="442"/>
                        <a:pt x="1" y="1104"/>
                        <a:pt x="1" y="1797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8"/>
                        <a:pt x="347" y="2868"/>
                      </a:cubicBezTo>
                      <a:lnTo>
                        <a:pt x="4506" y="2868"/>
                      </a:lnTo>
                      <a:cubicBezTo>
                        <a:pt x="4727" y="2868"/>
                        <a:pt x="4884" y="2710"/>
                        <a:pt x="4884" y="2521"/>
                      </a:cubicBezTo>
                      <a:lnTo>
                        <a:pt x="4884" y="1860"/>
                      </a:lnTo>
                      <a:cubicBezTo>
                        <a:pt x="4884" y="1135"/>
                        <a:pt x="4569" y="473"/>
                        <a:pt x="4034" y="32"/>
                      </a:cubicBezTo>
                      <a:cubicBezTo>
                        <a:pt x="3655" y="473"/>
                        <a:pt x="3120" y="788"/>
                        <a:pt x="2427" y="788"/>
                      </a:cubicBezTo>
                      <a:cubicBezTo>
                        <a:pt x="1797" y="788"/>
                        <a:pt x="1198" y="473"/>
                        <a:pt x="8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9" name="Google Shape;9584;p73">
                  <a:extLst>
                    <a:ext uri="{FF2B5EF4-FFF2-40B4-BE49-F238E27FC236}">
                      <a16:creationId xmlns:a16="http://schemas.microsoft.com/office/drawing/2014/main" id="{0B00C712-D475-2F8A-1E5C-84F4F961D909}"/>
                    </a:ext>
                  </a:extLst>
                </p:cNvPr>
                <p:cNvSpPr/>
                <p:nvPr/>
              </p:nvSpPr>
              <p:spPr>
                <a:xfrm>
                  <a:off x="4086450" y="4145650"/>
                  <a:ext cx="701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191" extrusionOk="0">
                      <a:moveTo>
                        <a:pt x="0" y="0"/>
                      </a:moveTo>
                      <a:lnTo>
                        <a:pt x="0" y="4190"/>
                      </a:lnTo>
                      <a:lnTo>
                        <a:pt x="2458" y="4190"/>
                      </a:lnTo>
                      <a:cubicBezTo>
                        <a:pt x="2647" y="4190"/>
                        <a:pt x="2804" y="4033"/>
                        <a:pt x="2804" y="3844"/>
                      </a:cubicBezTo>
                      <a:lnTo>
                        <a:pt x="2804" y="315"/>
                      </a:lnTo>
                      <a:cubicBezTo>
                        <a:pt x="2773" y="158"/>
                        <a:pt x="2647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0" name="Google Shape;9585;p73">
                  <a:extLst>
                    <a:ext uri="{FF2B5EF4-FFF2-40B4-BE49-F238E27FC236}">
                      <a16:creationId xmlns:a16="http://schemas.microsoft.com/office/drawing/2014/main" id="{22E1E125-DD01-4124-CE3F-74CD30D1BF4D}"/>
                    </a:ext>
                  </a:extLst>
                </p:cNvPr>
                <p:cNvSpPr/>
                <p:nvPr/>
              </p:nvSpPr>
              <p:spPr>
                <a:xfrm>
                  <a:off x="3860400" y="4180300"/>
                  <a:ext cx="70125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805" extrusionOk="0">
                      <a:moveTo>
                        <a:pt x="347" y="0"/>
                      </a:moveTo>
                      <a:cubicBezTo>
                        <a:pt x="158" y="0"/>
                        <a:pt x="0" y="189"/>
                        <a:pt x="0" y="347"/>
                      </a:cubicBezTo>
                      <a:lnTo>
                        <a:pt x="0" y="2458"/>
                      </a:lnTo>
                      <a:cubicBezTo>
                        <a:pt x="0" y="2678"/>
                        <a:pt x="158" y="2804"/>
                        <a:pt x="347" y="2804"/>
                      </a:cubicBezTo>
                      <a:lnTo>
                        <a:pt x="2804" y="2804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1" name="Google Shape;9586;p73">
                  <a:extLst>
                    <a:ext uri="{FF2B5EF4-FFF2-40B4-BE49-F238E27FC236}">
                      <a16:creationId xmlns:a16="http://schemas.microsoft.com/office/drawing/2014/main" id="{402AB24A-D442-F904-B12F-F23C7B5C27E9}"/>
                    </a:ext>
                  </a:extLst>
                </p:cNvPr>
                <p:cNvSpPr/>
                <p:nvPr/>
              </p:nvSpPr>
              <p:spPr>
                <a:xfrm>
                  <a:off x="3947025" y="4111775"/>
                  <a:ext cx="1221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5577" extrusionOk="0">
                      <a:moveTo>
                        <a:pt x="2466" y="1377"/>
                      </a:moveTo>
                      <a:cubicBezTo>
                        <a:pt x="2522" y="1377"/>
                        <a:pt x="2582" y="1392"/>
                        <a:pt x="2647" y="1418"/>
                      </a:cubicBezTo>
                      <a:cubicBezTo>
                        <a:pt x="2742" y="1450"/>
                        <a:pt x="2836" y="1607"/>
                        <a:pt x="2836" y="1733"/>
                      </a:cubicBezTo>
                      <a:lnTo>
                        <a:pt x="2836" y="3497"/>
                      </a:lnTo>
                      <a:lnTo>
                        <a:pt x="3183" y="3497"/>
                      </a:lnTo>
                      <a:cubicBezTo>
                        <a:pt x="3372" y="3497"/>
                        <a:pt x="3529" y="3655"/>
                        <a:pt x="3529" y="3844"/>
                      </a:cubicBezTo>
                      <a:cubicBezTo>
                        <a:pt x="3529" y="4033"/>
                        <a:pt x="3340" y="4159"/>
                        <a:pt x="3151" y="4159"/>
                      </a:cubicBezTo>
                      <a:lnTo>
                        <a:pt x="1765" y="4159"/>
                      </a:lnTo>
                      <a:cubicBezTo>
                        <a:pt x="1576" y="4159"/>
                        <a:pt x="1419" y="4002"/>
                        <a:pt x="1419" y="3812"/>
                      </a:cubicBezTo>
                      <a:cubicBezTo>
                        <a:pt x="1419" y="3623"/>
                        <a:pt x="1576" y="3466"/>
                        <a:pt x="1765" y="3466"/>
                      </a:cubicBezTo>
                      <a:lnTo>
                        <a:pt x="2112" y="3466"/>
                      </a:lnTo>
                      <a:lnTo>
                        <a:pt x="2112" y="2552"/>
                      </a:lnTo>
                      <a:lnTo>
                        <a:pt x="1986" y="2678"/>
                      </a:lnTo>
                      <a:cubicBezTo>
                        <a:pt x="1938" y="2726"/>
                        <a:pt x="1852" y="2749"/>
                        <a:pt x="1765" y="2749"/>
                      </a:cubicBezTo>
                      <a:cubicBezTo>
                        <a:pt x="1679" y="2749"/>
                        <a:pt x="1592" y="2726"/>
                        <a:pt x="1545" y="2678"/>
                      </a:cubicBezTo>
                      <a:cubicBezTo>
                        <a:pt x="1419" y="2552"/>
                        <a:pt x="1419" y="2300"/>
                        <a:pt x="1545" y="2206"/>
                      </a:cubicBezTo>
                      <a:lnTo>
                        <a:pt x="2238" y="1481"/>
                      </a:lnTo>
                      <a:cubicBezTo>
                        <a:pt x="2312" y="1407"/>
                        <a:pt x="2385" y="1377"/>
                        <a:pt x="2466" y="1377"/>
                      </a:cubicBezTo>
                      <a:close/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5577"/>
                      </a:lnTo>
                      <a:lnTo>
                        <a:pt x="4853" y="5577"/>
                      </a:lnTo>
                      <a:cubicBezTo>
                        <a:pt x="4884" y="3245"/>
                        <a:pt x="4884" y="2678"/>
                        <a:pt x="4884" y="347"/>
                      </a:cubicBezTo>
                      <a:cubicBezTo>
                        <a:pt x="4884" y="158"/>
                        <a:pt x="4727" y="0"/>
                        <a:pt x="45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51" name="Google Shape;9587;p73">
                <a:extLst>
                  <a:ext uri="{FF2B5EF4-FFF2-40B4-BE49-F238E27FC236}">
                    <a16:creationId xmlns:a16="http://schemas.microsoft.com/office/drawing/2014/main" id="{9CB2091C-7696-CD1D-A61C-327F99240DAA}"/>
                  </a:ext>
                </a:extLst>
              </p:cNvPr>
              <p:cNvGrpSpPr/>
              <p:nvPr/>
            </p:nvGrpSpPr>
            <p:grpSpPr>
              <a:xfrm>
                <a:off x="9642831" y="3748557"/>
                <a:ext cx="508599" cy="499261"/>
                <a:chOff x="5716825" y="3235950"/>
                <a:chExt cx="300900" cy="295375"/>
              </a:xfrm>
              <a:grpFill/>
            </p:grpSpPr>
            <p:sp>
              <p:nvSpPr>
                <p:cNvPr id="73" name="Google Shape;9588;p73">
                  <a:extLst>
                    <a:ext uri="{FF2B5EF4-FFF2-40B4-BE49-F238E27FC236}">
                      <a16:creationId xmlns:a16="http://schemas.microsoft.com/office/drawing/2014/main" id="{2EBE6FA0-4D98-3186-1A70-78C03E8F5CE9}"/>
                    </a:ext>
                  </a:extLst>
                </p:cNvPr>
                <p:cNvSpPr/>
                <p:nvPr/>
              </p:nvSpPr>
              <p:spPr>
                <a:xfrm>
                  <a:off x="5716825" y="3309975"/>
                  <a:ext cx="137075" cy="14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61" extrusionOk="0">
                      <a:moveTo>
                        <a:pt x="2584" y="1"/>
                      </a:moveTo>
                      <a:lnTo>
                        <a:pt x="410" y="2206"/>
                      </a:lnTo>
                      <a:cubicBezTo>
                        <a:pt x="1" y="2615"/>
                        <a:pt x="1" y="3277"/>
                        <a:pt x="410" y="3655"/>
                      </a:cubicBezTo>
                      <a:lnTo>
                        <a:pt x="2584" y="5860"/>
                      </a:lnTo>
                      <a:lnTo>
                        <a:pt x="3781" y="4632"/>
                      </a:lnTo>
                      <a:cubicBezTo>
                        <a:pt x="3844" y="4584"/>
                        <a:pt x="3939" y="4561"/>
                        <a:pt x="4029" y="4561"/>
                      </a:cubicBezTo>
                      <a:cubicBezTo>
                        <a:pt x="4120" y="4561"/>
                        <a:pt x="4206" y="4584"/>
                        <a:pt x="4254" y="4632"/>
                      </a:cubicBezTo>
                      <a:lnTo>
                        <a:pt x="4726" y="5104"/>
                      </a:lnTo>
                      <a:cubicBezTo>
                        <a:pt x="4789" y="5167"/>
                        <a:pt x="4884" y="5199"/>
                        <a:pt x="4974" y="5199"/>
                      </a:cubicBezTo>
                      <a:cubicBezTo>
                        <a:pt x="5065" y="5199"/>
                        <a:pt x="5152" y="5167"/>
                        <a:pt x="5199" y="5104"/>
                      </a:cubicBezTo>
                      <a:cubicBezTo>
                        <a:pt x="5325" y="5010"/>
                        <a:pt x="5325" y="4758"/>
                        <a:pt x="5199" y="4632"/>
                      </a:cubicBezTo>
                      <a:lnTo>
                        <a:pt x="4726" y="4159"/>
                      </a:lnTo>
                      <a:cubicBezTo>
                        <a:pt x="4632" y="4065"/>
                        <a:pt x="4632" y="3813"/>
                        <a:pt x="4726" y="3687"/>
                      </a:cubicBezTo>
                      <a:lnTo>
                        <a:pt x="5482" y="2962"/>
                      </a:lnTo>
                      <a:lnTo>
                        <a:pt x="5010" y="2489"/>
                      </a:lnTo>
                      <a:lnTo>
                        <a:pt x="4789" y="2710"/>
                      </a:lnTo>
                      <a:cubicBezTo>
                        <a:pt x="4584" y="2915"/>
                        <a:pt x="4317" y="3017"/>
                        <a:pt x="4049" y="3017"/>
                      </a:cubicBezTo>
                      <a:cubicBezTo>
                        <a:pt x="3781" y="3017"/>
                        <a:pt x="3513" y="2915"/>
                        <a:pt x="3309" y="2710"/>
                      </a:cubicBezTo>
                      <a:cubicBezTo>
                        <a:pt x="2930" y="2332"/>
                        <a:pt x="2930" y="1670"/>
                        <a:pt x="3309" y="1261"/>
                      </a:cubicBezTo>
                      <a:lnTo>
                        <a:pt x="3561" y="1040"/>
                      </a:lnTo>
                      <a:lnTo>
                        <a:pt x="258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4" name="Google Shape;9589;p73">
                  <a:extLst>
                    <a:ext uri="{FF2B5EF4-FFF2-40B4-BE49-F238E27FC236}">
                      <a16:creationId xmlns:a16="http://schemas.microsoft.com/office/drawing/2014/main" id="{DD13A5C7-2974-A26E-FF65-ED96B4DD084D}"/>
                    </a:ext>
                  </a:extLst>
                </p:cNvPr>
                <p:cNvSpPr/>
                <p:nvPr/>
              </p:nvSpPr>
              <p:spPr>
                <a:xfrm>
                  <a:off x="5794025" y="3235950"/>
                  <a:ext cx="145725" cy="1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9" h="5356" extrusionOk="0">
                      <a:moveTo>
                        <a:pt x="2926" y="0"/>
                      </a:moveTo>
                      <a:cubicBezTo>
                        <a:pt x="2662" y="0"/>
                        <a:pt x="2394" y="95"/>
                        <a:pt x="2205" y="284"/>
                      </a:cubicBezTo>
                      <a:lnTo>
                        <a:pt x="0" y="2457"/>
                      </a:lnTo>
                      <a:lnTo>
                        <a:pt x="1229" y="3686"/>
                      </a:lnTo>
                      <a:cubicBezTo>
                        <a:pt x="1323" y="3781"/>
                        <a:pt x="1323" y="4033"/>
                        <a:pt x="1229" y="4127"/>
                      </a:cubicBezTo>
                      <a:lnTo>
                        <a:pt x="725" y="4600"/>
                      </a:lnTo>
                      <a:cubicBezTo>
                        <a:pt x="630" y="4726"/>
                        <a:pt x="630" y="4978"/>
                        <a:pt x="725" y="5072"/>
                      </a:cubicBezTo>
                      <a:cubicBezTo>
                        <a:pt x="788" y="5135"/>
                        <a:pt x="882" y="5167"/>
                        <a:pt x="977" y="5167"/>
                      </a:cubicBezTo>
                      <a:cubicBezTo>
                        <a:pt x="1071" y="5167"/>
                        <a:pt x="1166" y="5135"/>
                        <a:pt x="1229" y="5072"/>
                      </a:cubicBezTo>
                      <a:lnTo>
                        <a:pt x="1701" y="4600"/>
                      </a:lnTo>
                      <a:cubicBezTo>
                        <a:pt x="1749" y="4553"/>
                        <a:pt x="1835" y="4529"/>
                        <a:pt x="1926" y="4529"/>
                      </a:cubicBezTo>
                      <a:cubicBezTo>
                        <a:pt x="2016" y="4529"/>
                        <a:pt x="2111" y="4553"/>
                        <a:pt x="2174" y="4600"/>
                      </a:cubicBezTo>
                      <a:lnTo>
                        <a:pt x="2898" y="5356"/>
                      </a:lnTo>
                      <a:lnTo>
                        <a:pt x="3371" y="4883"/>
                      </a:lnTo>
                      <a:lnTo>
                        <a:pt x="3151" y="4663"/>
                      </a:lnTo>
                      <a:cubicBezTo>
                        <a:pt x="2741" y="4253"/>
                        <a:pt x="2741" y="3592"/>
                        <a:pt x="3151" y="3214"/>
                      </a:cubicBezTo>
                      <a:cubicBezTo>
                        <a:pt x="3340" y="3009"/>
                        <a:pt x="3607" y="2906"/>
                        <a:pt x="3875" y="2906"/>
                      </a:cubicBezTo>
                      <a:cubicBezTo>
                        <a:pt x="4143" y="2906"/>
                        <a:pt x="4411" y="3009"/>
                        <a:pt x="4600" y="3214"/>
                      </a:cubicBezTo>
                      <a:lnTo>
                        <a:pt x="4852" y="3434"/>
                      </a:lnTo>
                      <a:lnTo>
                        <a:pt x="5828" y="2457"/>
                      </a:lnTo>
                      <a:lnTo>
                        <a:pt x="3623" y="284"/>
                      </a:lnTo>
                      <a:cubicBezTo>
                        <a:pt x="3450" y="95"/>
                        <a:pt x="3190" y="0"/>
                        <a:pt x="29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5" name="Google Shape;9590;p73">
                  <a:extLst>
                    <a:ext uri="{FF2B5EF4-FFF2-40B4-BE49-F238E27FC236}">
                      <a16:creationId xmlns:a16="http://schemas.microsoft.com/office/drawing/2014/main" id="{99F10A2B-3FDC-45D0-9C7A-99C76C9F3786}"/>
                    </a:ext>
                  </a:extLst>
                </p:cNvPr>
                <p:cNvSpPr/>
                <p:nvPr/>
              </p:nvSpPr>
              <p:spPr>
                <a:xfrm>
                  <a:off x="5880650" y="3309975"/>
                  <a:ext cx="137075" cy="14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29" extrusionOk="0">
                      <a:moveTo>
                        <a:pt x="2899" y="1"/>
                      </a:moveTo>
                      <a:lnTo>
                        <a:pt x="1702" y="1229"/>
                      </a:lnTo>
                      <a:cubicBezTo>
                        <a:pt x="1639" y="1292"/>
                        <a:pt x="1544" y="1324"/>
                        <a:pt x="1450" y="1324"/>
                      </a:cubicBezTo>
                      <a:cubicBezTo>
                        <a:pt x="1355" y="1324"/>
                        <a:pt x="1261" y="1292"/>
                        <a:pt x="1198" y="1229"/>
                      </a:cubicBezTo>
                      <a:lnTo>
                        <a:pt x="725" y="757"/>
                      </a:lnTo>
                      <a:cubicBezTo>
                        <a:pt x="678" y="694"/>
                        <a:pt x="591" y="662"/>
                        <a:pt x="501" y="662"/>
                      </a:cubicBezTo>
                      <a:cubicBezTo>
                        <a:pt x="410" y="662"/>
                        <a:pt x="316" y="694"/>
                        <a:pt x="253" y="757"/>
                      </a:cubicBezTo>
                      <a:cubicBezTo>
                        <a:pt x="158" y="883"/>
                        <a:pt x="158" y="1103"/>
                        <a:pt x="253" y="1229"/>
                      </a:cubicBezTo>
                      <a:lnTo>
                        <a:pt x="725" y="1702"/>
                      </a:lnTo>
                      <a:cubicBezTo>
                        <a:pt x="851" y="1828"/>
                        <a:pt x="851" y="2048"/>
                        <a:pt x="725" y="2174"/>
                      </a:cubicBezTo>
                      <a:lnTo>
                        <a:pt x="1" y="2899"/>
                      </a:lnTo>
                      <a:lnTo>
                        <a:pt x="473" y="3372"/>
                      </a:lnTo>
                      <a:lnTo>
                        <a:pt x="694" y="3151"/>
                      </a:lnTo>
                      <a:cubicBezTo>
                        <a:pt x="898" y="2946"/>
                        <a:pt x="1166" y="2844"/>
                        <a:pt x="1434" y="2844"/>
                      </a:cubicBezTo>
                      <a:cubicBezTo>
                        <a:pt x="1702" y="2844"/>
                        <a:pt x="1970" y="2946"/>
                        <a:pt x="2174" y="3151"/>
                      </a:cubicBezTo>
                      <a:cubicBezTo>
                        <a:pt x="2552" y="3529"/>
                        <a:pt x="2552" y="4222"/>
                        <a:pt x="2174" y="4600"/>
                      </a:cubicBezTo>
                      <a:lnTo>
                        <a:pt x="1922" y="4852"/>
                      </a:lnTo>
                      <a:lnTo>
                        <a:pt x="2899" y="5829"/>
                      </a:lnTo>
                      <a:lnTo>
                        <a:pt x="5073" y="3655"/>
                      </a:lnTo>
                      <a:cubicBezTo>
                        <a:pt x="5482" y="3277"/>
                        <a:pt x="5482" y="2615"/>
                        <a:pt x="5073" y="2206"/>
                      </a:cubicBezTo>
                      <a:lnTo>
                        <a:pt x="289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6" name="Google Shape;9591;p73">
                  <a:extLst>
                    <a:ext uri="{FF2B5EF4-FFF2-40B4-BE49-F238E27FC236}">
                      <a16:creationId xmlns:a16="http://schemas.microsoft.com/office/drawing/2014/main" id="{8A82AF85-5BF7-E589-A105-080885889716}"/>
                    </a:ext>
                  </a:extLst>
                </p:cNvPr>
                <p:cNvSpPr/>
                <p:nvPr/>
              </p:nvSpPr>
              <p:spPr>
                <a:xfrm>
                  <a:off x="5794025" y="3396625"/>
                  <a:ext cx="147300" cy="1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" h="5388" extrusionOk="0">
                      <a:moveTo>
                        <a:pt x="2993" y="0"/>
                      </a:moveTo>
                      <a:lnTo>
                        <a:pt x="2520" y="473"/>
                      </a:lnTo>
                      <a:lnTo>
                        <a:pt x="2741" y="725"/>
                      </a:lnTo>
                      <a:cubicBezTo>
                        <a:pt x="3151" y="1103"/>
                        <a:pt x="3151" y="1764"/>
                        <a:pt x="2741" y="2174"/>
                      </a:cubicBezTo>
                      <a:cubicBezTo>
                        <a:pt x="2505" y="2363"/>
                        <a:pt x="2221" y="2457"/>
                        <a:pt x="1949" y="2457"/>
                      </a:cubicBezTo>
                      <a:cubicBezTo>
                        <a:pt x="1678" y="2457"/>
                        <a:pt x="1418" y="2363"/>
                        <a:pt x="1229" y="2174"/>
                      </a:cubicBezTo>
                      <a:lnTo>
                        <a:pt x="977" y="1922"/>
                      </a:lnTo>
                      <a:lnTo>
                        <a:pt x="0" y="2930"/>
                      </a:lnTo>
                      <a:lnTo>
                        <a:pt x="2205" y="5072"/>
                      </a:lnTo>
                      <a:cubicBezTo>
                        <a:pt x="2394" y="5293"/>
                        <a:pt x="2678" y="5387"/>
                        <a:pt x="2930" y="5387"/>
                      </a:cubicBezTo>
                      <a:cubicBezTo>
                        <a:pt x="3214" y="5387"/>
                        <a:pt x="3497" y="5293"/>
                        <a:pt x="3686" y="5072"/>
                      </a:cubicBezTo>
                      <a:lnTo>
                        <a:pt x="5891" y="2930"/>
                      </a:lnTo>
                      <a:lnTo>
                        <a:pt x="4663" y="1701"/>
                      </a:lnTo>
                      <a:cubicBezTo>
                        <a:pt x="4568" y="1575"/>
                        <a:pt x="4568" y="1355"/>
                        <a:pt x="4663" y="1229"/>
                      </a:cubicBezTo>
                      <a:lnTo>
                        <a:pt x="5167" y="756"/>
                      </a:lnTo>
                      <a:cubicBezTo>
                        <a:pt x="5261" y="630"/>
                        <a:pt x="5261" y="410"/>
                        <a:pt x="5167" y="284"/>
                      </a:cubicBezTo>
                      <a:cubicBezTo>
                        <a:pt x="5104" y="221"/>
                        <a:pt x="5009" y="189"/>
                        <a:pt x="4915" y="189"/>
                      </a:cubicBezTo>
                      <a:cubicBezTo>
                        <a:pt x="4820" y="189"/>
                        <a:pt x="4726" y="221"/>
                        <a:pt x="4663" y="284"/>
                      </a:cubicBezTo>
                      <a:lnTo>
                        <a:pt x="4190" y="756"/>
                      </a:lnTo>
                      <a:cubicBezTo>
                        <a:pt x="4143" y="819"/>
                        <a:pt x="4056" y="851"/>
                        <a:pt x="3966" y="851"/>
                      </a:cubicBezTo>
                      <a:cubicBezTo>
                        <a:pt x="3875" y="851"/>
                        <a:pt x="3781" y="819"/>
                        <a:pt x="3718" y="756"/>
                      </a:cubicBezTo>
                      <a:lnTo>
                        <a:pt x="29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52" name="Google Shape;9592;p73">
                <a:extLst>
                  <a:ext uri="{FF2B5EF4-FFF2-40B4-BE49-F238E27FC236}">
                    <a16:creationId xmlns:a16="http://schemas.microsoft.com/office/drawing/2014/main" id="{B70EAE80-9CAB-6D78-3209-FB210A78ACAD}"/>
                  </a:ext>
                </a:extLst>
              </p:cNvPr>
              <p:cNvGrpSpPr/>
              <p:nvPr/>
            </p:nvGrpSpPr>
            <p:grpSpPr>
              <a:xfrm>
                <a:off x="9661466" y="4393899"/>
                <a:ext cx="471329" cy="468667"/>
                <a:chOff x="5727850" y="3609275"/>
                <a:chExt cx="278850" cy="277275"/>
              </a:xfrm>
              <a:grpFill/>
            </p:grpSpPr>
            <p:sp>
              <p:nvSpPr>
                <p:cNvPr id="68" name="Google Shape;9593;p73">
                  <a:extLst>
                    <a:ext uri="{FF2B5EF4-FFF2-40B4-BE49-F238E27FC236}">
                      <a16:creationId xmlns:a16="http://schemas.microsoft.com/office/drawing/2014/main" id="{C0BD73B4-A101-F256-8FD3-43CDF1981511}"/>
                    </a:ext>
                  </a:extLst>
                </p:cNvPr>
                <p:cNvSpPr/>
                <p:nvPr/>
              </p:nvSpPr>
              <p:spPr>
                <a:xfrm>
                  <a:off x="5884600" y="3765225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6" y="662"/>
                      </a:moveTo>
                      <a:cubicBezTo>
                        <a:pt x="2646" y="662"/>
                        <a:pt x="2804" y="819"/>
                        <a:pt x="2804" y="1008"/>
                      </a:cubicBezTo>
                      <a:cubicBezTo>
                        <a:pt x="2804" y="1197"/>
                        <a:pt x="2646" y="1355"/>
                        <a:pt x="2426" y="1355"/>
                      </a:cubicBezTo>
                      <a:cubicBezTo>
                        <a:pt x="2237" y="1355"/>
                        <a:pt x="2079" y="1197"/>
                        <a:pt x="2079" y="1008"/>
                      </a:cubicBezTo>
                      <a:cubicBezTo>
                        <a:pt x="2079" y="819"/>
                        <a:pt x="2237" y="662"/>
                        <a:pt x="2426" y="662"/>
                      </a:cubicBezTo>
                      <a:close/>
                      <a:moveTo>
                        <a:pt x="2426" y="1670"/>
                      </a:moveTo>
                      <a:cubicBezTo>
                        <a:pt x="2646" y="1670"/>
                        <a:pt x="2804" y="1828"/>
                        <a:pt x="2804" y="2048"/>
                      </a:cubicBezTo>
                      <a:lnTo>
                        <a:pt x="2804" y="3781"/>
                      </a:lnTo>
                      <a:cubicBezTo>
                        <a:pt x="2804" y="3970"/>
                        <a:pt x="2646" y="4127"/>
                        <a:pt x="2426" y="4127"/>
                      </a:cubicBezTo>
                      <a:cubicBezTo>
                        <a:pt x="2237" y="4127"/>
                        <a:pt x="2079" y="3970"/>
                        <a:pt x="2079" y="3781"/>
                      </a:cubicBezTo>
                      <a:lnTo>
                        <a:pt x="2079" y="2048"/>
                      </a:lnTo>
                      <a:cubicBezTo>
                        <a:pt x="2079" y="1828"/>
                        <a:pt x="2237" y="1670"/>
                        <a:pt x="2426" y="1670"/>
                      </a:cubicBezTo>
                      <a:close/>
                      <a:moveTo>
                        <a:pt x="2426" y="0"/>
                      </a:moveTo>
                      <a:cubicBezTo>
                        <a:pt x="1103" y="0"/>
                        <a:pt x="0" y="1103"/>
                        <a:pt x="0" y="2426"/>
                      </a:cubicBezTo>
                      <a:cubicBezTo>
                        <a:pt x="0" y="3749"/>
                        <a:pt x="1103" y="4852"/>
                        <a:pt x="2426" y="4852"/>
                      </a:cubicBezTo>
                      <a:cubicBezTo>
                        <a:pt x="3781" y="4852"/>
                        <a:pt x="4883" y="3749"/>
                        <a:pt x="4883" y="2426"/>
                      </a:cubicBezTo>
                      <a:cubicBezTo>
                        <a:pt x="4883" y="1040"/>
                        <a:pt x="3781" y="0"/>
                        <a:pt x="24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9" name="Google Shape;9594;p73">
                  <a:extLst>
                    <a:ext uri="{FF2B5EF4-FFF2-40B4-BE49-F238E27FC236}">
                      <a16:creationId xmlns:a16="http://schemas.microsoft.com/office/drawing/2014/main" id="{4C41D8A9-FA0F-76C1-36C8-66264774CD77}"/>
                    </a:ext>
                  </a:extLst>
                </p:cNvPr>
                <p:cNvSpPr/>
                <p:nvPr/>
              </p:nvSpPr>
              <p:spPr>
                <a:xfrm>
                  <a:off x="5727850" y="3669125"/>
                  <a:ext cx="35475" cy="21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8665" extrusionOk="0">
                      <a:moveTo>
                        <a:pt x="32" y="1"/>
                      </a:moveTo>
                      <a:lnTo>
                        <a:pt x="32" y="7310"/>
                      </a:lnTo>
                      <a:cubicBezTo>
                        <a:pt x="1" y="8034"/>
                        <a:pt x="631" y="8665"/>
                        <a:pt x="1418" y="8665"/>
                      </a:cubicBezTo>
                      <a:lnTo>
                        <a:pt x="1418" y="347"/>
                      </a:lnTo>
                      <a:lnTo>
                        <a:pt x="1072" y="347"/>
                      </a:lnTo>
                      <a:cubicBezTo>
                        <a:pt x="662" y="347"/>
                        <a:pt x="316" y="253"/>
                        <a:pt x="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0" name="Google Shape;9595;p73">
                  <a:extLst>
                    <a:ext uri="{FF2B5EF4-FFF2-40B4-BE49-F238E27FC236}">
                      <a16:creationId xmlns:a16="http://schemas.microsoft.com/office/drawing/2014/main" id="{11A67B7C-0E76-A91E-292A-F7AD3A581B2D}"/>
                    </a:ext>
                  </a:extLst>
                </p:cNvPr>
                <p:cNvSpPr/>
                <p:nvPr/>
              </p:nvSpPr>
              <p:spPr>
                <a:xfrm>
                  <a:off x="5779825" y="3677800"/>
                  <a:ext cx="1749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96" h="8318" extrusionOk="0">
                      <a:moveTo>
                        <a:pt x="5262" y="693"/>
                      </a:moveTo>
                      <a:cubicBezTo>
                        <a:pt x="5451" y="693"/>
                        <a:pt x="5609" y="851"/>
                        <a:pt x="5609" y="1040"/>
                      </a:cubicBezTo>
                      <a:cubicBezTo>
                        <a:pt x="5609" y="1229"/>
                        <a:pt x="5451" y="1386"/>
                        <a:pt x="5262" y="1386"/>
                      </a:cubicBezTo>
                      <a:lnTo>
                        <a:pt x="1072" y="1386"/>
                      </a:lnTo>
                      <a:cubicBezTo>
                        <a:pt x="883" y="1386"/>
                        <a:pt x="726" y="1229"/>
                        <a:pt x="726" y="1040"/>
                      </a:cubicBezTo>
                      <a:cubicBezTo>
                        <a:pt x="726" y="851"/>
                        <a:pt x="883" y="693"/>
                        <a:pt x="1072" y="693"/>
                      </a:cubicBezTo>
                      <a:close/>
                      <a:moveTo>
                        <a:pt x="5262" y="2080"/>
                      </a:moveTo>
                      <a:cubicBezTo>
                        <a:pt x="5451" y="2080"/>
                        <a:pt x="5609" y="2237"/>
                        <a:pt x="5609" y="2426"/>
                      </a:cubicBezTo>
                      <a:cubicBezTo>
                        <a:pt x="5609" y="2615"/>
                        <a:pt x="5451" y="2773"/>
                        <a:pt x="5262" y="2773"/>
                      </a:cubicBezTo>
                      <a:lnTo>
                        <a:pt x="1072" y="2773"/>
                      </a:lnTo>
                      <a:cubicBezTo>
                        <a:pt x="883" y="2773"/>
                        <a:pt x="726" y="2615"/>
                        <a:pt x="726" y="2426"/>
                      </a:cubicBezTo>
                      <a:cubicBezTo>
                        <a:pt x="726" y="2237"/>
                        <a:pt x="883" y="2080"/>
                        <a:pt x="1072" y="2080"/>
                      </a:cubicBezTo>
                      <a:close/>
                      <a:moveTo>
                        <a:pt x="1" y="0"/>
                      </a:moveTo>
                      <a:lnTo>
                        <a:pt x="1" y="8318"/>
                      </a:lnTo>
                      <a:lnTo>
                        <a:pt x="4695" y="8318"/>
                      </a:lnTo>
                      <a:cubicBezTo>
                        <a:pt x="4002" y="7750"/>
                        <a:pt x="3498" y="6868"/>
                        <a:pt x="3498" y="5892"/>
                      </a:cubicBezTo>
                      <a:cubicBezTo>
                        <a:pt x="3498" y="5766"/>
                        <a:pt x="3561" y="5640"/>
                        <a:pt x="3561" y="5545"/>
                      </a:cubicBezTo>
                      <a:lnTo>
                        <a:pt x="1072" y="5545"/>
                      </a:lnTo>
                      <a:cubicBezTo>
                        <a:pt x="883" y="5545"/>
                        <a:pt x="726" y="5388"/>
                        <a:pt x="726" y="5167"/>
                      </a:cubicBezTo>
                      <a:lnTo>
                        <a:pt x="726" y="3812"/>
                      </a:lnTo>
                      <a:cubicBezTo>
                        <a:pt x="726" y="3592"/>
                        <a:pt x="883" y="3434"/>
                        <a:pt x="1072" y="3434"/>
                      </a:cubicBezTo>
                      <a:lnTo>
                        <a:pt x="4695" y="3434"/>
                      </a:lnTo>
                      <a:cubicBezTo>
                        <a:pt x="5199" y="3056"/>
                        <a:pt x="5861" y="2773"/>
                        <a:pt x="6617" y="2773"/>
                      </a:cubicBezTo>
                      <a:cubicBezTo>
                        <a:pt x="6743" y="2773"/>
                        <a:pt x="6869" y="2804"/>
                        <a:pt x="6995" y="2804"/>
                      </a:cubicBezTo>
                      <a:lnTo>
                        <a:pt x="699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1" name="Google Shape;9596;p73">
                  <a:extLst>
                    <a:ext uri="{FF2B5EF4-FFF2-40B4-BE49-F238E27FC236}">
                      <a16:creationId xmlns:a16="http://schemas.microsoft.com/office/drawing/2014/main" id="{1A686C15-2C85-C22E-D181-914534AB83FE}"/>
                    </a:ext>
                  </a:extLst>
                </p:cNvPr>
                <p:cNvSpPr/>
                <p:nvPr/>
              </p:nvSpPr>
              <p:spPr>
                <a:xfrm>
                  <a:off x="5815275" y="3781750"/>
                  <a:ext cx="662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2301" y="694"/>
                      </a:lnTo>
                      <a:cubicBezTo>
                        <a:pt x="2364" y="473"/>
                        <a:pt x="2490" y="221"/>
                        <a:pt x="26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2" name="Google Shape;9597;p73">
                  <a:extLst>
                    <a:ext uri="{FF2B5EF4-FFF2-40B4-BE49-F238E27FC236}">
                      <a16:creationId xmlns:a16="http://schemas.microsoft.com/office/drawing/2014/main" id="{4B4D910E-7EA0-009C-E826-0D21FC7CE51D}"/>
                    </a:ext>
                  </a:extLst>
                </p:cNvPr>
                <p:cNvSpPr/>
                <p:nvPr/>
              </p:nvSpPr>
              <p:spPr>
                <a:xfrm>
                  <a:off x="5727850" y="3609275"/>
                  <a:ext cx="2260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2049" extrusionOk="0">
                      <a:moveTo>
                        <a:pt x="1072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cubicBezTo>
                        <a:pt x="1" y="1576"/>
                        <a:pt x="473" y="2048"/>
                        <a:pt x="1072" y="2048"/>
                      </a:cubicBezTo>
                      <a:lnTo>
                        <a:pt x="9043" y="2048"/>
                      </a:lnTo>
                      <a:cubicBezTo>
                        <a:pt x="8475" y="2048"/>
                        <a:pt x="8034" y="1576"/>
                        <a:pt x="8034" y="1040"/>
                      </a:cubicBezTo>
                      <a:cubicBezTo>
                        <a:pt x="8034" y="441"/>
                        <a:pt x="8507" y="0"/>
                        <a:pt x="90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53" name="Google Shape;9598;p73">
                <a:extLst>
                  <a:ext uri="{FF2B5EF4-FFF2-40B4-BE49-F238E27FC236}">
                    <a16:creationId xmlns:a16="http://schemas.microsoft.com/office/drawing/2014/main" id="{33ED0925-D3F9-1BCF-398E-54DDE92A15E0}"/>
                  </a:ext>
                </a:extLst>
              </p:cNvPr>
              <p:cNvGrpSpPr/>
              <p:nvPr/>
            </p:nvGrpSpPr>
            <p:grpSpPr>
              <a:xfrm>
                <a:off x="9677461" y="4985321"/>
                <a:ext cx="439341" cy="499261"/>
                <a:chOff x="5736525" y="3963700"/>
                <a:chExt cx="259925" cy="295375"/>
              </a:xfrm>
              <a:grpFill/>
            </p:grpSpPr>
            <p:sp>
              <p:nvSpPr>
                <p:cNvPr id="61" name="Google Shape;9599;p73">
                  <a:extLst>
                    <a:ext uri="{FF2B5EF4-FFF2-40B4-BE49-F238E27FC236}">
                      <a16:creationId xmlns:a16="http://schemas.microsoft.com/office/drawing/2014/main" id="{B39C6600-5150-2778-F430-B9C8AA4C7198}"/>
                    </a:ext>
                  </a:extLst>
                </p:cNvPr>
                <p:cNvSpPr/>
                <p:nvPr/>
              </p:nvSpPr>
              <p:spPr>
                <a:xfrm>
                  <a:off x="5736525" y="4153525"/>
                  <a:ext cx="121300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222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3875"/>
                      </a:lnTo>
                      <a:cubicBezTo>
                        <a:pt x="0" y="4064"/>
                        <a:pt x="158" y="4222"/>
                        <a:pt x="378" y="4222"/>
                      </a:cubicBezTo>
                      <a:lnTo>
                        <a:pt x="4852" y="4222"/>
                      </a:lnTo>
                      <a:lnTo>
                        <a:pt x="4852" y="2584"/>
                      </a:lnTo>
                      <a:lnTo>
                        <a:pt x="23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2" name="Google Shape;9600;p73">
                  <a:extLst>
                    <a:ext uri="{FF2B5EF4-FFF2-40B4-BE49-F238E27FC236}">
                      <a16:creationId xmlns:a16="http://schemas.microsoft.com/office/drawing/2014/main" id="{EDC0C703-FEEB-154E-62BB-A8E835407D8D}"/>
                    </a:ext>
                  </a:extLst>
                </p:cNvPr>
                <p:cNvSpPr/>
                <p:nvPr/>
              </p:nvSpPr>
              <p:spPr>
                <a:xfrm>
                  <a:off x="5833400" y="41684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2678" y="1"/>
                      </a:moveTo>
                      <a:lnTo>
                        <a:pt x="2678" y="1"/>
                      </a:lnTo>
                      <a:cubicBezTo>
                        <a:pt x="2458" y="32"/>
                        <a:pt x="2237" y="127"/>
                        <a:pt x="1985" y="127"/>
                      </a:cubicBezTo>
                      <a:lnTo>
                        <a:pt x="662" y="127"/>
                      </a:lnTo>
                      <a:cubicBezTo>
                        <a:pt x="441" y="127"/>
                        <a:pt x="221" y="95"/>
                        <a:pt x="0" y="1"/>
                      </a:cubicBezTo>
                      <a:lnTo>
                        <a:pt x="0" y="1"/>
                      </a:lnTo>
                      <a:lnTo>
                        <a:pt x="1323" y="1355"/>
                      </a:lnTo>
                      <a:lnTo>
                        <a:pt x="267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3" name="Google Shape;9601;p73">
                  <a:extLst>
                    <a:ext uri="{FF2B5EF4-FFF2-40B4-BE49-F238E27FC236}">
                      <a16:creationId xmlns:a16="http://schemas.microsoft.com/office/drawing/2014/main" id="{1B337478-C2B1-21F2-94E4-B6AD5EDB7459}"/>
                    </a:ext>
                  </a:extLst>
                </p:cNvPr>
                <p:cNvSpPr/>
                <p:nvPr/>
              </p:nvSpPr>
              <p:spPr>
                <a:xfrm>
                  <a:off x="5875925" y="4153525"/>
                  <a:ext cx="120525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222" extrusionOk="0">
                      <a:moveTo>
                        <a:pt x="2426" y="2048"/>
                      </a:moveTo>
                      <a:cubicBezTo>
                        <a:pt x="2615" y="2048"/>
                        <a:pt x="2773" y="2205"/>
                        <a:pt x="2773" y="2426"/>
                      </a:cubicBezTo>
                      <a:cubicBezTo>
                        <a:pt x="2773" y="2615"/>
                        <a:pt x="2615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13" y="2773"/>
                        <a:pt x="1355" y="2615"/>
                        <a:pt x="1355" y="2426"/>
                      </a:cubicBezTo>
                      <a:cubicBezTo>
                        <a:pt x="1355" y="2205"/>
                        <a:pt x="1513" y="2048"/>
                        <a:pt x="1733" y="2048"/>
                      </a:cubicBezTo>
                      <a:close/>
                      <a:moveTo>
                        <a:pt x="2552" y="0"/>
                      </a:moveTo>
                      <a:lnTo>
                        <a:pt x="1" y="2584"/>
                      </a:lnTo>
                      <a:lnTo>
                        <a:pt x="1" y="4222"/>
                      </a:lnTo>
                      <a:lnTo>
                        <a:pt x="4474" y="4222"/>
                      </a:lnTo>
                      <a:cubicBezTo>
                        <a:pt x="4663" y="4222"/>
                        <a:pt x="4821" y="4064"/>
                        <a:pt x="4821" y="3875"/>
                      </a:cubicBezTo>
                      <a:lnTo>
                        <a:pt x="4821" y="1733"/>
                      </a:lnTo>
                      <a:cubicBezTo>
                        <a:pt x="4821" y="788"/>
                        <a:pt x="4033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4" name="Google Shape;9602;p73">
                  <a:extLst>
                    <a:ext uri="{FF2B5EF4-FFF2-40B4-BE49-F238E27FC236}">
                      <a16:creationId xmlns:a16="http://schemas.microsoft.com/office/drawing/2014/main" id="{8723DC74-F4A3-BC2E-7752-4C56F7E54D04}"/>
                    </a:ext>
                  </a:extLst>
                </p:cNvPr>
                <p:cNvSpPr/>
                <p:nvPr/>
              </p:nvSpPr>
              <p:spPr>
                <a:xfrm>
                  <a:off x="5754625" y="3963700"/>
                  <a:ext cx="22450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6176" extrusionOk="0">
                      <a:moveTo>
                        <a:pt x="3120" y="1"/>
                      </a:moveTo>
                      <a:cubicBezTo>
                        <a:pt x="1387" y="1"/>
                        <a:pt x="1" y="1418"/>
                        <a:pt x="1" y="3119"/>
                      </a:cubicBezTo>
                      <a:lnTo>
                        <a:pt x="1" y="4506"/>
                      </a:lnTo>
                      <a:cubicBezTo>
                        <a:pt x="1" y="5325"/>
                        <a:pt x="568" y="6018"/>
                        <a:pt x="1355" y="6175"/>
                      </a:cubicBezTo>
                      <a:lnTo>
                        <a:pt x="1355" y="2773"/>
                      </a:lnTo>
                      <a:lnTo>
                        <a:pt x="1009" y="2773"/>
                      </a:lnTo>
                      <a:cubicBezTo>
                        <a:pt x="914" y="2773"/>
                        <a:pt x="820" y="2804"/>
                        <a:pt x="694" y="2804"/>
                      </a:cubicBezTo>
                      <a:cubicBezTo>
                        <a:pt x="851" y="1607"/>
                        <a:pt x="1860" y="662"/>
                        <a:pt x="3120" y="662"/>
                      </a:cubicBezTo>
                      <a:lnTo>
                        <a:pt x="5861" y="662"/>
                      </a:lnTo>
                      <a:cubicBezTo>
                        <a:pt x="7089" y="662"/>
                        <a:pt x="8098" y="1607"/>
                        <a:pt x="8255" y="2804"/>
                      </a:cubicBezTo>
                      <a:cubicBezTo>
                        <a:pt x="8161" y="2773"/>
                        <a:pt x="8066" y="2773"/>
                        <a:pt x="7940" y="2773"/>
                      </a:cubicBezTo>
                      <a:lnTo>
                        <a:pt x="7593" y="2773"/>
                      </a:lnTo>
                      <a:lnTo>
                        <a:pt x="7593" y="6175"/>
                      </a:lnTo>
                      <a:cubicBezTo>
                        <a:pt x="8381" y="6018"/>
                        <a:pt x="8980" y="5325"/>
                        <a:pt x="8980" y="4506"/>
                      </a:cubicBezTo>
                      <a:lnTo>
                        <a:pt x="8980" y="3119"/>
                      </a:lnTo>
                      <a:cubicBezTo>
                        <a:pt x="8980" y="1387"/>
                        <a:pt x="7562" y="1"/>
                        <a:pt x="586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5" name="Google Shape;9603;p73">
                  <a:extLst>
                    <a:ext uri="{FF2B5EF4-FFF2-40B4-BE49-F238E27FC236}">
                      <a16:creationId xmlns:a16="http://schemas.microsoft.com/office/drawing/2014/main" id="{11851DB3-5756-8E8D-AD22-93235C602D98}"/>
                    </a:ext>
                  </a:extLst>
                </p:cNvPr>
                <p:cNvSpPr/>
                <p:nvPr/>
              </p:nvSpPr>
              <p:spPr>
                <a:xfrm>
                  <a:off x="5806625" y="3998350"/>
                  <a:ext cx="6932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081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1733" y="2080"/>
                      </a:lnTo>
                      <a:cubicBezTo>
                        <a:pt x="2300" y="2049"/>
                        <a:pt x="2773" y="1607"/>
                        <a:pt x="2773" y="1009"/>
                      </a:cubicBezTo>
                      <a:lnTo>
                        <a:pt x="277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6" name="Google Shape;9604;p73">
                  <a:extLst>
                    <a:ext uri="{FF2B5EF4-FFF2-40B4-BE49-F238E27FC236}">
                      <a16:creationId xmlns:a16="http://schemas.microsoft.com/office/drawing/2014/main" id="{A2BFD2E9-93AD-BEEF-776F-8CE4216848A9}"/>
                    </a:ext>
                  </a:extLst>
                </p:cNvPr>
                <p:cNvSpPr/>
                <p:nvPr/>
              </p:nvSpPr>
              <p:spPr>
                <a:xfrm>
                  <a:off x="5893250" y="3999150"/>
                  <a:ext cx="346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049" extrusionOk="0">
                      <a:moveTo>
                        <a:pt x="1" y="0"/>
                      </a:moveTo>
                      <a:lnTo>
                        <a:pt x="1" y="1040"/>
                      </a:lnTo>
                      <a:cubicBezTo>
                        <a:pt x="1" y="1607"/>
                        <a:pt x="473" y="2048"/>
                        <a:pt x="1040" y="2048"/>
                      </a:cubicBezTo>
                      <a:lnTo>
                        <a:pt x="1387" y="2048"/>
                      </a:lnTo>
                      <a:lnTo>
                        <a:pt x="1387" y="1701"/>
                      </a:lnTo>
                      <a:cubicBezTo>
                        <a:pt x="1387" y="882"/>
                        <a:pt x="788" y="158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7" name="Google Shape;9605;p73">
                  <a:extLst>
                    <a:ext uri="{FF2B5EF4-FFF2-40B4-BE49-F238E27FC236}">
                      <a16:creationId xmlns:a16="http://schemas.microsoft.com/office/drawing/2014/main" id="{D9067A9A-1D56-8103-8EFA-2A00D63EA6B7}"/>
                    </a:ext>
                  </a:extLst>
                </p:cNvPr>
                <p:cNvSpPr/>
                <p:nvPr/>
              </p:nvSpPr>
              <p:spPr>
                <a:xfrm>
                  <a:off x="5806625" y="4049550"/>
                  <a:ext cx="1213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160" extrusionOk="0">
                      <a:moveTo>
                        <a:pt x="3119" y="1"/>
                      </a:moveTo>
                      <a:cubicBezTo>
                        <a:pt x="2804" y="442"/>
                        <a:pt x="2300" y="694"/>
                        <a:pt x="1733" y="694"/>
                      </a:cubicBezTo>
                      <a:lnTo>
                        <a:pt x="0" y="694"/>
                      </a:lnTo>
                      <a:lnTo>
                        <a:pt x="0" y="2426"/>
                      </a:lnTo>
                      <a:cubicBezTo>
                        <a:pt x="0" y="3372"/>
                        <a:pt x="788" y="4159"/>
                        <a:pt x="1733" y="4159"/>
                      </a:cubicBezTo>
                      <a:lnTo>
                        <a:pt x="3119" y="4159"/>
                      </a:lnTo>
                      <a:cubicBezTo>
                        <a:pt x="4064" y="4159"/>
                        <a:pt x="4852" y="3372"/>
                        <a:pt x="4852" y="2426"/>
                      </a:cubicBezTo>
                      <a:lnTo>
                        <a:pt x="4852" y="694"/>
                      </a:lnTo>
                      <a:lnTo>
                        <a:pt x="4505" y="694"/>
                      </a:lnTo>
                      <a:cubicBezTo>
                        <a:pt x="3938" y="694"/>
                        <a:pt x="3434" y="442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54" name="Google Shape;9606;p73">
                <a:extLst>
                  <a:ext uri="{FF2B5EF4-FFF2-40B4-BE49-F238E27FC236}">
                    <a16:creationId xmlns:a16="http://schemas.microsoft.com/office/drawing/2014/main" id="{FCD61E57-965D-C255-A1DF-F21EA48982B2}"/>
                  </a:ext>
                </a:extLst>
              </p:cNvPr>
              <p:cNvGrpSpPr/>
              <p:nvPr/>
            </p:nvGrpSpPr>
            <p:grpSpPr>
              <a:xfrm>
                <a:off x="10925482" y="4377925"/>
                <a:ext cx="501965" cy="500612"/>
                <a:chOff x="6553275" y="3604550"/>
                <a:chExt cx="296975" cy="296175"/>
              </a:xfrm>
              <a:grpFill/>
            </p:grpSpPr>
            <p:sp>
              <p:nvSpPr>
                <p:cNvPr id="55" name="Google Shape;9607;p73">
                  <a:extLst>
                    <a:ext uri="{FF2B5EF4-FFF2-40B4-BE49-F238E27FC236}">
                      <a16:creationId xmlns:a16="http://schemas.microsoft.com/office/drawing/2014/main" id="{9452ED3B-F8C6-F19E-6B1F-E8AA2522D1E8}"/>
                    </a:ext>
                  </a:extLst>
                </p:cNvPr>
                <p:cNvSpPr/>
                <p:nvPr/>
              </p:nvSpPr>
              <p:spPr>
                <a:xfrm>
                  <a:off x="6657250" y="3604550"/>
                  <a:ext cx="86650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6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678" y="3466"/>
                        <a:pt x="3466" y="2678"/>
                        <a:pt x="3466" y="1733"/>
                      </a:cubicBez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56" name="Google Shape;9608;p73">
                  <a:extLst>
                    <a:ext uri="{FF2B5EF4-FFF2-40B4-BE49-F238E27FC236}">
                      <a16:creationId xmlns:a16="http://schemas.microsoft.com/office/drawing/2014/main" id="{14A4FF01-A720-0568-2E42-EDD98A9BA2AC}"/>
                    </a:ext>
                  </a:extLst>
                </p:cNvPr>
                <p:cNvSpPr/>
                <p:nvPr/>
              </p:nvSpPr>
              <p:spPr>
                <a:xfrm>
                  <a:off x="6553275" y="3777825"/>
                  <a:ext cx="2969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9" h="4916" extrusionOk="0">
                      <a:moveTo>
                        <a:pt x="694" y="0"/>
                      </a:moveTo>
                      <a:cubicBezTo>
                        <a:pt x="316" y="0"/>
                        <a:pt x="1" y="315"/>
                        <a:pt x="1" y="693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694" y="4569"/>
                      </a:lnTo>
                      <a:cubicBezTo>
                        <a:pt x="694" y="4758"/>
                        <a:pt x="851" y="4915"/>
                        <a:pt x="1040" y="4915"/>
                      </a:cubicBezTo>
                      <a:lnTo>
                        <a:pt x="10807" y="4915"/>
                      </a:lnTo>
                      <a:cubicBezTo>
                        <a:pt x="11028" y="4915"/>
                        <a:pt x="11185" y="4758"/>
                        <a:pt x="11185" y="4569"/>
                      </a:cubicBezTo>
                      <a:lnTo>
                        <a:pt x="11185" y="1418"/>
                      </a:lnTo>
                      <a:cubicBezTo>
                        <a:pt x="11563" y="1418"/>
                        <a:pt x="11878" y="1103"/>
                        <a:pt x="11878" y="693"/>
                      </a:cubicBezTo>
                      <a:cubicBezTo>
                        <a:pt x="11815" y="315"/>
                        <a:pt x="11500" y="0"/>
                        <a:pt x="111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57" name="Google Shape;9609;p73">
                  <a:extLst>
                    <a:ext uri="{FF2B5EF4-FFF2-40B4-BE49-F238E27FC236}">
                      <a16:creationId xmlns:a16="http://schemas.microsoft.com/office/drawing/2014/main" id="{2BF29541-1898-19DD-916D-A32E4B253016}"/>
                    </a:ext>
                  </a:extLst>
                </p:cNvPr>
                <p:cNvSpPr/>
                <p:nvPr/>
              </p:nvSpPr>
              <p:spPr>
                <a:xfrm>
                  <a:off x="67557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90" y="0"/>
                      </a:moveTo>
                      <a:cubicBezTo>
                        <a:pt x="190" y="126"/>
                        <a:pt x="253" y="221"/>
                        <a:pt x="253" y="347"/>
                      </a:cubicBezTo>
                      <a:cubicBezTo>
                        <a:pt x="253" y="693"/>
                        <a:pt x="158" y="1071"/>
                        <a:pt x="1" y="1386"/>
                      </a:cubicBezTo>
                      <a:cubicBezTo>
                        <a:pt x="977" y="2079"/>
                        <a:pt x="1607" y="3182"/>
                        <a:pt x="1607" y="4474"/>
                      </a:cubicBezTo>
                      <a:lnTo>
                        <a:pt x="1607" y="4852"/>
                      </a:lnTo>
                      <a:lnTo>
                        <a:pt x="2994" y="4852"/>
                      </a:lnTo>
                      <a:lnTo>
                        <a:pt x="2489" y="756"/>
                      </a:lnTo>
                      <a:cubicBezTo>
                        <a:pt x="2363" y="315"/>
                        <a:pt x="1922" y="0"/>
                        <a:pt x="14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58" name="Google Shape;9610;p73">
                  <a:extLst>
                    <a:ext uri="{FF2B5EF4-FFF2-40B4-BE49-F238E27FC236}">
                      <a16:creationId xmlns:a16="http://schemas.microsoft.com/office/drawing/2014/main" id="{7250FFD2-18AD-BFAE-47D7-85E6C108E210}"/>
                    </a:ext>
                  </a:extLst>
                </p:cNvPr>
                <p:cNvSpPr/>
                <p:nvPr/>
              </p:nvSpPr>
              <p:spPr>
                <a:xfrm>
                  <a:off x="65706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545" y="0"/>
                      </a:moveTo>
                      <a:cubicBezTo>
                        <a:pt x="1072" y="0"/>
                        <a:pt x="663" y="315"/>
                        <a:pt x="505" y="788"/>
                      </a:cubicBezTo>
                      <a:lnTo>
                        <a:pt x="1" y="4852"/>
                      </a:lnTo>
                      <a:lnTo>
                        <a:pt x="1356" y="4852"/>
                      </a:lnTo>
                      <a:lnTo>
                        <a:pt x="1356" y="4474"/>
                      </a:lnTo>
                      <a:lnTo>
                        <a:pt x="1387" y="4474"/>
                      </a:lnTo>
                      <a:cubicBezTo>
                        <a:pt x="1387" y="3182"/>
                        <a:pt x="2017" y="2048"/>
                        <a:pt x="2994" y="1386"/>
                      </a:cubicBezTo>
                      <a:cubicBezTo>
                        <a:pt x="2836" y="1071"/>
                        <a:pt x="2773" y="693"/>
                        <a:pt x="2773" y="347"/>
                      </a:cubicBezTo>
                      <a:cubicBezTo>
                        <a:pt x="2773" y="221"/>
                        <a:pt x="2773" y="95"/>
                        <a:pt x="28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59" name="Google Shape;9611;p73">
                  <a:extLst>
                    <a:ext uri="{FF2B5EF4-FFF2-40B4-BE49-F238E27FC236}">
                      <a16:creationId xmlns:a16="http://schemas.microsoft.com/office/drawing/2014/main" id="{64F5EC4D-FB21-ED4B-237D-0722CF6557AE}"/>
                    </a:ext>
                  </a:extLst>
                </p:cNvPr>
                <p:cNvSpPr/>
                <p:nvPr/>
              </p:nvSpPr>
              <p:spPr>
                <a:xfrm>
                  <a:off x="6707650" y="3688025"/>
                  <a:ext cx="70925" cy="7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837" extrusionOk="0">
                      <a:moveTo>
                        <a:pt x="1482" y="1"/>
                      </a:moveTo>
                      <a:cubicBezTo>
                        <a:pt x="1450" y="32"/>
                        <a:pt x="1418" y="64"/>
                        <a:pt x="1324" y="127"/>
                      </a:cubicBezTo>
                      <a:cubicBezTo>
                        <a:pt x="1324" y="190"/>
                        <a:pt x="1292" y="253"/>
                        <a:pt x="1261" y="284"/>
                      </a:cubicBezTo>
                      <a:lnTo>
                        <a:pt x="1" y="1923"/>
                      </a:lnTo>
                      <a:lnTo>
                        <a:pt x="1" y="2836"/>
                      </a:lnTo>
                      <a:lnTo>
                        <a:pt x="2742" y="2836"/>
                      </a:lnTo>
                      <a:lnTo>
                        <a:pt x="2742" y="2553"/>
                      </a:lnTo>
                      <a:lnTo>
                        <a:pt x="2836" y="2553"/>
                      </a:lnTo>
                      <a:cubicBezTo>
                        <a:pt x="2836" y="1513"/>
                        <a:pt x="2332" y="599"/>
                        <a:pt x="148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0" name="Google Shape;9612;p73">
                  <a:extLst>
                    <a:ext uri="{FF2B5EF4-FFF2-40B4-BE49-F238E27FC236}">
                      <a16:creationId xmlns:a16="http://schemas.microsoft.com/office/drawing/2014/main" id="{5CB564A5-7BBF-70D9-55AD-C8AB9C2A3654}"/>
                    </a:ext>
                  </a:extLst>
                </p:cNvPr>
                <p:cNvSpPr/>
                <p:nvPr/>
              </p:nvSpPr>
              <p:spPr>
                <a:xfrm>
                  <a:off x="6621025" y="3688825"/>
                  <a:ext cx="709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6" h="2931" extrusionOk="0">
                      <a:moveTo>
                        <a:pt x="1323" y="0"/>
                      </a:moveTo>
                      <a:cubicBezTo>
                        <a:pt x="536" y="567"/>
                        <a:pt x="0" y="1513"/>
                        <a:pt x="0" y="2584"/>
                      </a:cubicBezTo>
                      <a:lnTo>
                        <a:pt x="0" y="2930"/>
                      </a:lnTo>
                      <a:lnTo>
                        <a:pt x="2741" y="2930"/>
                      </a:lnTo>
                      <a:lnTo>
                        <a:pt x="2741" y="1922"/>
                      </a:lnTo>
                      <a:lnTo>
                        <a:pt x="2836" y="1922"/>
                      </a:lnTo>
                      <a:lnTo>
                        <a:pt x="1575" y="284"/>
                      </a:lnTo>
                      <a:cubicBezTo>
                        <a:pt x="1512" y="252"/>
                        <a:pt x="1512" y="158"/>
                        <a:pt x="1481" y="126"/>
                      </a:cubicBezTo>
                      <a:cubicBezTo>
                        <a:pt x="1449" y="95"/>
                        <a:pt x="1355" y="63"/>
                        <a:pt x="1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</p:grpSp>
      </p:grpSp>
      <p:sp>
        <p:nvSpPr>
          <p:cNvPr id="471" name="TextBox 470">
            <a:extLst>
              <a:ext uri="{FF2B5EF4-FFF2-40B4-BE49-F238E27FC236}">
                <a16:creationId xmlns:a16="http://schemas.microsoft.com/office/drawing/2014/main" id="{B052C8A6-1528-3D8C-9917-74F46F79E642}"/>
              </a:ext>
            </a:extLst>
          </p:cNvPr>
          <p:cNvSpPr txBox="1"/>
          <p:nvPr/>
        </p:nvSpPr>
        <p:spPr>
          <a:xfrm>
            <a:off x="0" y="396872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</a:rPr>
              <a:t>Icons</a:t>
            </a:r>
          </a:p>
        </p:txBody>
      </p:sp>
    </p:spTree>
    <p:extLst>
      <p:ext uri="{BB962C8B-B14F-4D97-AF65-F5344CB8AC3E}">
        <p14:creationId xmlns:p14="http://schemas.microsoft.com/office/powerpoint/2010/main" val="10979442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FCF3DFF-05E0-F4CB-D823-41941CA14F10}"/>
              </a:ext>
            </a:extLst>
          </p:cNvPr>
          <p:cNvGrpSpPr/>
          <p:nvPr/>
        </p:nvGrpSpPr>
        <p:grpSpPr>
          <a:xfrm>
            <a:off x="402162" y="1482969"/>
            <a:ext cx="11387676" cy="4481103"/>
            <a:chOff x="763919" y="1376091"/>
            <a:chExt cx="10664162" cy="4196397"/>
          </a:xfrm>
          <a:solidFill>
            <a:schemeClr val="bg1"/>
          </a:solidFill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AFE4A68-CF5B-375F-E76F-D5D1E8AB7375}"/>
                </a:ext>
              </a:extLst>
            </p:cNvPr>
            <p:cNvGrpSpPr/>
            <p:nvPr/>
          </p:nvGrpSpPr>
          <p:grpSpPr>
            <a:xfrm>
              <a:off x="763919" y="1376091"/>
              <a:ext cx="10664162" cy="1739342"/>
              <a:chOff x="763919" y="1687222"/>
              <a:chExt cx="10664162" cy="1739342"/>
            </a:xfrm>
            <a:grpFill/>
          </p:grpSpPr>
          <p:grpSp>
            <p:nvGrpSpPr>
              <p:cNvPr id="306" name="Google Shape;9147;p73">
                <a:extLst>
                  <a:ext uri="{FF2B5EF4-FFF2-40B4-BE49-F238E27FC236}">
                    <a16:creationId xmlns:a16="http://schemas.microsoft.com/office/drawing/2014/main" id="{A45453F3-A6AA-8270-6190-59703A0B40DA}"/>
                  </a:ext>
                </a:extLst>
              </p:cNvPr>
              <p:cNvGrpSpPr/>
              <p:nvPr/>
            </p:nvGrpSpPr>
            <p:grpSpPr>
              <a:xfrm>
                <a:off x="763919" y="1689207"/>
                <a:ext cx="505937" cy="497951"/>
                <a:chOff x="683125" y="1955275"/>
                <a:chExt cx="299325" cy="294600"/>
              </a:xfrm>
              <a:grpFill/>
            </p:grpSpPr>
            <p:sp>
              <p:nvSpPr>
                <p:cNvPr id="467" name="Google Shape;9148;p73">
                  <a:extLst>
                    <a:ext uri="{FF2B5EF4-FFF2-40B4-BE49-F238E27FC236}">
                      <a16:creationId xmlns:a16="http://schemas.microsoft.com/office/drawing/2014/main" id="{3AD19064-9A66-D82D-C44B-58F89849F03D}"/>
                    </a:ext>
                  </a:extLst>
                </p:cNvPr>
                <p:cNvSpPr/>
                <p:nvPr/>
              </p:nvSpPr>
              <p:spPr>
                <a:xfrm>
                  <a:off x="876875" y="1989925"/>
                  <a:ext cx="52800" cy="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553" extrusionOk="0">
                      <a:moveTo>
                        <a:pt x="1072" y="0"/>
                      </a:moveTo>
                      <a:cubicBezTo>
                        <a:pt x="473" y="0"/>
                        <a:pt x="64" y="473"/>
                        <a:pt x="64" y="1009"/>
                      </a:cubicBezTo>
                      <a:cubicBezTo>
                        <a:pt x="1" y="1229"/>
                        <a:pt x="158" y="1324"/>
                        <a:pt x="379" y="1324"/>
                      </a:cubicBezTo>
                      <a:cubicBezTo>
                        <a:pt x="568" y="1324"/>
                        <a:pt x="725" y="1166"/>
                        <a:pt x="725" y="977"/>
                      </a:cubicBezTo>
                      <a:cubicBezTo>
                        <a:pt x="725" y="788"/>
                        <a:pt x="883" y="631"/>
                        <a:pt x="1072" y="631"/>
                      </a:cubicBezTo>
                      <a:cubicBezTo>
                        <a:pt x="1261" y="631"/>
                        <a:pt x="1418" y="788"/>
                        <a:pt x="1418" y="977"/>
                      </a:cubicBezTo>
                      <a:cubicBezTo>
                        <a:pt x="1418" y="1103"/>
                        <a:pt x="1355" y="1198"/>
                        <a:pt x="1229" y="1292"/>
                      </a:cubicBezTo>
                      <a:cubicBezTo>
                        <a:pt x="914" y="1450"/>
                        <a:pt x="725" y="1796"/>
                        <a:pt x="725" y="2206"/>
                      </a:cubicBezTo>
                      <a:cubicBezTo>
                        <a:pt x="725" y="2395"/>
                        <a:pt x="883" y="2552"/>
                        <a:pt x="1072" y="2552"/>
                      </a:cubicBezTo>
                      <a:cubicBezTo>
                        <a:pt x="1261" y="2552"/>
                        <a:pt x="1418" y="2395"/>
                        <a:pt x="1418" y="2206"/>
                      </a:cubicBezTo>
                      <a:cubicBezTo>
                        <a:pt x="1418" y="2080"/>
                        <a:pt x="1481" y="1954"/>
                        <a:pt x="1544" y="1922"/>
                      </a:cubicBezTo>
                      <a:cubicBezTo>
                        <a:pt x="1891" y="1733"/>
                        <a:pt x="2111" y="1355"/>
                        <a:pt x="2111" y="1009"/>
                      </a:cubicBezTo>
                      <a:cubicBezTo>
                        <a:pt x="2111" y="410"/>
                        <a:pt x="1639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68" name="Google Shape;9149;p73">
                  <a:extLst>
                    <a:ext uri="{FF2B5EF4-FFF2-40B4-BE49-F238E27FC236}">
                      <a16:creationId xmlns:a16="http://schemas.microsoft.com/office/drawing/2014/main" id="{344E95F0-30D2-1236-51E1-B7DB72FF47CB}"/>
                    </a:ext>
                  </a:extLst>
                </p:cNvPr>
                <p:cNvSpPr/>
                <p:nvPr/>
              </p:nvSpPr>
              <p:spPr>
                <a:xfrm>
                  <a:off x="683125" y="2058450"/>
                  <a:ext cx="159900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96" h="7657" extrusionOk="0">
                      <a:moveTo>
                        <a:pt x="3245" y="693"/>
                      </a:moveTo>
                      <a:cubicBezTo>
                        <a:pt x="3812" y="693"/>
                        <a:pt x="4285" y="1166"/>
                        <a:pt x="4285" y="1702"/>
                      </a:cubicBezTo>
                      <a:cubicBezTo>
                        <a:pt x="4285" y="2269"/>
                        <a:pt x="3812" y="2710"/>
                        <a:pt x="3245" y="2710"/>
                      </a:cubicBezTo>
                      <a:cubicBezTo>
                        <a:pt x="2647" y="2710"/>
                        <a:pt x="2174" y="2269"/>
                        <a:pt x="2174" y="1702"/>
                      </a:cubicBezTo>
                      <a:cubicBezTo>
                        <a:pt x="2174" y="1166"/>
                        <a:pt x="2678" y="693"/>
                        <a:pt x="3245" y="693"/>
                      </a:cubicBezTo>
                      <a:close/>
                      <a:moveTo>
                        <a:pt x="3245" y="3434"/>
                      </a:moveTo>
                      <a:cubicBezTo>
                        <a:pt x="4569" y="3434"/>
                        <a:pt x="5671" y="4537"/>
                        <a:pt x="5671" y="5892"/>
                      </a:cubicBezTo>
                      <a:lnTo>
                        <a:pt x="5671" y="6994"/>
                      </a:lnTo>
                      <a:lnTo>
                        <a:pt x="788" y="6994"/>
                      </a:lnTo>
                      <a:lnTo>
                        <a:pt x="788" y="5892"/>
                      </a:lnTo>
                      <a:cubicBezTo>
                        <a:pt x="788" y="4537"/>
                        <a:pt x="1891" y="3434"/>
                        <a:pt x="3245" y="3434"/>
                      </a:cubicBezTo>
                      <a:close/>
                      <a:moveTo>
                        <a:pt x="3182" y="0"/>
                      </a:moveTo>
                      <a:cubicBezTo>
                        <a:pt x="2237" y="0"/>
                        <a:pt x="1418" y="788"/>
                        <a:pt x="1418" y="1733"/>
                      </a:cubicBezTo>
                      <a:cubicBezTo>
                        <a:pt x="1418" y="2206"/>
                        <a:pt x="1607" y="2678"/>
                        <a:pt x="1985" y="2993"/>
                      </a:cubicBezTo>
                      <a:cubicBezTo>
                        <a:pt x="819" y="3466"/>
                        <a:pt x="0" y="4569"/>
                        <a:pt x="0" y="5892"/>
                      </a:cubicBezTo>
                      <a:lnTo>
                        <a:pt x="0" y="7309"/>
                      </a:lnTo>
                      <a:cubicBezTo>
                        <a:pt x="126" y="7499"/>
                        <a:pt x="284" y="7656"/>
                        <a:pt x="441" y="7656"/>
                      </a:cubicBezTo>
                      <a:lnTo>
                        <a:pt x="6018" y="7656"/>
                      </a:lnTo>
                      <a:cubicBezTo>
                        <a:pt x="6238" y="7656"/>
                        <a:pt x="6396" y="7499"/>
                        <a:pt x="6396" y="7309"/>
                      </a:cubicBezTo>
                      <a:lnTo>
                        <a:pt x="6396" y="5892"/>
                      </a:lnTo>
                      <a:cubicBezTo>
                        <a:pt x="6396" y="4569"/>
                        <a:pt x="5545" y="3466"/>
                        <a:pt x="4411" y="2993"/>
                      </a:cubicBezTo>
                      <a:cubicBezTo>
                        <a:pt x="4758" y="2647"/>
                        <a:pt x="4978" y="2206"/>
                        <a:pt x="4978" y="1733"/>
                      </a:cubicBezTo>
                      <a:cubicBezTo>
                        <a:pt x="4978" y="788"/>
                        <a:pt x="4190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69" name="Google Shape;9150;p73">
                  <a:extLst>
                    <a:ext uri="{FF2B5EF4-FFF2-40B4-BE49-F238E27FC236}">
                      <a16:creationId xmlns:a16="http://schemas.microsoft.com/office/drawing/2014/main" id="{F396587E-D6CA-454A-1D8C-A25C7FCD50C6}"/>
                    </a:ext>
                  </a:extLst>
                </p:cNvPr>
                <p:cNvSpPr/>
                <p:nvPr/>
              </p:nvSpPr>
              <p:spPr>
                <a:xfrm>
                  <a:off x="824900" y="195527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662"/>
                      </a:moveTo>
                      <a:cubicBezTo>
                        <a:pt x="4505" y="662"/>
                        <a:pt x="5608" y="1765"/>
                        <a:pt x="5608" y="3119"/>
                      </a:cubicBezTo>
                      <a:cubicBezTo>
                        <a:pt x="5608" y="4442"/>
                        <a:pt x="4505" y="5545"/>
                        <a:pt x="3151" y="5545"/>
                      </a:cubicBezTo>
                      <a:cubicBezTo>
                        <a:pt x="2710" y="5545"/>
                        <a:pt x="2332" y="5451"/>
                        <a:pt x="1954" y="5230"/>
                      </a:cubicBezTo>
                      <a:cubicBezTo>
                        <a:pt x="1890" y="5199"/>
                        <a:pt x="1796" y="5199"/>
                        <a:pt x="1733" y="5199"/>
                      </a:cubicBezTo>
                      <a:lnTo>
                        <a:pt x="945" y="5388"/>
                      </a:lnTo>
                      <a:lnTo>
                        <a:pt x="1166" y="4694"/>
                      </a:lnTo>
                      <a:cubicBezTo>
                        <a:pt x="1229" y="4568"/>
                        <a:pt x="1166" y="4505"/>
                        <a:pt x="1134" y="4411"/>
                      </a:cubicBezTo>
                      <a:cubicBezTo>
                        <a:pt x="914" y="4033"/>
                        <a:pt x="756" y="3592"/>
                        <a:pt x="756" y="3119"/>
                      </a:cubicBezTo>
                      <a:cubicBezTo>
                        <a:pt x="725" y="1733"/>
                        <a:pt x="1827" y="662"/>
                        <a:pt x="3151" y="662"/>
                      </a:cubicBezTo>
                      <a:close/>
                      <a:moveTo>
                        <a:pt x="3182" y="0"/>
                      </a:moveTo>
                      <a:cubicBezTo>
                        <a:pt x="1449" y="0"/>
                        <a:pt x="95" y="1418"/>
                        <a:pt x="95" y="3119"/>
                      </a:cubicBezTo>
                      <a:cubicBezTo>
                        <a:pt x="95" y="3655"/>
                        <a:pt x="189" y="4190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15" y="6238"/>
                        <a:pt x="473" y="6238"/>
                      </a:cubicBezTo>
                      <a:lnTo>
                        <a:pt x="1764" y="5923"/>
                      </a:lnTo>
                      <a:cubicBezTo>
                        <a:pt x="2206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70" name="Google Shape;9151;p73">
                  <a:extLst>
                    <a:ext uri="{FF2B5EF4-FFF2-40B4-BE49-F238E27FC236}">
                      <a16:creationId xmlns:a16="http://schemas.microsoft.com/office/drawing/2014/main" id="{356B835B-4281-0D07-B32E-87E69141D8CF}"/>
                    </a:ext>
                  </a:extLst>
                </p:cNvPr>
                <p:cNvSpPr/>
                <p:nvPr/>
              </p:nvSpPr>
              <p:spPr>
                <a:xfrm>
                  <a:off x="895000" y="2058450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cubicBezTo>
                        <a:pt x="536" y="725"/>
                        <a:pt x="693" y="567"/>
                        <a:pt x="693" y="378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07" name="Google Shape;9152;p73">
                <a:extLst>
                  <a:ext uri="{FF2B5EF4-FFF2-40B4-BE49-F238E27FC236}">
                    <a16:creationId xmlns:a16="http://schemas.microsoft.com/office/drawing/2014/main" id="{7614EB20-AEC8-F94F-FE75-14EEC1709D4F}"/>
                  </a:ext>
                </a:extLst>
              </p:cNvPr>
              <p:cNvGrpSpPr/>
              <p:nvPr/>
            </p:nvGrpSpPr>
            <p:grpSpPr>
              <a:xfrm>
                <a:off x="765251" y="2280947"/>
                <a:ext cx="503276" cy="500655"/>
                <a:chOff x="685475" y="2318350"/>
                <a:chExt cx="297750" cy="296200"/>
              </a:xfrm>
              <a:grpFill/>
            </p:grpSpPr>
            <p:sp>
              <p:nvSpPr>
                <p:cNvPr id="464" name="Google Shape;9153;p73">
                  <a:extLst>
                    <a:ext uri="{FF2B5EF4-FFF2-40B4-BE49-F238E27FC236}">
                      <a16:creationId xmlns:a16="http://schemas.microsoft.com/office/drawing/2014/main" id="{93F2ED1A-0D7E-9B8D-AA95-DE1DF583713F}"/>
                    </a:ext>
                  </a:extLst>
                </p:cNvPr>
                <p:cNvSpPr/>
                <p:nvPr/>
              </p:nvSpPr>
              <p:spPr>
                <a:xfrm>
                  <a:off x="685475" y="2371925"/>
                  <a:ext cx="142600" cy="24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04" h="9679" extrusionOk="0">
                      <a:moveTo>
                        <a:pt x="2080" y="662"/>
                      </a:moveTo>
                      <a:cubicBezTo>
                        <a:pt x="2458" y="662"/>
                        <a:pt x="2773" y="977"/>
                        <a:pt x="2773" y="1387"/>
                      </a:cubicBezTo>
                      <a:cubicBezTo>
                        <a:pt x="2773" y="1765"/>
                        <a:pt x="2458" y="2080"/>
                        <a:pt x="2080" y="2080"/>
                      </a:cubicBezTo>
                      <a:cubicBezTo>
                        <a:pt x="1671" y="2080"/>
                        <a:pt x="1356" y="1765"/>
                        <a:pt x="1356" y="1387"/>
                      </a:cubicBezTo>
                      <a:cubicBezTo>
                        <a:pt x="1356" y="977"/>
                        <a:pt x="1734" y="662"/>
                        <a:pt x="2080" y="662"/>
                      </a:cubicBezTo>
                      <a:close/>
                      <a:moveTo>
                        <a:pt x="2962" y="6900"/>
                      </a:moveTo>
                      <a:lnTo>
                        <a:pt x="3120" y="7593"/>
                      </a:lnTo>
                      <a:lnTo>
                        <a:pt x="1135" y="7593"/>
                      </a:lnTo>
                      <a:lnTo>
                        <a:pt x="1293" y="6900"/>
                      </a:lnTo>
                      <a:close/>
                      <a:moveTo>
                        <a:pt x="1742" y="2767"/>
                      </a:moveTo>
                      <a:cubicBezTo>
                        <a:pt x="1866" y="2767"/>
                        <a:pt x="1991" y="2831"/>
                        <a:pt x="2049" y="2962"/>
                      </a:cubicBezTo>
                      <a:lnTo>
                        <a:pt x="2553" y="3938"/>
                      </a:lnTo>
                      <a:cubicBezTo>
                        <a:pt x="2584" y="4064"/>
                        <a:pt x="2742" y="4127"/>
                        <a:pt x="2868" y="4127"/>
                      </a:cubicBezTo>
                      <a:lnTo>
                        <a:pt x="3813" y="4127"/>
                      </a:lnTo>
                      <a:cubicBezTo>
                        <a:pt x="4002" y="4127"/>
                        <a:pt x="4159" y="4285"/>
                        <a:pt x="4159" y="4474"/>
                      </a:cubicBezTo>
                      <a:cubicBezTo>
                        <a:pt x="4159" y="4695"/>
                        <a:pt x="4002" y="4852"/>
                        <a:pt x="3813" y="4852"/>
                      </a:cubicBezTo>
                      <a:lnTo>
                        <a:pt x="2427" y="4852"/>
                      </a:lnTo>
                      <a:cubicBezTo>
                        <a:pt x="2301" y="4852"/>
                        <a:pt x="2175" y="4758"/>
                        <a:pt x="2112" y="4631"/>
                      </a:cubicBezTo>
                      <a:cubicBezTo>
                        <a:pt x="2042" y="4515"/>
                        <a:pt x="1919" y="4450"/>
                        <a:pt x="1784" y="4450"/>
                      </a:cubicBezTo>
                      <a:cubicBezTo>
                        <a:pt x="1737" y="4450"/>
                        <a:pt x="1688" y="4458"/>
                        <a:pt x="1639" y="4474"/>
                      </a:cubicBezTo>
                      <a:cubicBezTo>
                        <a:pt x="1482" y="4568"/>
                        <a:pt x="1387" y="4758"/>
                        <a:pt x="1482" y="4947"/>
                      </a:cubicBezTo>
                      <a:cubicBezTo>
                        <a:pt x="1671" y="5325"/>
                        <a:pt x="2017" y="5545"/>
                        <a:pt x="2427" y="5545"/>
                      </a:cubicBezTo>
                      <a:lnTo>
                        <a:pt x="3813" y="5545"/>
                      </a:lnTo>
                      <a:cubicBezTo>
                        <a:pt x="3970" y="5545"/>
                        <a:pt x="4128" y="5671"/>
                        <a:pt x="4159" y="5829"/>
                      </a:cubicBezTo>
                      <a:lnTo>
                        <a:pt x="4853" y="8570"/>
                      </a:lnTo>
                      <a:cubicBezTo>
                        <a:pt x="4916" y="8790"/>
                        <a:pt x="4790" y="8979"/>
                        <a:pt x="4632" y="9011"/>
                      </a:cubicBezTo>
                      <a:cubicBezTo>
                        <a:pt x="4608" y="9015"/>
                        <a:pt x="4584" y="9017"/>
                        <a:pt x="4560" y="9017"/>
                      </a:cubicBezTo>
                      <a:cubicBezTo>
                        <a:pt x="4403" y="9017"/>
                        <a:pt x="4273" y="8927"/>
                        <a:pt x="4191" y="8790"/>
                      </a:cubicBezTo>
                      <a:lnTo>
                        <a:pt x="3655" y="6522"/>
                      </a:lnTo>
                      <a:cubicBezTo>
                        <a:pt x="3592" y="6364"/>
                        <a:pt x="3498" y="6270"/>
                        <a:pt x="3277" y="6270"/>
                      </a:cubicBezTo>
                      <a:lnTo>
                        <a:pt x="1040" y="6270"/>
                      </a:lnTo>
                      <a:cubicBezTo>
                        <a:pt x="914" y="6270"/>
                        <a:pt x="851" y="6207"/>
                        <a:pt x="757" y="6144"/>
                      </a:cubicBezTo>
                      <a:cubicBezTo>
                        <a:pt x="694" y="5986"/>
                        <a:pt x="694" y="5892"/>
                        <a:pt x="694" y="5797"/>
                      </a:cubicBezTo>
                      <a:lnTo>
                        <a:pt x="1419" y="3025"/>
                      </a:lnTo>
                      <a:cubicBezTo>
                        <a:pt x="1453" y="2855"/>
                        <a:pt x="1597" y="2767"/>
                        <a:pt x="1742" y="2767"/>
                      </a:cubicBezTo>
                      <a:close/>
                      <a:moveTo>
                        <a:pt x="2143" y="0"/>
                      </a:moveTo>
                      <a:cubicBezTo>
                        <a:pt x="1419" y="0"/>
                        <a:pt x="788" y="630"/>
                        <a:pt x="788" y="1387"/>
                      </a:cubicBezTo>
                      <a:cubicBezTo>
                        <a:pt x="788" y="1733"/>
                        <a:pt x="946" y="2080"/>
                        <a:pt x="1135" y="2332"/>
                      </a:cubicBezTo>
                      <a:cubicBezTo>
                        <a:pt x="977" y="2426"/>
                        <a:pt x="851" y="2647"/>
                        <a:pt x="788" y="2867"/>
                      </a:cubicBezTo>
                      <a:lnTo>
                        <a:pt x="64" y="5640"/>
                      </a:lnTo>
                      <a:cubicBezTo>
                        <a:pt x="1" y="5955"/>
                        <a:pt x="64" y="6270"/>
                        <a:pt x="253" y="6522"/>
                      </a:cubicBezTo>
                      <a:cubicBezTo>
                        <a:pt x="347" y="6648"/>
                        <a:pt x="473" y="6774"/>
                        <a:pt x="631" y="6805"/>
                      </a:cubicBezTo>
                      <a:lnTo>
                        <a:pt x="32" y="9263"/>
                      </a:lnTo>
                      <a:cubicBezTo>
                        <a:pt x="1" y="9452"/>
                        <a:pt x="95" y="9609"/>
                        <a:pt x="253" y="9672"/>
                      </a:cubicBezTo>
                      <a:cubicBezTo>
                        <a:pt x="281" y="9676"/>
                        <a:pt x="309" y="9678"/>
                        <a:pt x="335" y="9678"/>
                      </a:cubicBezTo>
                      <a:cubicBezTo>
                        <a:pt x="513" y="9678"/>
                        <a:pt x="639" y="9589"/>
                        <a:pt x="694" y="9452"/>
                      </a:cubicBezTo>
                      <a:lnTo>
                        <a:pt x="977" y="8318"/>
                      </a:lnTo>
                      <a:lnTo>
                        <a:pt x="3372" y="8318"/>
                      </a:lnTo>
                      <a:lnTo>
                        <a:pt x="3529" y="8885"/>
                      </a:lnTo>
                      <a:cubicBezTo>
                        <a:pt x="3661" y="9359"/>
                        <a:pt x="4079" y="9679"/>
                        <a:pt x="4526" y="9679"/>
                      </a:cubicBezTo>
                      <a:cubicBezTo>
                        <a:pt x="4613" y="9679"/>
                        <a:pt x="4702" y="9667"/>
                        <a:pt x="4790" y="9641"/>
                      </a:cubicBezTo>
                      <a:cubicBezTo>
                        <a:pt x="5357" y="9483"/>
                        <a:pt x="5703" y="8916"/>
                        <a:pt x="5546" y="8381"/>
                      </a:cubicBezTo>
                      <a:lnTo>
                        <a:pt x="4821" y="5640"/>
                      </a:lnTo>
                      <a:cubicBezTo>
                        <a:pt x="4790" y="5482"/>
                        <a:pt x="4727" y="5325"/>
                        <a:pt x="4601" y="5199"/>
                      </a:cubicBezTo>
                      <a:cubicBezTo>
                        <a:pt x="4758" y="5010"/>
                        <a:pt x="4884" y="4758"/>
                        <a:pt x="4884" y="4474"/>
                      </a:cubicBezTo>
                      <a:cubicBezTo>
                        <a:pt x="4884" y="3907"/>
                        <a:pt x="4412" y="3466"/>
                        <a:pt x="3844" y="3466"/>
                      </a:cubicBezTo>
                      <a:lnTo>
                        <a:pt x="3088" y="3466"/>
                      </a:lnTo>
                      <a:lnTo>
                        <a:pt x="2710" y="2647"/>
                      </a:lnTo>
                      <a:cubicBezTo>
                        <a:pt x="3183" y="2395"/>
                        <a:pt x="3529" y="1922"/>
                        <a:pt x="3529" y="1387"/>
                      </a:cubicBezTo>
                      <a:cubicBezTo>
                        <a:pt x="3529" y="630"/>
                        <a:pt x="2899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65" name="Google Shape;9154;p73">
                  <a:extLst>
                    <a:ext uri="{FF2B5EF4-FFF2-40B4-BE49-F238E27FC236}">
                      <a16:creationId xmlns:a16="http://schemas.microsoft.com/office/drawing/2014/main" id="{94121988-0854-A30B-D299-243CF31D2BE8}"/>
                    </a:ext>
                  </a:extLst>
                </p:cNvPr>
                <p:cNvSpPr/>
                <p:nvPr/>
              </p:nvSpPr>
              <p:spPr>
                <a:xfrm>
                  <a:off x="839850" y="2371925"/>
                  <a:ext cx="143375" cy="24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9705" extrusionOk="0">
                      <a:moveTo>
                        <a:pt x="3624" y="662"/>
                      </a:moveTo>
                      <a:cubicBezTo>
                        <a:pt x="4002" y="662"/>
                        <a:pt x="4317" y="977"/>
                        <a:pt x="4317" y="1355"/>
                      </a:cubicBezTo>
                      <a:cubicBezTo>
                        <a:pt x="4317" y="1765"/>
                        <a:pt x="4002" y="2080"/>
                        <a:pt x="3624" y="2080"/>
                      </a:cubicBezTo>
                      <a:cubicBezTo>
                        <a:pt x="3214" y="2080"/>
                        <a:pt x="2899" y="1765"/>
                        <a:pt x="2899" y="1355"/>
                      </a:cubicBezTo>
                      <a:cubicBezTo>
                        <a:pt x="2899" y="977"/>
                        <a:pt x="3214" y="662"/>
                        <a:pt x="3624" y="662"/>
                      </a:cubicBezTo>
                      <a:close/>
                      <a:moveTo>
                        <a:pt x="4317" y="6900"/>
                      </a:moveTo>
                      <a:lnTo>
                        <a:pt x="4474" y="7593"/>
                      </a:lnTo>
                      <a:lnTo>
                        <a:pt x="2490" y="7593"/>
                      </a:lnTo>
                      <a:lnTo>
                        <a:pt x="2647" y="6900"/>
                      </a:lnTo>
                      <a:close/>
                      <a:moveTo>
                        <a:pt x="3962" y="2731"/>
                      </a:moveTo>
                      <a:cubicBezTo>
                        <a:pt x="4108" y="2731"/>
                        <a:pt x="4250" y="2818"/>
                        <a:pt x="4285" y="2993"/>
                      </a:cubicBezTo>
                      <a:lnTo>
                        <a:pt x="4979" y="5734"/>
                      </a:lnTo>
                      <a:cubicBezTo>
                        <a:pt x="5010" y="6018"/>
                        <a:pt x="4853" y="6207"/>
                        <a:pt x="4632" y="6207"/>
                      </a:cubicBezTo>
                      <a:lnTo>
                        <a:pt x="2395" y="6207"/>
                      </a:lnTo>
                      <a:cubicBezTo>
                        <a:pt x="2238" y="6207"/>
                        <a:pt x="2080" y="6333"/>
                        <a:pt x="2049" y="6490"/>
                      </a:cubicBezTo>
                      <a:lnTo>
                        <a:pt x="1482" y="8727"/>
                      </a:lnTo>
                      <a:cubicBezTo>
                        <a:pt x="1456" y="8883"/>
                        <a:pt x="1323" y="8996"/>
                        <a:pt x="1154" y="8996"/>
                      </a:cubicBezTo>
                      <a:cubicBezTo>
                        <a:pt x="1118" y="8996"/>
                        <a:pt x="1080" y="8990"/>
                        <a:pt x="1040" y="8979"/>
                      </a:cubicBezTo>
                      <a:cubicBezTo>
                        <a:pt x="851" y="8916"/>
                        <a:pt x="725" y="8727"/>
                        <a:pt x="820" y="8538"/>
                      </a:cubicBezTo>
                      <a:lnTo>
                        <a:pt x="1513" y="5766"/>
                      </a:lnTo>
                      <a:cubicBezTo>
                        <a:pt x="1576" y="5608"/>
                        <a:pt x="1671" y="5514"/>
                        <a:pt x="1891" y="5514"/>
                      </a:cubicBezTo>
                      <a:lnTo>
                        <a:pt x="3246" y="5514"/>
                      </a:lnTo>
                      <a:cubicBezTo>
                        <a:pt x="3655" y="5514"/>
                        <a:pt x="4002" y="5262"/>
                        <a:pt x="4222" y="4915"/>
                      </a:cubicBezTo>
                      <a:cubicBezTo>
                        <a:pt x="4285" y="4758"/>
                        <a:pt x="4222" y="4537"/>
                        <a:pt x="4033" y="4442"/>
                      </a:cubicBezTo>
                      <a:cubicBezTo>
                        <a:pt x="3993" y="4426"/>
                        <a:pt x="3948" y="4418"/>
                        <a:pt x="3902" y="4418"/>
                      </a:cubicBezTo>
                      <a:cubicBezTo>
                        <a:pt x="3770" y="4418"/>
                        <a:pt x="3631" y="4483"/>
                        <a:pt x="3561" y="4600"/>
                      </a:cubicBezTo>
                      <a:cubicBezTo>
                        <a:pt x="3529" y="4726"/>
                        <a:pt x="3372" y="4789"/>
                        <a:pt x="3246" y="4789"/>
                      </a:cubicBezTo>
                      <a:lnTo>
                        <a:pt x="1891" y="4789"/>
                      </a:lnTo>
                      <a:cubicBezTo>
                        <a:pt x="1671" y="4789"/>
                        <a:pt x="1513" y="4631"/>
                        <a:pt x="1513" y="4442"/>
                      </a:cubicBezTo>
                      <a:cubicBezTo>
                        <a:pt x="1513" y="4253"/>
                        <a:pt x="1671" y="4096"/>
                        <a:pt x="1891" y="4096"/>
                      </a:cubicBezTo>
                      <a:lnTo>
                        <a:pt x="2836" y="4096"/>
                      </a:lnTo>
                      <a:cubicBezTo>
                        <a:pt x="2931" y="4096"/>
                        <a:pt x="3057" y="4001"/>
                        <a:pt x="3151" y="3907"/>
                      </a:cubicBezTo>
                      <a:cubicBezTo>
                        <a:pt x="3151" y="3844"/>
                        <a:pt x="3655" y="2899"/>
                        <a:pt x="3655" y="2899"/>
                      </a:cubicBezTo>
                      <a:cubicBezTo>
                        <a:pt x="3725" y="2787"/>
                        <a:pt x="3845" y="2731"/>
                        <a:pt x="3962" y="2731"/>
                      </a:cubicBezTo>
                      <a:close/>
                      <a:moveTo>
                        <a:pt x="3529" y="0"/>
                      </a:moveTo>
                      <a:cubicBezTo>
                        <a:pt x="2805" y="0"/>
                        <a:pt x="2175" y="630"/>
                        <a:pt x="2175" y="1355"/>
                      </a:cubicBezTo>
                      <a:cubicBezTo>
                        <a:pt x="2175" y="1922"/>
                        <a:pt x="2490" y="2395"/>
                        <a:pt x="2994" y="2615"/>
                      </a:cubicBezTo>
                      <a:lnTo>
                        <a:pt x="2584" y="3466"/>
                      </a:lnTo>
                      <a:lnTo>
                        <a:pt x="1860" y="3466"/>
                      </a:lnTo>
                      <a:cubicBezTo>
                        <a:pt x="1261" y="3466"/>
                        <a:pt x="820" y="3938"/>
                        <a:pt x="820" y="4474"/>
                      </a:cubicBezTo>
                      <a:cubicBezTo>
                        <a:pt x="820" y="4758"/>
                        <a:pt x="946" y="4978"/>
                        <a:pt x="1103" y="5199"/>
                      </a:cubicBezTo>
                      <a:cubicBezTo>
                        <a:pt x="977" y="5325"/>
                        <a:pt x="914" y="5451"/>
                        <a:pt x="851" y="5608"/>
                      </a:cubicBezTo>
                      <a:lnTo>
                        <a:pt x="158" y="8381"/>
                      </a:lnTo>
                      <a:cubicBezTo>
                        <a:pt x="1" y="8916"/>
                        <a:pt x="347" y="9483"/>
                        <a:pt x="914" y="9641"/>
                      </a:cubicBezTo>
                      <a:cubicBezTo>
                        <a:pt x="1002" y="9667"/>
                        <a:pt x="1091" y="9679"/>
                        <a:pt x="1178" y="9679"/>
                      </a:cubicBezTo>
                      <a:cubicBezTo>
                        <a:pt x="1624" y="9679"/>
                        <a:pt x="2038" y="9359"/>
                        <a:pt x="2143" y="8885"/>
                      </a:cubicBezTo>
                      <a:lnTo>
                        <a:pt x="2332" y="8286"/>
                      </a:lnTo>
                      <a:lnTo>
                        <a:pt x="4695" y="8286"/>
                      </a:lnTo>
                      <a:lnTo>
                        <a:pt x="4947" y="9452"/>
                      </a:lnTo>
                      <a:cubicBezTo>
                        <a:pt x="4995" y="9597"/>
                        <a:pt x="5118" y="9704"/>
                        <a:pt x="5257" y="9704"/>
                      </a:cubicBezTo>
                      <a:cubicBezTo>
                        <a:pt x="5300" y="9704"/>
                        <a:pt x="5344" y="9694"/>
                        <a:pt x="5388" y="9672"/>
                      </a:cubicBezTo>
                      <a:cubicBezTo>
                        <a:pt x="5577" y="9641"/>
                        <a:pt x="5703" y="9452"/>
                        <a:pt x="5609" y="9231"/>
                      </a:cubicBezTo>
                      <a:lnTo>
                        <a:pt x="5042" y="6805"/>
                      </a:lnTo>
                      <a:cubicBezTo>
                        <a:pt x="5514" y="6616"/>
                        <a:pt x="5735" y="6144"/>
                        <a:pt x="5640" y="5640"/>
                      </a:cubicBezTo>
                      <a:lnTo>
                        <a:pt x="4916" y="2867"/>
                      </a:lnTo>
                      <a:cubicBezTo>
                        <a:pt x="4884" y="2647"/>
                        <a:pt x="4758" y="2489"/>
                        <a:pt x="4569" y="2332"/>
                      </a:cubicBezTo>
                      <a:cubicBezTo>
                        <a:pt x="4790" y="2080"/>
                        <a:pt x="4916" y="1733"/>
                        <a:pt x="4916" y="1355"/>
                      </a:cubicBezTo>
                      <a:cubicBezTo>
                        <a:pt x="4916" y="630"/>
                        <a:pt x="4285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66" name="Google Shape;9155;p73">
                  <a:extLst>
                    <a:ext uri="{FF2B5EF4-FFF2-40B4-BE49-F238E27FC236}">
                      <a16:creationId xmlns:a16="http://schemas.microsoft.com/office/drawing/2014/main" id="{6D1335AB-07D9-33AB-A650-7C9B29519B09}"/>
                    </a:ext>
                  </a:extLst>
                </p:cNvPr>
                <p:cNvSpPr/>
                <p:nvPr/>
              </p:nvSpPr>
              <p:spPr>
                <a:xfrm>
                  <a:off x="772900" y="2318350"/>
                  <a:ext cx="122125" cy="10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203" extrusionOk="0">
                      <a:moveTo>
                        <a:pt x="3844" y="631"/>
                      </a:moveTo>
                      <a:cubicBezTo>
                        <a:pt x="4034" y="631"/>
                        <a:pt x="4223" y="789"/>
                        <a:pt x="4223" y="978"/>
                      </a:cubicBezTo>
                      <a:lnTo>
                        <a:pt x="4223" y="1734"/>
                      </a:lnTo>
                      <a:cubicBezTo>
                        <a:pt x="4223" y="1923"/>
                        <a:pt x="4034" y="2112"/>
                        <a:pt x="3844" y="2112"/>
                      </a:cubicBezTo>
                      <a:cubicBezTo>
                        <a:pt x="3655" y="2143"/>
                        <a:pt x="3498" y="2301"/>
                        <a:pt x="3498" y="2458"/>
                      </a:cubicBezTo>
                      <a:lnTo>
                        <a:pt x="3498" y="2994"/>
                      </a:lnTo>
                      <a:lnTo>
                        <a:pt x="2679" y="2206"/>
                      </a:lnTo>
                      <a:cubicBezTo>
                        <a:pt x="2584" y="2143"/>
                        <a:pt x="2521" y="2112"/>
                        <a:pt x="2427" y="2112"/>
                      </a:cubicBezTo>
                      <a:lnTo>
                        <a:pt x="1009" y="2112"/>
                      </a:lnTo>
                      <a:cubicBezTo>
                        <a:pt x="820" y="2112"/>
                        <a:pt x="662" y="1923"/>
                        <a:pt x="662" y="1734"/>
                      </a:cubicBezTo>
                      <a:lnTo>
                        <a:pt x="662" y="978"/>
                      </a:lnTo>
                      <a:cubicBezTo>
                        <a:pt x="662" y="789"/>
                        <a:pt x="820" y="631"/>
                        <a:pt x="1009" y="631"/>
                      </a:cubicBezTo>
                      <a:close/>
                      <a:moveTo>
                        <a:pt x="1009" y="1"/>
                      </a:moveTo>
                      <a:cubicBezTo>
                        <a:pt x="442" y="1"/>
                        <a:pt x="1" y="474"/>
                        <a:pt x="1" y="1041"/>
                      </a:cubicBezTo>
                      <a:lnTo>
                        <a:pt x="1" y="1765"/>
                      </a:lnTo>
                      <a:cubicBezTo>
                        <a:pt x="1" y="2364"/>
                        <a:pt x="473" y="2805"/>
                        <a:pt x="1009" y="2805"/>
                      </a:cubicBezTo>
                      <a:lnTo>
                        <a:pt x="2269" y="2805"/>
                      </a:lnTo>
                      <a:lnTo>
                        <a:pt x="3592" y="4097"/>
                      </a:lnTo>
                      <a:cubicBezTo>
                        <a:pt x="3663" y="4167"/>
                        <a:pt x="3770" y="4203"/>
                        <a:pt x="3872" y="4203"/>
                      </a:cubicBezTo>
                      <a:cubicBezTo>
                        <a:pt x="3906" y="4203"/>
                        <a:pt x="3939" y="4199"/>
                        <a:pt x="3970" y="4191"/>
                      </a:cubicBezTo>
                      <a:cubicBezTo>
                        <a:pt x="4097" y="4160"/>
                        <a:pt x="4160" y="4002"/>
                        <a:pt x="4160" y="3876"/>
                      </a:cubicBezTo>
                      <a:lnTo>
                        <a:pt x="4160" y="2773"/>
                      </a:lnTo>
                      <a:cubicBezTo>
                        <a:pt x="4569" y="2616"/>
                        <a:pt x="4884" y="2238"/>
                        <a:pt x="4884" y="1765"/>
                      </a:cubicBezTo>
                      <a:lnTo>
                        <a:pt x="4884" y="1041"/>
                      </a:lnTo>
                      <a:cubicBezTo>
                        <a:pt x="4884" y="442"/>
                        <a:pt x="4412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08" name="Google Shape;9156;p73">
                <a:extLst>
                  <a:ext uri="{FF2B5EF4-FFF2-40B4-BE49-F238E27FC236}">
                    <a16:creationId xmlns:a16="http://schemas.microsoft.com/office/drawing/2014/main" id="{A09258EC-B283-6825-B652-B381C169A3A9}"/>
                  </a:ext>
                </a:extLst>
              </p:cNvPr>
              <p:cNvSpPr/>
              <p:nvPr/>
            </p:nvSpPr>
            <p:spPr>
              <a:xfrm>
                <a:off x="767248" y="2924655"/>
                <a:ext cx="499261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846" extrusionOk="0">
                    <a:moveTo>
                      <a:pt x="5829" y="693"/>
                    </a:moveTo>
                    <a:cubicBezTo>
                      <a:pt x="6238" y="693"/>
                      <a:pt x="6553" y="1008"/>
                      <a:pt x="6553" y="1418"/>
                    </a:cubicBezTo>
                    <a:cubicBezTo>
                      <a:pt x="6553" y="1796"/>
                      <a:pt x="6238" y="2111"/>
                      <a:pt x="5829" y="2111"/>
                    </a:cubicBezTo>
                    <a:cubicBezTo>
                      <a:pt x="5451" y="2111"/>
                      <a:pt x="5136" y="1796"/>
                      <a:pt x="5136" y="1418"/>
                    </a:cubicBezTo>
                    <a:cubicBezTo>
                      <a:pt x="5136" y="1008"/>
                      <a:pt x="5482" y="693"/>
                      <a:pt x="5829" y="693"/>
                    </a:cubicBezTo>
                    <a:close/>
                    <a:moveTo>
                      <a:pt x="5829" y="2773"/>
                    </a:moveTo>
                    <a:cubicBezTo>
                      <a:pt x="6774" y="2773"/>
                      <a:pt x="7562" y="3560"/>
                      <a:pt x="7562" y="4568"/>
                    </a:cubicBezTo>
                    <a:lnTo>
                      <a:pt x="7562" y="4915"/>
                    </a:lnTo>
                    <a:lnTo>
                      <a:pt x="4096" y="4915"/>
                    </a:lnTo>
                    <a:lnTo>
                      <a:pt x="4096" y="4568"/>
                    </a:lnTo>
                    <a:cubicBezTo>
                      <a:pt x="4096" y="3560"/>
                      <a:pt x="4884" y="2773"/>
                      <a:pt x="5829" y="2773"/>
                    </a:cubicBezTo>
                    <a:close/>
                    <a:moveTo>
                      <a:pt x="2363" y="6963"/>
                    </a:moveTo>
                    <a:cubicBezTo>
                      <a:pt x="2773" y="6963"/>
                      <a:pt x="3088" y="7278"/>
                      <a:pt x="3088" y="7656"/>
                    </a:cubicBezTo>
                    <a:cubicBezTo>
                      <a:pt x="3088" y="8065"/>
                      <a:pt x="2773" y="8380"/>
                      <a:pt x="2363" y="8380"/>
                    </a:cubicBezTo>
                    <a:cubicBezTo>
                      <a:pt x="1985" y="8380"/>
                      <a:pt x="1670" y="8065"/>
                      <a:pt x="1670" y="7656"/>
                    </a:cubicBezTo>
                    <a:cubicBezTo>
                      <a:pt x="1670" y="7278"/>
                      <a:pt x="1985" y="6963"/>
                      <a:pt x="2363" y="6963"/>
                    </a:cubicBezTo>
                    <a:close/>
                    <a:moveTo>
                      <a:pt x="9357" y="6963"/>
                    </a:moveTo>
                    <a:cubicBezTo>
                      <a:pt x="9735" y="6963"/>
                      <a:pt x="10050" y="7278"/>
                      <a:pt x="10050" y="7656"/>
                    </a:cubicBezTo>
                    <a:cubicBezTo>
                      <a:pt x="10050" y="8065"/>
                      <a:pt x="9735" y="8380"/>
                      <a:pt x="9357" y="8380"/>
                    </a:cubicBezTo>
                    <a:cubicBezTo>
                      <a:pt x="8948" y="8380"/>
                      <a:pt x="8633" y="8065"/>
                      <a:pt x="8633" y="7656"/>
                    </a:cubicBezTo>
                    <a:cubicBezTo>
                      <a:pt x="8633" y="7278"/>
                      <a:pt x="8948" y="6963"/>
                      <a:pt x="9357" y="6963"/>
                    </a:cubicBezTo>
                    <a:close/>
                    <a:moveTo>
                      <a:pt x="2363" y="9042"/>
                    </a:moveTo>
                    <a:cubicBezTo>
                      <a:pt x="3308" y="9042"/>
                      <a:pt x="4096" y="9830"/>
                      <a:pt x="4096" y="10806"/>
                    </a:cubicBezTo>
                    <a:lnTo>
                      <a:pt x="4096" y="11184"/>
                    </a:lnTo>
                    <a:lnTo>
                      <a:pt x="630" y="11184"/>
                    </a:lnTo>
                    <a:lnTo>
                      <a:pt x="630" y="10806"/>
                    </a:lnTo>
                    <a:cubicBezTo>
                      <a:pt x="630" y="9830"/>
                      <a:pt x="1418" y="9042"/>
                      <a:pt x="2363" y="9042"/>
                    </a:cubicBezTo>
                    <a:close/>
                    <a:moveTo>
                      <a:pt x="9357" y="9042"/>
                    </a:moveTo>
                    <a:cubicBezTo>
                      <a:pt x="10302" y="9042"/>
                      <a:pt x="11090" y="9830"/>
                      <a:pt x="11090" y="10806"/>
                    </a:cubicBezTo>
                    <a:lnTo>
                      <a:pt x="11090" y="11184"/>
                    </a:lnTo>
                    <a:lnTo>
                      <a:pt x="7625" y="11184"/>
                    </a:lnTo>
                    <a:lnTo>
                      <a:pt x="7625" y="10806"/>
                    </a:lnTo>
                    <a:cubicBezTo>
                      <a:pt x="7625" y="9830"/>
                      <a:pt x="8412" y="9042"/>
                      <a:pt x="9357" y="9042"/>
                    </a:cubicBezTo>
                    <a:close/>
                    <a:moveTo>
                      <a:pt x="5892" y="0"/>
                    </a:moveTo>
                    <a:cubicBezTo>
                      <a:pt x="5136" y="0"/>
                      <a:pt x="4506" y="630"/>
                      <a:pt x="4506" y="1355"/>
                    </a:cubicBezTo>
                    <a:cubicBezTo>
                      <a:pt x="4506" y="1733"/>
                      <a:pt x="4632" y="2016"/>
                      <a:pt x="4852" y="2300"/>
                    </a:cubicBezTo>
                    <a:cubicBezTo>
                      <a:pt x="4033" y="2710"/>
                      <a:pt x="3466" y="3529"/>
                      <a:pt x="3466" y="4505"/>
                    </a:cubicBezTo>
                    <a:lnTo>
                      <a:pt x="3466" y="5230"/>
                    </a:lnTo>
                    <a:cubicBezTo>
                      <a:pt x="3466" y="5419"/>
                      <a:pt x="3623" y="5577"/>
                      <a:pt x="3844" y="5577"/>
                    </a:cubicBezTo>
                    <a:lnTo>
                      <a:pt x="5577" y="5577"/>
                    </a:lnTo>
                    <a:lnTo>
                      <a:pt x="5577" y="7152"/>
                    </a:lnTo>
                    <a:lnTo>
                      <a:pt x="3875" y="8822"/>
                    </a:lnTo>
                    <a:cubicBezTo>
                      <a:pt x="3749" y="8696"/>
                      <a:pt x="3592" y="8601"/>
                      <a:pt x="3434" y="8569"/>
                    </a:cubicBezTo>
                    <a:cubicBezTo>
                      <a:pt x="3686" y="8349"/>
                      <a:pt x="3781" y="8034"/>
                      <a:pt x="3781" y="7624"/>
                    </a:cubicBezTo>
                    <a:cubicBezTo>
                      <a:pt x="3781" y="6868"/>
                      <a:pt x="3151" y="6238"/>
                      <a:pt x="2426" y="6238"/>
                    </a:cubicBezTo>
                    <a:cubicBezTo>
                      <a:pt x="1670" y="6238"/>
                      <a:pt x="1040" y="6868"/>
                      <a:pt x="1040" y="7624"/>
                    </a:cubicBezTo>
                    <a:cubicBezTo>
                      <a:pt x="1040" y="7971"/>
                      <a:pt x="1166" y="8286"/>
                      <a:pt x="1387" y="8569"/>
                    </a:cubicBezTo>
                    <a:cubicBezTo>
                      <a:pt x="567" y="8979"/>
                      <a:pt x="0" y="9798"/>
                      <a:pt x="0" y="10775"/>
                    </a:cubicBezTo>
                    <a:lnTo>
                      <a:pt x="0" y="11499"/>
                    </a:lnTo>
                    <a:cubicBezTo>
                      <a:pt x="0" y="11688"/>
                      <a:pt x="158" y="11846"/>
                      <a:pt x="378" y="11846"/>
                    </a:cubicBezTo>
                    <a:lnTo>
                      <a:pt x="4474" y="11846"/>
                    </a:lnTo>
                    <a:cubicBezTo>
                      <a:pt x="4663" y="11846"/>
                      <a:pt x="4821" y="11688"/>
                      <a:pt x="4821" y="11499"/>
                    </a:cubicBezTo>
                    <a:lnTo>
                      <a:pt x="4821" y="10775"/>
                    </a:lnTo>
                    <a:cubicBezTo>
                      <a:pt x="4821" y="10239"/>
                      <a:pt x="4632" y="9704"/>
                      <a:pt x="4348" y="9326"/>
                    </a:cubicBezTo>
                    <a:lnTo>
                      <a:pt x="5860" y="7782"/>
                    </a:lnTo>
                    <a:lnTo>
                      <a:pt x="7404" y="9326"/>
                    </a:lnTo>
                    <a:cubicBezTo>
                      <a:pt x="7089" y="9704"/>
                      <a:pt x="6931" y="10239"/>
                      <a:pt x="6931" y="10775"/>
                    </a:cubicBezTo>
                    <a:lnTo>
                      <a:pt x="6931" y="11499"/>
                    </a:lnTo>
                    <a:cubicBezTo>
                      <a:pt x="6931" y="11688"/>
                      <a:pt x="7089" y="11846"/>
                      <a:pt x="7309" y="11846"/>
                    </a:cubicBezTo>
                    <a:lnTo>
                      <a:pt x="11468" y="11846"/>
                    </a:lnTo>
                    <a:cubicBezTo>
                      <a:pt x="11657" y="11846"/>
                      <a:pt x="11815" y="11688"/>
                      <a:pt x="11815" y="11499"/>
                    </a:cubicBezTo>
                    <a:lnTo>
                      <a:pt x="11815" y="10775"/>
                    </a:lnTo>
                    <a:cubicBezTo>
                      <a:pt x="11783" y="9830"/>
                      <a:pt x="11185" y="8979"/>
                      <a:pt x="10365" y="8569"/>
                    </a:cubicBezTo>
                    <a:cubicBezTo>
                      <a:pt x="10586" y="8349"/>
                      <a:pt x="10712" y="8034"/>
                      <a:pt x="10712" y="7624"/>
                    </a:cubicBezTo>
                    <a:cubicBezTo>
                      <a:pt x="10712" y="6868"/>
                      <a:pt x="10082" y="6238"/>
                      <a:pt x="9357" y="6238"/>
                    </a:cubicBezTo>
                    <a:cubicBezTo>
                      <a:pt x="8601" y="6238"/>
                      <a:pt x="7971" y="6868"/>
                      <a:pt x="7971" y="7624"/>
                    </a:cubicBezTo>
                    <a:cubicBezTo>
                      <a:pt x="7971" y="7971"/>
                      <a:pt x="8097" y="8286"/>
                      <a:pt x="8318" y="8569"/>
                    </a:cubicBezTo>
                    <a:cubicBezTo>
                      <a:pt x="8160" y="8664"/>
                      <a:pt x="8034" y="8727"/>
                      <a:pt x="7877" y="8822"/>
                    </a:cubicBezTo>
                    <a:lnTo>
                      <a:pt x="6207" y="7152"/>
                    </a:lnTo>
                    <a:lnTo>
                      <a:pt x="6207" y="5577"/>
                    </a:lnTo>
                    <a:lnTo>
                      <a:pt x="7940" y="5577"/>
                    </a:lnTo>
                    <a:cubicBezTo>
                      <a:pt x="8129" y="5577"/>
                      <a:pt x="8286" y="5419"/>
                      <a:pt x="8286" y="5230"/>
                    </a:cubicBezTo>
                    <a:lnTo>
                      <a:pt x="8286" y="4505"/>
                    </a:lnTo>
                    <a:cubicBezTo>
                      <a:pt x="8286" y="3529"/>
                      <a:pt x="7688" y="2710"/>
                      <a:pt x="6900" y="2300"/>
                    </a:cubicBezTo>
                    <a:cubicBezTo>
                      <a:pt x="7152" y="2080"/>
                      <a:pt x="7246" y="1764"/>
                      <a:pt x="7246" y="1355"/>
                    </a:cubicBezTo>
                    <a:cubicBezTo>
                      <a:pt x="7246" y="630"/>
                      <a:pt x="6616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09" name="Google Shape;9157;p73">
                <a:extLst>
                  <a:ext uri="{FF2B5EF4-FFF2-40B4-BE49-F238E27FC236}">
                    <a16:creationId xmlns:a16="http://schemas.microsoft.com/office/drawing/2014/main" id="{72486A83-3732-1919-0CB4-A530665E473A}"/>
                  </a:ext>
                </a:extLst>
              </p:cNvPr>
              <p:cNvGrpSpPr/>
              <p:nvPr/>
            </p:nvGrpSpPr>
            <p:grpSpPr>
              <a:xfrm>
                <a:off x="3957191" y="1688870"/>
                <a:ext cx="443398" cy="498627"/>
                <a:chOff x="2523000" y="1954875"/>
                <a:chExt cx="262325" cy="295000"/>
              </a:xfrm>
              <a:grpFill/>
            </p:grpSpPr>
            <p:sp>
              <p:nvSpPr>
                <p:cNvPr id="462" name="Google Shape;9158;p73">
                  <a:extLst>
                    <a:ext uri="{FF2B5EF4-FFF2-40B4-BE49-F238E27FC236}">
                      <a16:creationId xmlns:a16="http://schemas.microsoft.com/office/drawing/2014/main" id="{5B697A67-9F39-896B-54F9-DD083D2B9981}"/>
                    </a:ext>
                  </a:extLst>
                </p:cNvPr>
                <p:cNvSpPr/>
                <p:nvPr/>
              </p:nvSpPr>
              <p:spPr>
                <a:xfrm>
                  <a:off x="2523000" y="1954875"/>
                  <a:ext cx="2623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3" h="11800" extrusionOk="0">
                      <a:moveTo>
                        <a:pt x="5294" y="709"/>
                      </a:moveTo>
                      <a:cubicBezTo>
                        <a:pt x="6350" y="1316"/>
                        <a:pt x="7422" y="1602"/>
                        <a:pt x="8487" y="1602"/>
                      </a:cubicBezTo>
                      <a:cubicBezTo>
                        <a:pt x="8915" y="1602"/>
                        <a:pt x="9343" y="1556"/>
                        <a:pt x="9767" y="1465"/>
                      </a:cubicBezTo>
                      <a:lnTo>
                        <a:pt x="9767" y="5026"/>
                      </a:lnTo>
                      <a:cubicBezTo>
                        <a:pt x="9767" y="7798"/>
                        <a:pt x="7940" y="10287"/>
                        <a:pt x="5294" y="11137"/>
                      </a:cubicBezTo>
                      <a:cubicBezTo>
                        <a:pt x="2647" y="10350"/>
                        <a:pt x="789" y="7798"/>
                        <a:pt x="789" y="5026"/>
                      </a:cubicBezTo>
                      <a:lnTo>
                        <a:pt x="789" y="1465"/>
                      </a:lnTo>
                      <a:cubicBezTo>
                        <a:pt x="1222" y="1556"/>
                        <a:pt x="1654" y="1602"/>
                        <a:pt x="2084" y="1602"/>
                      </a:cubicBezTo>
                      <a:cubicBezTo>
                        <a:pt x="3153" y="1602"/>
                        <a:pt x="4215" y="1316"/>
                        <a:pt x="5294" y="709"/>
                      </a:cubicBezTo>
                      <a:close/>
                      <a:moveTo>
                        <a:pt x="5266" y="0"/>
                      </a:moveTo>
                      <a:cubicBezTo>
                        <a:pt x="5207" y="0"/>
                        <a:pt x="5152" y="16"/>
                        <a:pt x="5105" y="48"/>
                      </a:cubicBezTo>
                      <a:cubicBezTo>
                        <a:pt x="4065" y="646"/>
                        <a:pt x="3057" y="930"/>
                        <a:pt x="2017" y="930"/>
                      </a:cubicBezTo>
                      <a:cubicBezTo>
                        <a:pt x="1513" y="930"/>
                        <a:pt x="1009" y="835"/>
                        <a:pt x="473" y="678"/>
                      </a:cubicBezTo>
                      <a:cubicBezTo>
                        <a:pt x="440" y="669"/>
                        <a:pt x="408" y="665"/>
                        <a:pt x="378" y="665"/>
                      </a:cubicBezTo>
                      <a:cubicBezTo>
                        <a:pt x="297" y="665"/>
                        <a:pt x="228" y="695"/>
                        <a:pt x="158" y="741"/>
                      </a:cubicBezTo>
                      <a:cubicBezTo>
                        <a:pt x="95" y="804"/>
                        <a:pt x="1" y="898"/>
                        <a:pt x="1" y="993"/>
                      </a:cubicBezTo>
                      <a:lnTo>
                        <a:pt x="1" y="4994"/>
                      </a:lnTo>
                      <a:cubicBezTo>
                        <a:pt x="127" y="8176"/>
                        <a:pt x="2206" y="10917"/>
                        <a:pt x="5199" y="11799"/>
                      </a:cubicBezTo>
                      <a:lnTo>
                        <a:pt x="5357" y="11799"/>
                      </a:lnTo>
                      <a:cubicBezTo>
                        <a:pt x="8350" y="10917"/>
                        <a:pt x="10492" y="8176"/>
                        <a:pt x="10492" y="5026"/>
                      </a:cubicBezTo>
                      <a:lnTo>
                        <a:pt x="10492" y="1056"/>
                      </a:lnTo>
                      <a:cubicBezTo>
                        <a:pt x="10492" y="930"/>
                        <a:pt x="10429" y="835"/>
                        <a:pt x="10335" y="772"/>
                      </a:cubicBezTo>
                      <a:cubicBezTo>
                        <a:pt x="10282" y="720"/>
                        <a:pt x="10230" y="697"/>
                        <a:pt x="10173" y="697"/>
                      </a:cubicBezTo>
                      <a:cubicBezTo>
                        <a:pt x="10126" y="697"/>
                        <a:pt x="10076" y="713"/>
                        <a:pt x="10019" y="741"/>
                      </a:cubicBezTo>
                      <a:cubicBezTo>
                        <a:pt x="9509" y="876"/>
                        <a:pt x="9006" y="946"/>
                        <a:pt x="8504" y="946"/>
                      </a:cubicBezTo>
                      <a:cubicBezTo>
                        <a:pt x="7490" y="946"/>
                        <a:pt x="6485" y="659"/>
                        <a:pt x="5451" y="48"/>
                      </a:cubicBezTo>
                      <a:cubicBezTo>
                        <a:pt x="5388" y="16"/>
                        <a:pt x="5325" y="0"/>
                        <a:pt x="52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63" name="Google Shape;9159;p73">
                  <a:extLst>
                    <a:ext uri="{FF2B5EF4-FFF2-40B4-BE49-F238E27FC236}">
                      <a16:creationId xmlns:a16="http://schemas.microsoft.com/office/drawing/2014/main" id="{02627058-EFBC-796B-E188-3D40E95609BC}"/>
                    </a:ext>
                  </a:extLst>
                </p:cNvPr>
                <p:cNvSpPr/>
                <p:nvPr/>
              </p:nvSpPr>
              <p:spPr>
                <a:xfrm>
                  <a:off x="2595475" y="202457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94"/>
                      </a:moveTo>
                      <a:cubicBezTo>
                        <a:pt x="2836" y="694"/>
                        <a:pt x="3151" y="1009"/>
                        <a:pt x="3151" y="1418"/>
                      </a:cubicBezTo>
                      <a:cubicBezTo>
                        <a:pt x="3151" y="1796"/>
                        <a:pt x="2836" y="2111"/>
                        <a:pt x="2426" y="2111"/>
                      </a:cubicBezTo>
                      <a:cubicBezTo>
                        <a:pt x="2048" y="2111"/>
                        <a:pt x="1733" y="1796"/>
                        <a:pt x="1733" y="1418"/>
                      </a:cubicBezTo>
                      <a:cubicBezTo>
                        <a:pt x="1733" y="1009"/>
                        <a:pt x="2048" y="694"/>
                        <a:pt x="2426" y="694"/>
                      </a:cubicBezTo>
                      <a:close/>
                      <a:moveTo>
                        <a:pt x="2426" y="2742"/>
                      </a:moveTo>
                      <a:cubicBezTo>
                        <a:pt x="3371" y="2742"/>
                        <a:pt x="4159" y="3529"/>
                        <a:pt x="4159" y="4474"/>
                      </a:cubicBezTo>
                      <a:lnTo>
                        <a:pt x="4159" y="4821"/>
                      </a:lnTo>
                      <a:lnTo>
                        <a:pt x="693" y="4821"/>
                      </a:lnTo>
                      <a:lnTo>
                        <a:pt x="693" y="4474"/>
                      </a:lnTo>
                      <a:cubicBezTo>
                        <a:pt x="693" y="3529"/>
                        <a:pt x="1481" y="2742"/>
                        <a:pt x="2426" y="2742"/>
                      </a:cubicBezTo>
                      <a:close/>
                      <a:moveTo>
                        <a:pt x="2458" y="1"/>
                      </a:moveTo>
                      <a:cubicBezTo>
                        <a:pt x="1733" y="1"/>
                        <a:pt x="1103" y="599"/>
                        <a:pt x="1103" y="1355"/>
                      </a:cubicBezTo>
                      <a:cubicBezTo>
                        <a:pt x="1103" y="1733"/>
                        <a:pt x="1198" y="2048"/>
                        <a:pt x="1450" y="2269"/>
                      </a:cubicBezTo>
                      <a:cubicBezTo>
                        <a:pt x="630" y="2647"/>
                        <a:pt x="63" y="3498"/>
                        <a:pt x="63" y="4474"/>
                      </a:cubicBezTo>
                      <a:lnTo>
                        <a:pt x="63" y="5199"/>
                      </a:lnTo>
                      <a:cubicBezTo>
                        <a:pt x="0" y="5388"/>
                        <a:pt x="158" y="5546"/>
                        <a:pt x="347" y="5546"/>
                      </a:cubicBezTo>
                      <a:lnTo>
                        <a:pt x="4506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17" y="2647"/>
                        <a:pt x="3497" y="2269"/>
                      </a:cubicBezTo>
                      <a:cubicBezTo>
                        <a:pt x="3718" y="2048"/>
                        <a:pt x="3844" y="1702"/>
                        <a:pt x="3844" y="1355"/>
                      </a:cubicBezTo>
                      <a:cubicBezTo>
                        <a:pt x="3844" y="599"/>
                        <a:pt x="3214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10" name="Google Shape;9160;p73">
                <a:extLst>
                  <a:ext uri="{FF2B5EF4-FFF2-40B4-BE49-F238E27FC236}">
                    <a16:creationId xmlns:a16="http://schemas.microsoft.com/office/drawing/2014/main" id="{1BB8D297-E7DC-9515-A7F8-C773295C0BF4}"/>
                  </a:ext>
                </a:extLst>
              </p:cNvPr>
              <p:cNvGrpSpPr/>
              <p:nvPr/>
            </p:nvGrpSpPr>
            <p:grpSpPr>
              <a:xfrm>
                <a:off x="3927252" y="2281623"/>
                <a:ext cx="503276" cy="499303"/>
                <a:chOff x="2508825" y="2318350"/>
                <a:chExt cx="297750" cy="295400"/>
              </a:xfrm>
              <a:grpFill/>
            </p:grpSpPr>
            <p:sp>
              <p:nvSpPr>
                <p:cNvPr id="460" name="Google Shape;9161;p73">
                  <a:extLst>
                    <a:ext uri="{FF2B5EF4-FFF2-40B4-BE49-F238E27FC236}">
                      <a16:creationId xmlns:a16="http://schemas.microsoft.com/office/drawing/2014/main" id="{2215E96B-603F-2C79-9A5D-0BD2ACD34FF9}"/>
                    </a:ext>
                  </a:extLst>
                </p:cNvPr>
                <p:cNvSpPr/>
                <p:nvPr/>
              </p:nvSpPr>
              <p:spPr>
                <a:xfrm>
                  <a:off x="2508825" y="2318350"/>
                  <a:ext cx="29775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16" extrusionOk="0">
                      <a:moveTo>
                        <a:pt x="5892" y="694"/>
                      </a:moveTo>
                      <a:cubicBezTo>
                        <a:pt x="7625" y="694"/>
                        <a:pt x="9043" y="2112"/>
                        <a:pt x="9043" y="3845"/>
                      </a:cubicBezTo>
                      <a:cubicBezTo>
                        <a:pt x="9043" y="5483"/>
                        <a:pt x="7751" y="6838"/>
                        <a:pt x="6081" y="6932"/>
                      </a:cubicBezTo>
                      <a:cubicBezTo>
                        <a:pt x="6018" y="6932"/>
                        <a:pt x="5987" y="6901"/>
                        <a:pt x="5924" y="6869"/>
                      </a:cubicBezTo>
                      <a:lnTo>
                        <a:pt x="5766" y="6711"/>
                      </a:lnTo>
                      <a:cubicBezTo>
                        <a:pt x="5297" y="6298"/>
                        <a:pt x="4683" y="6101"/>
                        <a:pt x="4072" y="6101"/>
                      </a:cubicBezTo>
                      <a:cubicBezTo>
                        <a:pt x="3985" y="6101"/>
                        <a:pt x="3899" y="6105"/>
                        <a:pt x="3813" y="6113"/>
                      </a:cubicBezTo>
                      <a:cubicBezTo>
                        <a:pt x="3151" y="5577"/>
                        <a:pt x="2773" y="4727"/>
                        <a:pt x="2773" y="3845"/>
                      </a:cubicBezTo>
                      <a:cubicBezTo>
                        <a:pt x="2773" y="2112"/>
                        <a:pt x="4191" y="694"/>
                        <a:pt x="5892" y="694"/>
                      </a:cubicBezTo>
                      <a:close/>
                      <a:moveTo>
                        <a:pt x="4171" y="6822"/>
                      </a:moveTo>
                      <a:cubicBezTo>
                        <a:pt x="4577" y="6822"/>
                        <a:pt x="4979" y="6964"/>
                        <a:pt x="5294" y="7247"/>
                      </a:cubicBezTo>
                      <a:cubicBezTo>
                        <a:pt x="5420" y="7373"/>
                        <a:pt x="5735" y="7657"/>
                        <a:pt x="5892" y="7657"/>
                      </a:cubicBezTo>
                      <a:lnTo>
                        <a:pt x="7972" y="7657"/>
                      </a:lnTo>
                      <a:cubicBezTo>
                        <a:pt x="8192" y="7657"/>
                        <a:pt x="8350" y="7814"/>
                        <a:pt x="8350" y="8003"/>
                      </a:cubicBezTo>
                      <a:cubicBezTo>
                        <a:pt x="8350" y="8192"/>
                        <a:pt x="8192" y="8350"/>
                        <a:pt x="7972" y="8350"/>
                      </a:cubicBezTo>
                      <a:lnTo>
                        <a:pt x="5514" y="8350"/>
                      </a:lnTo>
                      <a:cubicBezTo>
                        <a:pt x="5294" y="8350"/>
                        <a:pt x="5136" y="8507"/>
                        <a:pt x="5136" y="8728"/>
                      </a:cubicBezTo>
                      <a:cubicBezTo>
                        <a:pt x="5136" y="8917"/>
                        <a:pt x="5294" y="9074"/>
                        <a:pt x="5514" y="9074"/>
                      </a:cubicBezTo>
                      <a:lnTo>
                        <a:pt x="8224" y="9074"/>
                      </a:lnTo>
                      <a:cubicBezTo>
                        <a:pt x="8507" y="9074"/>
                        <a:pt x="8759" y="8948"/>
                        <a:pt x="8980" y="8759"/>
                      </a:cubicBezTo>
                      <a:lnTo>
                        <a:pt x="10492" y="7090"/>
                      </a:lnTo>
                      <a:cubicBezTo>
                        <a:pt x="10568" y="7033"/>
                        <a:pt x="10666" y="6987"/>
                        <a:pt x="10766" y="6987"/>
                      </a:cubicBezTo>
                      <a:cubicBezTo>
                        <a:pt x="10833" y="6987"/>
                        <a:pt x="10902" y="7008"/>
                        <a:pt x="10965" y="7058"/>
                      </a:cubicBezTo>
                      <a:cubicBezTo>
                        <a:pt x="11122" y="7184"/>
                        <a:pt x="11185" y="7373"/>
                        <a:pt x="11059" y="7531"/>
                      </a:cubicBezTo>
                      <a:lnTo>
                        <a:pt x="9389" y="9767"/>
                      </a:lnTo>
                      <a:cubicBezTo>
                        <a:pt x="9074" y="10209"/>
                        <a:pt x="8570" y="10492"/>
                        <a:pt x="8035" y="10492"/>
                      </a:cubicBezTo>
                      <a:lnTo>
                        <a:pt x="2773" y="10492"/>
                      </a:lnTo>
                      <a:lnTo>
                        <a:pt x="2773" y="7468"/>
                      </a:lnTo>
                      <a:lnTo>
                        <a:pt x="3025" y="7247"/>
                      </a:lnTo>
                      <a:cubicBezTo>
                        <a:pt x="3356" y="6964"/>
                        <a:pt x="3766" y="6822"/>
                        <a:pt x="4171" y="6822"/>
                      </a:cubicBezTo>
                      <a:close/>
                      <a:moveTo>
                        <a:pt x="1734" y="6932"/>
                      </a:moveTo>
                      <a:cubicBezTo>
                        <a:pt x="1923" y="6932"/>
                        <a:pt x="2080" y="7090"/>
                        <a:pt x="2080" y="7310"/>
                      </a:cubicBezTo>
                      <a:lnTo>
                        <a:pt x="2080" y="10807"/>
                      </a:lnTo>
                      <a:cubicBezTo>
                        <a:pt x="2080" y="10996"/>
                        <a:pt x="1923" y="11154"/>
                        <a:pt x="1734" y="11154"/>
                      </a:cubicBezTo>
                      <a:lnTo>
                        <a:pt x="662" y="11154"/>
                      </a:lnTo>
                      <a:lnTo>
                        <a:pt x="662" y="6932"/>
                      </a:lnTo>
                      <a:close/>
                      <a:moveTo>
                        <a:pt x="5924" y="1"/>
                      </a:moveTo>
                      <a:cubicBezTo>
                        <a:pt x="3844" y="1"/>
                        <a:pt x="2112" y="1734"/>
                        <a:pt x="2112" y="3845"/>
                      </a:cubicBezTo>
                      <a:cubicBezTo>
                        <a:pt x="2112" y="4790"/>
                        <a:pt x="2458" y="5672"/>
                        <a:pt x="3088" y="6396"/>
                      </a:cubicBezTo>
                      <a:cubicBezTo>
                        <a:pt x="2931" y="6459"/>
                        <a:pt x="2773" y="6585"/>
                        <a:pt x="2616" y="6711"/>
                      </a:cubicBezTo>
                      <a:cubicBezTo>
                        <a:pt x="2427" y="6428"/>
                        <a:pt x="2112" y="6270"/>
                        <a:pt x="1765" y="6270"/>
                      </a:cubicBezTo>
                      <a:lnTo>
                        <a:pt x="347" y="6270"/>
                      </a:lnTo>
                      <a:cubicBezTo>
                        <a:pt x="158" y="6270"/>
                        <a:pt x="1" y="6428"/>
                        <a:pt x="1" y="6585"/>
                      </a:cubicBezTo>
                      <a:lnTo>
                        <a:pt x="1" y="11469"/>
                      </a:lnTo>
                      <a:cubicBezTo>
                        <a:pt x="1" y="11658"/>
                        <a:pt x="158" y="11815"/>
                        <a:pt x="347" y="11815"/>
                      </a:cubicBezTo>
                      <a:lnTo>
                        <a:pt x="1765" y="11815"/>
                      </a:lnTo>
                      <a:cubicBezTo>
                        <a:pt x="2238" y="11815"/>
                        <a:pt x="2584" y="11563"/>
                        <a:pt x="2742" y="11122"/>
                      </a:cubicBezTo>
                      <a:lnTo>
                        <a:pt x="8035" y="11122"/>
                      </a:lnTo>
                      <a:cubicBezTo>
                        <a:pt x="8759" y="11122"/>
                        <a:pt x="9515" y="10776"/>
                        <a:pt x="9956" y="10146"/>
                      </a:cubicBezTo>
                      <a:lnTo>
                        <a:pt x="11595" y="7877"/>
                      </a:lnTo>
                      <a:cubicBezTo>
                        <a:pt x="11910" y="7468"/>
                        <a:pt x="11878" y="6838"/>
                        <a:pt x="11437" y="6459"/>
                      </a:cubicBezTo>
                      <a:cubicBezTo>
                        <a:pt x="11249" y="6301"/>
                        <a:pt x="11015" y="6221"/>
                        <a:pt x="10780" y="6221"/>
                      </a:cubicBezTo>
                      <a:cubicBezTo>
                        <a:pt x="10503" y="6221"/>
                        <a:pt x="10224" y="6332"/>
                        <a:pt x="10019" y="6554"/>
                      </a:cubicBezTo>
                      <a:lnTo>
                        <a:pt x="9011" y="7657"/>
                      </a:lnTo>
                      <a:cubicBezTo>
                        <a:pt x="8885" y="7247"/>
                        <a:pt x="8539" y="6932"/>
                        <a:pt x="8098" y="6932"/>
                      </a:cubicBezTo>
                      <a:cubicBezTo>
                        <a:pt x="8287" y="6838"/>
                        <a:pt x="8444" y="6680"/>
                        <a:pt x="8602" y="6522"/>
                      </a:cubicBezTo>
                      <a:cubicBezTo>
                        <a:pt x="9358" y="5798"/>
                        <a:pt x="9767" y="4821"/>
                        <a:pt x="9767" y="3845"/>
                      </a:cubicBezTo>
                      <a:cubicBezTo>
                        <a:pt x="9767" y="1734"/>
                        <a:pt x="8035" y="1"/>
                        <a:pt x="59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61" name="Google Shape;9162;p73">
                  <a:extLst>
                    <a:ext uri="{FF2B5EF4-FFF2-40B4-BE49-F238E27FC236}">
                      <a16:creationId xmlns:a16="http://schemas.microsoft.com/office/drawing/2014/main" id="{91C7A188-2B35-8118-5693-6F60771BC7E8}"/>
                    </a:ext>
                  </a:extLst>
                </p:cNvPr>
                <p:cNvSpPr/>
                <p:nvPr/>
              </p:nvSpPr>
              <p:spPr>
                <a:xfrm>
                  <a:off x="2629350" y="2353025"/>
                  <a:ext cx="543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" h="4852" extrusionOk="0">
                      <a:moveTo>
                        <a:pt x="1071" y="0"/>
                      </a:moveTo>
                      <a:cubicBezTo>
                        <a:pt x="882" y="0"/>
                        <a:pt x="725" y="158"/>
                        <a:pt x="725" y="347"/>
                      </a:cubicBezTo>
                      <a:lnTo>
                        <a:pt x="725" y="756"/>
                      </a:lnTo>
                      <a:cubicBezTo>
                        <a:pt x="315" y="914"/>
                        <a:pt x="63" y="1292"/>
                        <a:pt x="63" y="1733"/>
                      </a:cubicBezTo>
                      <a:cubicBezTo>
                        <a:pt x="0" y="2332"/>
                        <a:pt x="473" y="2804"/>
                        <a:pt x="1071" y="2804"/>
                      </a:cubicBezTo>
                      <a:cubicBezTo>
                        <a:pt x="1260" y="2804"/>
                        <a:pt x="1418" y="2962"/>
                        <a:pt x="1418" y="3151"/>
                      </a:cubicBezTo>
                      <a:cubicBezTo>
                        <a:pt x="1418" y="3308"/>
                        <a:pt x="1355" y="3434"/>
                        <a:pt x="1229" y="3466"/>
                      </a:cubicBezTo>
                      <a:cubicBezTo>
                        <a:pt x="1185" y="3492"/>
                        <a:pt x="1140" y="3503"/>
                        <a:pt x="1093" y="3503"/>
                      </a:cubicBezTo>
                      <a:cubicBezTo>
                        <a:pt x="970" y="3503"/>
                        <a:pt x="839" y="3422"/>
                        <a:pt x="725" y="3308"/>
                      </a:cubicBezTo>
                      <a:cubicBezTo>
                        <a:pt x="662" y="3245"/>
                        <a:pt x="575" y="3214"/>
                        <a:pt x="488" y="3214"/>
                      </a:cubicBezTo>
                      <a:cubicBezTo>
                        <a:pt x="402" y="3214"/>
                        <a:pt x="315" y="3245"/>
                        <a:pt x="252" y="3308"/>
                      </a:cubicBezTo>
                      <a:cubicBezTo>
                        <a:pt x="126" y="3434"/>
                        <a:pt x="126" y="3655"/>
                        <a:pt x="252" y="3781"/>
                      </a:cubicBezTo>
                      <a:cubicBezTo>
                        <a:pt x="410" y="3938"/>
                        <a:pt x="567" y="4064"/>
                        <a:pt x="756" y="4096"/>
                      </a:cubicBezTo>
                      <a:lnTo>
                        <a:pt x="756" y="4505"/>
                      </a:lnTo>
                      <a:cubicBezTo>
                        <a:pt x="756" y="4694"/>
                        <a:pt x="914" y="4852"/>
                        <a:pt x="1103" y="4852"/>
                      </a:cubicBezTo>
                      <a:cubicBezTo>
                        <a:pt x="1323" y="4852"/>
                        <a:pt x="1481" y="4694"/>
                        <a:pt x="1481" y="4505"/>
                      </a:cubicBezTo>
                      <a:lnTo>
                        <a:pt x="1481" y="4096"/>
                      </a:lnTo>
                      <a:cubicBezTo>
                        <a:pt x="1481" y="4096"/>
                        <a:pt x="1512" y="4096"/>
                        <a:pt x="1512" y="4064"/>
                      </a:cubicBezTo>
                      <a:cubicBezTo>
                        <a:pt x="1890" y="3907"/>
                        <a:pt x="2142" y="3497"/>
                        <a:pt x="2142" y="3119"/>
                      </a:cubicBezTo>
                      <a:cubicBezTo>
                        <a:pt x="2142" y="2521"/>
                        <a:pt x="1670" y="2079"/>
                        <a:pt x="1103" y="2079"/>
                      </a:cubicBezTo>
                      <a:cubicBezTo>
                        <a:pt x="914" y="2079"/>
                        <a:pt x="756" y="1922"/>
                        <a:pt x="756" y="1733"/>
                      </a:cubicBezTo>
                      <a:cubicBezTo>
                        <a:pt x="756" y="1575"/>
                        <a:pt x="851" y="1449"/>
                        <a:pt x="1008" y="1418"/>
                      </a:cubicBezTo>
                      <a:cubicBezTo>
                        <a:pt x="1047" y="1405"/>
                        <a:pt x="1085" y="1399"/>
                        <a:pt x="1124" y="1399"/>
                      </a:cubicBezTo>
                      <a:cubicBezTo>
                        <a:pt x="1273" y="1399"/>
                        <a:pt x="1418" y="1494"/>
                        <a:pt x="1544" y="1670"/>
                      </a:cubicBezTo>
                      <a:cubicBezTo>
                        <a:pt x="1610" y="1753"/>
                        <a:pt x="1703" y="1792"/>
                        <a:pt x="1795" y="1792"/>
                      </a:cubicBezTo>
                      <a:cubicBezTo>
                        <a:pt x="1876" y="1792"/>
                        <a:pt x="1957" y="1761"/>
                        <a:pt x="2016" y="1701"/>
                      </a:cubicBezTo>
                      <a:cubicBezTo>
                        <a:pt x="2174" y="1575"/>
                        <a:pt x="2174" y="1323"/>
                        <a:pt x="2048" y="1229"/>
                      </a:cubicBezTo>
                      <a:cubicBezTo>
                        <a:pt x="1859" y="977"/>
                        <a:pt x="1670" y="819"/>
                        <a:pt x="1418" y="756"/>
                      </a:cubicBezTo>
                      <a:lnTo>
                        <a:pt x="1418" y="347"/>
                      </a:ln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11" name="Google Shape;9163;p73">
                <a:extLst>
                  <a:ext uri="{FF2B5EF4-FFF2-40B4-BE49-F238E27FC236}">
                    <a16:creationId xmlns:a16="http://schemas.microsoft.com/office/drawing/2014/main" id="{16B59C87-DCEA-5D7D-9BCA-446061EF206D}"/>
                  </a:ext>
                </a:extLst>
              </p:cNvPr>
              <p:cNvSpPr/>
              <p:nvPr/>
            </p:nvSpPr>
            <p:spPr>
              <a:xfrm>
                <a:off x="3928551" y="2924655"/>
                <a:ext cx="500612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46" extrusionOk="0">
                    <a:moveTo>
                      <a:pt x="10744" y="3718"/>
                    </a:moveTo>
                    <a:lnTo>
                      <a:pt x="10428" y="4348"/>
                    </a:lnTo>
                    <a:cubicBezTo>
                      <a:pt x="10397" y="4442"/>
                      <a:pt x="10397" y="4568"/>
                      <a:pt x="10428" y="4663"/>
                    </a:cubicBezTo>
                    <a:lnTo>
                      <a:pt x="10744" y="5293"/>
                    </a:lnTo>
                    <a:lnTo>
                      <a:pt x="9483" y="4915"/>
                    </a:lnTo>
                    <a:lnTo>
                      <a:pt x="9105" y="4505"/>
                    </a:lnTo>
                    <a:lnTo>
                      <a:pt x="9483" y="4127"/>
                    </a:lnTo>
                    <a:lnTo>
                      <a:pt x="10744" y="3718"/>
                    </a:lnTo>
                    <a:close/>
                    <a:moveTo>
                      <a:pt x="4443" y="3497"/>
                    </a:moveTo>
                    <a:cubicBezTo>
                      <a:pt x="4884" y="3497"/>
                      <a:pt x="5262" y="3781"/>
                      <a:pt x="5419" y="4190"/>
                    </a:cubicBezTo>
                    <a:lnTo>
                      <a:pt x="4443" y="4190"/>
                    </a:lnTo>
                    <a:cubicBezTo>
                      <a:pt x="4253" y="4190"/>
                      <a:pt x="4096" y="4348"/>
                      <a:pt x="4096" y="4568"/>
                    </a:cubicBezTo>
                    <a:cubicBezTo>
                      <a:pt x="4096" y="4663"/>
                      <a:pt x="4253" y="4820"/>
                      <a:pt x="4443" y="4820"/>
                    </a:cubicBezTo>
                    <a:lnTo>
                      <a:pt x="5419" y="4820"/>
                    </a:lnTo>
                    <a:cubicBezTo>
                      <a:pt x="5262" y="5230"/>
                      <a:pt x="4915" y="5545"/>
                      <a:pt x="4443" y="5545"/>
                    </a:cubicBezTo>
                    <a:cubicBezTo>
                      <a:pt x="3844" y="5545"/>
                      <a:pt x="3434" y="5072"/>
                      <a:pt x="3434" y="4505"/>
                    </a:cubicBezTo>
                    <a:cubicBezTo>
                      <a:pt x="3434" y="3970"/>
                      <a:pt x="3907" y="3497"/>
                      <a:pt x="4443" y="3497"/>
                    </a:cubicBezTo>
                    <a:close/>
                    <a:moveTo>
                      <a:pt x="4443" y="2080"/>
                    </a:moveTo>
                    <a:cubicBezTo>
                      <a:pt x="5671" y="2080"/>
                      <a:pt x="6679" y="2993"/>
                      <a:pt x="6837" y="4159"/>
                    </a:cubicBezTo>
                    <a:lnTo>
                      <a:pt x="6144" y="4159"/>
                    </a:lnTo>
                    <a:cubicBezTo>
                      <a:pt x="5986" y="3371"/>
                      <a:pt x="5262" y="2773"/>
                      <a:pt x="4443" y="2773"/>
                    </a:cubicBezTo>
                    <a:cubicBezTo>
                      <a:pt x="3497" y="2773"/>
                      <a:pt x="2710" y="3560"/>
                      <a:pt x="2710" y="4505"/>
                    </a:cubicBezTo>
                    <a:cubicBezTo>
                      <a:pt x="2710" y="5451"/>
                      <a:pt x="3497" y="6238"/>
                      <a:pt x="4443" y="6238"/>
                    </a:cubicBezTo>
                    <a:cubicBezTo>
                      <a:pt x="5262" y="6238"/>
                      <a:pt x="5986" y="5671"/>
                      <a:pt x="6144" y="4883"/>
                    </a:cubicBezTo>
                    <a:lnTo>
                      <a:pt x="6837" y="4883"/>
                    </a:lnTo>
                    <a:cubicBezTo>
                      <a:pt x="6679" y="6049"/>
                      <a:pt x="5671" y="6963"/>
                      <a:pt x="4443" y="6963"/>
                    </a:cubicBezTo>
                    <a:cubicBezTo>
                      <a:pt x="3119" y="6963"/>
                      <a:pt x="2017" y="5860"/>
                      <a:pt x="2017" y="4505"/>
                    </a:cubicBezTo>
                    <a:cubicBezTo>
                      <a:pt x="2017" y="3182"/>
                      <a:pt x="3119" y="2080"/>
                      <a:pt x="4443" y="2080"/>
                    </a:cubicBezTo>
                    <a:close/>
                    <a:moveTo>
                      <a:pt x="4474" y="662"/>
                    </a:moveTo>
                    <a:cubicBezTo>
                      <a:pt x="6459" y="662"/>
                      <a:pt x="8097" y="2206"/>
                      <a:pt x="8255" y="4127"/>
                    </a:cubicBezTo>
                    <a:lnTo>
                      <a:pt x="7562" y="4127"/>
                    </a:lnTo>
                    <a:cubicBezTo>
                      <a:pt x="7372" y="2584"/>
                      <a:pt x="6049" y="1355"/>
                      <a:pt x="4443" y="1355"/>
                    </a:cubicBezTo>
                    <a:cubicBezTo>
                      <a:pt x="2710" y="1355"/>
                      <a:pt x="1324" y="2773"/>
                      <a:pt x="1324" y="4474"/>
                    </a:cubicBezTo>
                    <a:cubicBezTo>
                      <a:pt x="1324" y="6175"/>
                      <a:pt x="2741" y="7593"/>
                      <a:pt x="4443" y="7593"/>
                    </a:cubicBezTo>
                    <a:cubicBezTo>
                      <a:pt x="6049" y="7593"/>
                      <a:pt x="7372" y="6364"/>
                      <a:pt x="7562" y="4820"/>
                    </a:cubicBezTo>
                    <a:lnTo>
                      <a:pt x="8255" y="4820"/>
                    </a:lnTo>
                    <a:cubicBezTo>
                      <a:pt x="8097" y="6774"/>
                      <a:pt x="6459" y="8286"/>
                      <a:pt x="4474" y="8286"/>
                    </a:cubicBezTo>
                    <a:cubicBezTo>
                      <a:pt x="2395" y="8286"/>
                      <a:pt x="662" y="6616"/>
                      <a:pt x="662" y="4474"/>
                    </a:cubicBezTo>
                    <a:cubicBezTo>
                      <a:pt x="662" y="2363"/>
                      <a:pt x="2363" y="662"/>
                      <a:pt x="4474" y="662"/>
                    </a:cubicBezTo>
                    <a:close/>
                    <a:moveTo>
                      <a:pt x="5734" y="8822"/>
                    </a:moveTo>
                    <a:lnTo>
                      <a:pt x="6049" y="9767"/>
                    </a:lnTo>
                    <a:lnTo>
                      <a:pt x="2836" y="9767"/>
                    </a:lnTo>
                    <a:lnTo>
                      <a:pt x="3151" y="8822"/>
                    </a:lnTo>
                    <a:cubicBezTo>
                      <a:pt x="3529" y="8916"/>
                      <a:pt x="4001" y="9011"/>
                      <a:pt x="4443" y="9011"/>
                    </a:cubicBezTo>
                    <a:cubicBezTo>
                      <a:pt x="4884" y="9011"/>
                      <a:pt x="5356" y="8916"/>
                      <a:pt x="5734" y="8822"/>
                    </a:cubicBezTo>
                    <a:close/>
                    <a:moveTo>
                      <a:pt x="6522" y="10428"/>
                    </a:moveTo>
                    <a:cubicBezTo>
                      <a:pt x="6963" y="10428"/>
                      <a:pt x="7372" y="10680"/>
                      <a:pt x="7530" y="11121"/>
                    </a:cubicBezTo>
                    <a:lnTo>
                      <a:pt x="1418" y="11121"/>
                    </a:lnTo>
                    <a:cubicBezTo>
                      <a:pt x="1576" y="10743"/>
                      <a:pt x="1922" y="10428"/>
                      <a:pt x="2395" y="10428"/>
                    </a:cubicBezTo>
                    <a:close/>
                    <a:moveTo>
                      <a:pt x="4474" y="0"/>
                    </a:moveTo>
                    <a:cubicBezTo>
                      <a:pt x="1985" y="0"/>
                      <a:pt x="0" y="1985"/>
                      <a:pt x="0" y="4474"/>
                    </a:cubicBezTo>
                    <a:cubicBezTo>
                      <a:pt x="0" y="6238"/>
                      <a:pt x="1040" y="7813"/>
                      <a:pt x="2552" y="8538"/>
                    </a:cubicBezTo>
                    <a:lnTo>
                      <a:pt x="2143" y="9767"/>
                    </a:lnTo>
                    <a:cubicBezTo>
                      <a:pt x="1324" y="9861"/>
                      <a:pt x="693" y="10586"/>
                      <a:pt x="693" y="11499"/>
                    </a:cubicBezTo>
                    <a:cubicBezTo>
                      <a:pt x="693" y="11688"/>
                      <a:pt x="851" y="11846"/>
                      <a:pt x="1040" y="11846"/>
                    </a:cubicBezTo>
                    <a:lnTo>
                      <a:pt x="7971" y="11846"/>
                    </a:lnTo>
                    <a:cubicBezTo>
                      <a:pt x="8192" y="11846"/>
                      <a:pt x="8349" y="11688"/>
                      <a:pt x="8349" y="11499"/>
                    </a:cubicBezTo>
                    <a:cubicBezTo>
                      <a:pt x="8349" y="10617"/>
                      <a:pt x="7719" y="9924"/>
                      <a:pt x="6900" y="9767"/>
                    </a:cubicBezTo>
                    <a:lnTo>
                      <a:pt x="6490" y="8538"/>
                    </a:lnTo>
                    <a:cubicBezTo>
                      <a:pt x="7782" y="7908"/>
                      <a:pt x="8727" y="6679"/>
                      <a:pt x="8979" y="5230"/>
                    </a:cubicBezTo>
                    <a:lnTo>
                      <a:pt x="9137" y="5388"/>
                    </a:lnTo>
                    <a:cubicBezTo>
                      <a:pt x="9168" y="5419"/>
                      <a:pt x="9200" y="5451"/>
                      <a:pt x="9263" y="5451"/>
                    </a:cubicBezTo>
                    <a:lnTo>
                      <a:pt x="11374" y="6175"/>
                    </a:lnTo>
                    <a:cubicBezTo>
                      <a:pt x="11403" y="6183"/>
                      <a:pt x="11435" y="6186"/>
                      <a:pt x="11466" y="6186"/>
                    </a:cubicBezTo>
                    <a:cubicBezTo>
                      <a:pt x="11569" y="6186"/>
                      <a:pt x="11672" y="6145"/>
                      <a:pt x="11720" y="6049"/>
                    </a:cubicBezTo>
                    <a:cubicBezTo>
                      <a:pt x="11815" y="5923"/>
                      <a:pt x="11846" y="5766"/>
                      <a:pt x="11783" y="5671"/>
                    </a:cubicBezTo>
                    <a:lnTo>
                      <a:pt x="11153" y="4442"/>
                    </a:lnTo>
                    <a:lnTo>
                      <a:pt x="11783" y="3214"/>
                    </a:lnTo>
                    <a:cubicBezTo>
                      <a:pt x="11815" y="3151"/>
                      <a:pt x="11783" y="2993"/>
                      <a:pt x="11689" y="2899"/>
                    </a:cubicBezTo>
                    <a:cubicBezTo>
                      <a:pt x="11641" y="2802"/>
                      <a:pt x="11519" y="2761"/>
                      <a:pt x="11422" y="2761"/>
                    </a:cubicBezTo>
                    <a:cubicBezTo>
                      <a:pt x="11392" y="2761"/>
                      <a:pt x="11364" y="2765"/>
                      <a:pt x="11342" y="2773"/>
                    </a:cubicBezTo>
                    <a:lnTo>
                      <a:pt x="9200" y="3497"/>
                    </a:lnTo>
                    <a:cubicBezTo>
                      <a:pt x="9168" y="3497"/>
                      <a:pt x="9105" y="3529"/>
                      <a:pt x="9105" y="3560"/>
                    </a:cubicBezTo>
                    <a:lnTo>
                      <a:pt x="8916" y="3718"/>
                    </a:lnTo>
                    <a:cubicBezTo>
                      <a:pt x="8570" y="1607"/>
                      <a:pt x="6742" y="0"/>
                      <a:pt x="44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12" name="Google Shape;9164;p73">
                <a:extLst>
                  <a:ext uri="{FF2B5EF4-FFF2-40B4-BE49-F238E27FC236}">
                    <a16:creationId xmlns:a16="http://schemas.microsoft.com/office/drawing/2014/main" id="{77D962D1-FC76-2CF7-D8E8-2C86063A80FC}"/>
                  </a:ext>
                </a:extLst>
              </p:cNvPr>
              <p:cNvGrpSpPr/>
              <p:nvPr/>
            </p:nvGrpSpPr>
            <p:grpSpPr>
              <a:xfrm>
                <a:off x="7113533" y="1688554"/>
                <a:ext cx="497951" cy="499261"/>
                <a:chOff x="4321150" y="1946600"/>
                <a:chExt cx="294600" cy="295375"/>
              </a:xfrm>
              <a:grpFill/>
            </p:grpSpPr>
            <p:sp>
              <p:nvSpPr>
                <p:cNvPr id="457" name="Google Shape;9165;p73">
                  <a:extLst>
                    <a:ext uri="{FF2B5EF4-FFF2-40B4-BE49-F238E27FC236}">
                      <a16:creationId xmlns:a16="http://schemas.microsoft.com/office/drawing/2014/main" id="{A28C9CD1-B767-556A-A10D-BF63FC779587}"/>
                    </a:ext>
                  </a:extLst>
                </p:cNvPr>
                <p:cNvSpPr/>
                <p:nvPr/>
              </p:nvSpPr>
              <p:spPr>
                <a:xfrm>
                  <a:off x="4321150" y="1946600"/>
                  <a:ext cx="29460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815" extrusionOk="0">
                      <a:moveTo>
                        <a:pt x="9043" y="662"/>
                      </a:moveTo>
                      <a:lnTo>
                        <a:pt x="9043" y="2080"/>
                      </a:lnTo>
                      <a:lnTo>
                        <a:pt x="2742" y="2080"/>
                      </a:lnTo>
                      <a:lnTo>
                        <a:pt x="2742" y="662"/>
                      </a:lnTo>
                      <a:close/>
                      <a:moveTo>
                        <a:pt x="10775" y="2742"/>
                      </a:moveTo>
                      <a:cubicBezTo>
                        <a:pt x="10996" y="2742"/>
                        <a:pt x="11153" y="2899"/>
                        <a:pt x="11153" y="3120"/>
                      </a:cubicBezTo>
                      <a:lnTo>
                        <a:pt x="11153" y="6554"/>
                      </a:lnTo>
                      <a:cubicBezTo>
                        <a:pt x="11153" y="6774"/>
                        <a:pt x="10996" y="6932"/>
                        <a:pt x="10775" y="6932"/>
                      </a:cubicBezTo>
                      <a:lnTo>
                        <a:pt x="9767" y="6932"/>
                      </a:lnTo>
                      <a:lnTo>
                        <a:pt x="9767" y="4474"/>
                      </a:lnTo>
                      <a:cubicBezTo>
                        <a:pt x="9767" y="4285"/>
                        <a:pt x="9610" y="4128"/>
                        <a:pt x="9421" y="4128"/>
                      </a:cubicBezTo>
                      <a:lnTo>
                        <a:pt x="2427" y="4128"/>
                      </a:lnTo>
                      <a:cubicBezTo>
                        <a:pt x="2238" y="4128"/>
                        <a:pt x="2080" y="4285"/>
                        <a:pt x="2080" y="4474"/>
                      </a:cubicBezTo>
                      <a:lnTo>
                        <a:pt x="2080" y="6932"/>
                      </a:lnTo>
                      <a:lnTo>
                        <a:pt x="1009" y="6932"/>
                      </a:lnTo>
                      <a:cubicBezTo>
                        <a:pt x="820" y="6932"/>
                        <a:pt x="662" y="6774"/>
                        <a:pt x="662" y="6554"/>
                      </a:cubicBezTo>
                      <a:lnTo>
                        <a:pt x="662" y="3120"/>
                      </a:lnTo>
                      <a:cubicBezTo>
                        <a:pt x="662" y="2899"/>
                        <a:pt x="820" y="2742"/>
                        <a:pt x="1009" y="2742"/>
                      </a:cubicBezTo>
                      <a:close/>
                      <a:moveTo>
                        <a:pt x="9011" y="4821"/>
                      </a:moveTo>
                      <a:lnTo>
                        <a:pt x="9011" y="11090"/>
                      </a:lnTo>
                      <a:lnTo>
                        <a:pt x="2710" y="11090"/>
                      </a:lnTo>
                      <a:lnTo>
                        <a:pt x="2710" y="4821"/>
                      </a:lnTo>
                      <a:close/>
                      <a:moveTo>
                        <a:pt x="2395" y="1"/>
                      </a:moveTo>
                      <a:cubicBezTo>
                        <a:pt x="2206" y="1"/>
                        <a:pt x="2049" y="158"/>
                        <a:pt x="2049" y="347"/>
                      </a:cubicBezTo>
                      <a:lnTo>
                        <a:pt x="2049" y="2112"/>
                      </a:lnTo>
                      <a:lnTo>
                        <a:pt x="1009" y="2112"/>
                      </a:lnTo>
                      <a:cubicBezTo>
                        <a:pt x="442" y="2112"/>
                        <a:pt x="1" y="2584"/>
                        <a:pt x="1" y="3151"/>
                      </a:cubicBezTo>
                      <a:lnTo>
                        <a:pt x="1" y="6617"/>
                      </a:lnTo>
                      <a:cubicBezTo>
                        <a:pt x="1" y="7215"/>
                        <a:pt x="473" y="7625"/>
                        <a:pt x="1009" y="7625"/>
                      </a:cubicBezTo>
                      <a:lnTo>
                        <a:pt x="2049" y="7625"/>
                      </a:lnTo>
                      <a:lnTo>
                        <a:pt x="2049" y="11468"/>
                      </a:lnTo>
                      <a:cubicBezTo>
                        <a:pt x="2049" y="11657"/>
                        <a:pt x="2206" y="11815"/>
                        <a:pt x="2395" y="11815"/>
                      </a:cubicBezTo>
                      <a:lnTo>
                        <a:pt x="9358" y="11815"/>
                      </a:lnTo>
                      <a:cubicBezTo>
                        <a:pt x="9578" y="11815"/>
                        <a:pt x="9736" y="11657"/>
                        <a:pt x="9736" y="11468"/>
                      </a:cubicBezTo>
                      <a:lnTo>
                        <a:pt x="9736" y="7625"/>
                      </a:lnTo>
                      <a:lnTo>
                        <a:pt x="10744" y="7625"/>
                      </a:lnTo>
                      <a:cubicBezTo>
                        <a:pt x="11343" y="7625"/>
                        <a:pt x="11784" y="7152"/>
                        <a:pt x="11784" y="6617"/>
                      </a:cubicBezTo>
                      <a:lnTo>
                        <a:pt x="11784" y="3151"/>
                      </a:lnTo>
                      <a:cubicBezTo>
                        <a:pt x="11784" y="2553"/>
                        <a:pt x="11311" y="2112"/>
                        <a:pt x="10744" y="2112"/>
                      </a:cubicBezTo>
                      <a:lnTo>
                        <a:pt x="9736" y="2112"/>
                      </a:lnTo>
                      <a:lnTo>
                        <a:pt x="9736" y="347"/>
                      </a:lnTo>
                      <a:cubicBezTo>
                        <a:pt x="9736" y="158"/>
                        <a:pt x="9578" y="1"/>
                        <a:pt x="93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8" name="Google Shape;9166;p73">
                  <a:extLst>
                    <a:ext uri="{FF2B5EF4-FFF2-40B4-BE49-F238E27FC236}">
                      <a16:creationId xmlns:a16="http://schemas.microsoft.com/office/drawing/2014/main" id="{7FD8EA78-5AE1-9C87-0538-3FE8B32E3F36}"/>
                    </a:ext>
                  </a:extLst>
                </p:cNvPr>
                <p:cNvSpPr/>
                <p:nvPr/>
              </p:nvSpPr>
              <p:spPr>
                <a:xfrm>
                  <a:off x="4564525" y="2031675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1" y="189"/>
                        <a:pt x="1" y="378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cubicBezTo>
                        <a:pt x="536" y="725"/>
                        <a:pt x="694" y="567"/>
                        <a:pt x="694" y="378"/>
                      </a:cubicBezTo>
                      <a:cubicBezTo>
                        <a:pt x="694" y="189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9" name="Google Shape;9167;p73">
                  <a:extLst>
                    <a:ext uri="{FF2B5EF4-FFF2-40B4-BE49-F238E27FC236}">
                      <a16:creationId xmlns:a16="http://schemas.microsoft.com/office/drawing/2014/main" id="{0DC6D826-9D04-503C-6885-2308C753EC9A}"/>
                    </a:ext>
                  </a:extLst>
                </p:cNvPr>
                <p:cNvSpPr/>
                <p:nvPr/>
              </p:nvSpPr>
              <p:spPr>
                <a:xfrm>
                  <a:off x="4414100" y="2084450"/>
                  <a:ext cx="1063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4884" extrusionOk="0">
                      <a:moveTo>
                        <a:pt x="2174" y="693"/>
                      </a:moveTo>
                      <a:cubicBezTo>
                        <a:pt x="2584" y="693"/>
                        <a:pt x="2899" y="1008"/>
                        <a:pt x="2899" y="1418"/>
                      </a:cubicBezTo>
                      <a:cubicBezTo>
                        <a:pt x="2899" y="1796"/>
                        <a:pt x="2584" y="2111"/>
                        <a:pt x="2174" y="2111"/>
                      </a:cubicBezTo>
                      <a:cubicBezTo>
                        <a:pt x="1796" y="2111"/>
                        <a:pt x="1481" y="1796"/>
                        <a:pt x="1481" y="1418"/>
                      </a:cubicBezTo>
                      <a:cubicBezTo>
                        <a:pt x="1481" y="1008"/>
                        <a:pt x="1796" y="693"/>
                        <a:pt x="2174" y="693"/>
                      </a:cubicBezTo>
                      <a:close/>
                      <a:moveTo>
                        <a:pt x="2174" y="2804"/>
                      </a:moveTo>
                      <a:cubicBezTo>
                        <a:pt x="2930" y="2804"/>
                        <a:pt x="3592" y="3403"/>
                        <a:pt x="3592" y="4190"/>
                      </a:cubicBezTo>
                      <a:lnTo>
                        <a:pt x="756" y="4190"/>
                      </a:lnTo>
                      <a:cubicBezTo>
                        <a:pt x="756" y="3403"/>
                        <a:pt x="1387" y="2804"/>
                        <a:pt x="2174" y="2804"/>
                      </a:cubicBezTo>
                      <a:close/>
                      <a:moveTo>
                        <a:pt x="2143" y="0"/>
                      </a:moveTo>
                      <a:cubicBezTo>
                        <a:pt x="1387" y="0"/>
                        <a:pt x="725" y="630"/>
                        <a:pt x="725" y="1386"/>
                      </a:cubicBezTo>
                      <a:cubicBezTo>
                        <a:pt x="725" y="1733"/>
                        <a:pt x="882" y="2079"/>
                        <a:pt x="1103" y="2331"/>
                      </a:cubicBezTo>
                      <a:cubicBezTo>
                        <a:pt x="473" y="2678"/>
                        <a:pt x="0" y="3340"/>
                        <a:pt x="0" y="4159"/>
                      </a:cubicBezTo>
                      <a:lnTo>
                        <a:pt x="0" y="4537"/>
                      </a:lnTo>
                      <a:cubicBezTo>
                        <a:pt x="63" y="4726"/>
                        <a:pt x="221" y="4883"/>
                        <a:pt x="410" y="4883"/>
                      </a:cubicBezTo>
                      <a:lnTo>
                        <a:pt x="3907" y="4883"/>
                      </a:lnTo>
                      <a:cubicBezTo>
                        <a:pt x="4127" y="4883"/>
                        <a:pt x="4253" y="4726"/>
                        <a:pt x="4253" y="4537"/>
                      </a:cubicBezTo>
                      <a:lnTo>
                        <a:pt x="4253" y="4159"/>
                      </a:lnTo>
                      <a:cubicBezTo>
                        <a:pt x="4253" y="3371"/>
                        <a:pt x="3844" y="2709"/>
                        <a:pt x="3151" y="2331"/>
                      </a:cubicBezTo>
                      <a:cubicBezTo>
                        <a:pt x="3403" y="2048"/>
                        <a:pt x="3560" y="1733"/>
                        <a:pt x="3560" y="1386"/>
                      </a:cubicBezTo>
                      <a:cubicBezTo>
                        <a:pt x="3560" y="599"/>
                        <a:pt x="2930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13" name="Google Shape;9168;p73">
                <a:extLst>
                  <a:ext uri="{FF2B5EF4-FFF2-40B4-BE49-F238E27FC236}">
                    <a16:creationId xmlns:a16="http://schemas.microsoft.com/office/drawing/2014/main" id="{AB3549F9-382D-7E5C-DE6C-3ECA92F7A540}"/>
                  </a:ext>
                </a:extLst>
              </p:cNvPr>
              <p:cNvSpPr/>
              <p:nvPr/>
            </p:nvSpPr>
            <p:spPr>
              <a:xfrm>
                <a:off x="7108806" y="2297591"/>
                <a:ext cx="507290" cy="467358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060" extrusionOk="0">
                    <a:moveTo>
                      <a:pt x="2049" y="2049"/>
                    </a:moveTo>
                    <a:cubicBezTo>
                      <a:pt x="2238" y="2049"/>
                      <a:pt x="2395" y="2206"/>
                      <a:pt x="2395" y="2395"/>
                    </a:cubicBezTo>
                    <a:cubicBezTo>
                      <a:pt x="2395" y="2584"/>
                      <a:pt x="2238" y="2742"/>
                      <a:pt x="2049" y="2742"/>
                    </a:cubicBezTo>
                    <a:cubicBezTo>
                      <a:pt x="1860" y="2742"/>
                      <a:pt x="1702" y="2584"/>
                      <a:pt x="1702" y="2395"/>
                    </a:cubicBezTo>
                    <a:cubicBezTo>
                      <a:pt x="1734" y="2206"/>
                      <a:pt x="1860" y="2049"/>
                      <a:pt x="2049" y="2049"/>
                    </a:cubicBezTo>
                    <a:close/>
                    <a:moveTo>
                      <a:pt x="9736" y="2049"/>
                    </a:moveTo>
                    <a:cubicBezTo>
                      <a:pt x="9925" y="2049"/>
                      <a:pt x="10082" y="2206"/>
                      <a:pt x="10082" y="2395"/>
                    </a:cubicBezTo>
                    <a:cubicBezTo>
                      <a:pt x="10082" y="2584"/>
                      <a:pt x="9925" y="2742"/>
                      <a:pt x="9736" y="2742"/>
                    </a:cubicBezTo>
                    <a:cubicBezTo>
                      <a:pt x="9515" y="2742"/>
                      <a:pt x="9358" y="2584"/>
                      <a:pt x="9358" y="2395"/>
                    </a:cubicBezTo>
                    <a:cubicBezTo>
                      <a:pt x="9358" y="2206"/>
                      <a:pt x="9515" y="2049"/>
                      <a:pt x="9736" y="2049"/>
                    </a:cubicBezTo>
                    <a:close/>
                    <a:moveTo>
                      <a:pt x="2049" y="3719"/>
                    </a:moveTo>
                    <a:lnTo>
                      <a:pt x="3151" y="5514"/>
                    </a:lnTo>
                    <a:lnTo>
                      <a:pt x="946" y="5514"/>
                    </a:lnTo>
                    <a:lnTo>
                      <a:pt x="2049" y="3719"/>
                    </a:lnTo>
                    <a:close/>
                    <a:moveTo>
                      <a:pt x="9736" y="3719"/>
                    </a:moveTo>
                    <a:lnTo>
                      <a:pt x="10838" y="5514"/>
                    </a:lnTo>
                    <a:lnTo>
                      <a:pt x="8633" y="5514"/>
                    </a:lnTo>
                    <a:lnTo>
                      <a:pt x="9736" y="3719"/>
                    </a:lnTo>
                    <a:close/>
                    <a:moveTo>
                      <a:pt x="3435" y="6207"/>
                    </a:moveTo>
                    <a:cubicBezTo>
                      <a:pt x="3466" y="6964"/>
                      <a:pt x="2836" y="7594"/>
                      <a:pt x="2049" y="7594"/>
                    </a:cubicBezTo>
                    <a:cubicBezTo>
                      <a:pt x="1292" y="7594"/>
                      <a:pt x="662" y="6964"/>
                      <a:pt x="662" y="6207"/>
                    </a:cubicBezTo>
                    <a:close/>
                    <a:moveTo>
                      <a:pt x="11090" y="6207"/>
                    </a:moveTo>
                    <a:cubicBezTo>
                      <a:pt x="11090" y="6964"/>
                      <a:pt x="10460" y="7594"/>
                      <a:pt x="9736" y="7594"/>
                    </a:cubicBezTo>
                    <a:cubicBezTo>
                      <a:pt x="8980" y="7594"/>
                      <a:pt x="8350" y="6964"/>
                      <a:pt x="8350" y="6207"/>
                    </a:cubicBezTo>
                    <a:close/>
                    <a:moveTo>
                      <a:pt x="5892" y="663"/>
                    </a:moveTo>
                    <a:cubicBezTo>
                      <a:pt x="6113" y="663"/>
                      <a:pt x="6270" y="820"/>
                      <a:pt x="6270" y="1009"/>
                    </a:cubicBezTo>
                    <a:lnTo>
                      <a:pt x="6270" y="8980"/>
                    </a:lnTo>
                    <a:lnTo>
                      <a:pt x="5546" y="8980"/>
                    </a:lnTo>
                    <a:lnTo>
                      <a:pt x="5546" y="1009"/>
                    </a:lnTo>
                    <a:cubicBezTo>
                      <a:pt x="5546" y="820"/>
                      <a:pt x="5703" y="663"/>
                      <a:pt x="5892" y="663"/>
                    </a:cubicBezTo>
                    <a:close/>
                    <a:moveTo>
                      <a:pt x="8003" y="9673"/>
                    </a:moveTo>
                    <a:cubicBezTo>
                      <a:pt x="8192" y="9673"/>
                      <a:pt x="8350" y="9830"/>
                      <a:pt x="8350" y="10020"/>
                    </a:cubicBezTo>
                    <a:lnTo>
                      <a:pt x="8350" y="10398"/>
                    </a:lnTo>
                    <a:lnTo>
                      <a:pt x="3466" y="10398"/>
                    </a:lnTo>
                    <a:lnTo>
                      <a:pt x="3466" y="10020"/>
                    </a:lnTo>
                    <a:cubicBezTo>
                      <a:pt x="3466" y="9830"/>
                      <a:pt x="3624" y="9673"/>
                      <a:pt x="3813" y="9673"/>
                    </a:cubicBezTo>
                    <a:close/>
                    <a:moveTo>
                      <a:pt x="5955" y="1"/>
                    </a:moveTo>
                    <a:cubicBezTo>
                      <a:pt x="5357" y="1"/>
                      <a:pt x="4916" y="474"/>
                      <a:pt x="4916" y="1009"/>
                    </a:cubicBezTo>
                    <a:lnTo>
                      <a:pt x="4916" y="1167"/>
                    </a:lnTo>
                    <a:cubicBezTo>
                      <a:pt x="3970" y="1671"/>
                      <a:pt x="3655" y="1891"/>
                      <a:pt x="3057" y="1954"/>
                    </a:cubicBezTo>
                    <a:cubicBezTo>
                      <a:pt x="2899" y="1608"/>
                      <a:pt x="2553" y="1324"/>
                      <a:pt x="2112" y="1324"/>
                    </a:cubicBezTo>
                    <a:cubicBezTo>
                      <a:pt x="1734" y="1324"/>
                      <a:pt x="1387" y="1576"/>
                      <a:pt x="1166" y="1923"/>
                    </a:cubicBezTo>
                    <a:cubicBezTo>
                      <a:pt x="946" y="1891"/>
                      <a:pt x="694" y="1797"/>
                      <a:pt x="505" y="1734"/>
                    </a:cubicBezTo>
                    <a:cubicBezTo>
                      <a:pt x="454" y="1708"/>
                      <a:pt x="404" y="1697"/>
                      <a:pt x="355" y="1697"/>
                    </a:cubicBezTo>
                    <a:cubicBezTo>
                      <a:pt x="224" y="1697"/>
                      <a:pt x="110" y="1784"/>
                      <a:pt x="64" y="1923"/>
                    </a:cubicBezTo>
                    <a:cubicBezTo>
                      <a:pt x="1" y="2112"/>
                      <a:pt x="64" y="2301"/>
                      <a:pt x="284" y="2364"/>
                    </a:cubicBezTo>
                    <a:cubicBezTo>
                      <a:pt x="536" y="2458"/>
                      <a:pt x="820" y="2553"/>
                      <a:pt x="1135" y="2616"/>
                    </a:cubicBezTo>
                    <a:cubicBezTo>
                      <a:pt x="1229" y="2899"/>
                      <a:pt x="1387" y="3151"/>
                      <a:pt x="1607" y="3277"/>
                    </a:cubicBezTo>
                    <a:lnTo>
                      <a:pt x="127" y="5703"/>
                    </a:lnTo>
                    <a:cubicBezTo>
                      <a:pt x="64" y="5735"/>
                      <a:pt x="64" y="5829"/>
                      <a:pt x="64" y="5892"/>
                    </a:cubicBezTo>
                    <a:lnTo>
                      <a:pt x="64" y="6239"/>
                    </a:lnTo>
                    <a:cubicBezTo>
                      <a:pt x="64" y="7405"/>
                      <a:pt x="1009" y="8350"/>
                      <a:pt x="2175" y="8350"/>
                    </a:cubicBezTo>
                    <a:cubicBezTo>
                      <a:pt x="3309" y="8350"/>
                      <a:pt x="4254" y="7405"/>
                      <a:pt x="4254" y="6239"/>
                    </a:cubicBezTo>
                    <a:lnTo>
                      <a:pt x="4254" y="5892"/>
                    </a:lnTo>
                    <a:cubicBezTo>
                      <a:pt x="4254" y="5829"/>
                      <a:pt x="4254" y="5766"/>
                      <a:pt x="4222" y="5703"/>
                    </a:cubicBezTo>
                    <a:lnTo>
                      <a:pt x="2710" y="3277"/>
                    </a:lnTo>
                    <a:cubicBezTo>
                      <a:pt x="2962" y="3183"/>
                      <a:pt x="3120" y="2931"/>
                      <a:pt x="3183" y="2647"/>
                    </a:cubicBezTo>
                    <a:cubicBezTo>
                      <a:pt x="3844" y="2553"/>
                      <a:pt x="4222" y="2332"/>
                      <a:pt x="4947" y="1954"/>
                    </a:cubicBezTo>
                    <a:lnTo>
                      <a:pt x="4947" y="8980"/>
                    </a:lnTo>
                    <a:lnTo>
                      <a:pt x="3939" y="8980"/>
                    </a:lnTo>
                    <a:cubicBezTo>
                      <a:pt x="3340" y="8980"/>
                      <a:pt x="2899" y="9421"/>
                      <a:pt x="2899" y="9988"/>
                    </a:cubicBezTo>
                    <a:lnTo>
                      <a:pt x="2899" y="10713"/>
                    </a:lnTo>
                    <a:cubicBezTo>
                      <a:pt x="2899" y="10902"/>
                      <a:pt x="3057" y="11059"/>
                      <a:pt x="3246" y="11059"/>
                    </a:cubicBezTo>
                    <a:lnTo>
                      <a:pt x="8822" y="11059"/>
                    </a:lnTo>
                    <a:cubicBezTo>
                      <a:pt x="9011" y="11059"/>
                      <a:pt x="9169" y="10902"/>
                      <a:pt x="9169" y="10713"/>
                    </a:cubicBezTo>
                    <a:lnTo>
                      <a:pt x="9169" y="9988"/>
                    </a:lnTo>
                    <a:cubicBezTo>
                      <a:pt x="9169" y="9389"/>
                      <a:pt x="8696" y="8980"/>
                      <a:pt x="8129" y="8980"/>
                    </a:cubicBezTo>
                    <a:lnTo>
                      <a:pt x="7089" y="8980"/>
                    </a:lnTo>
                    <a:lnTo>
                      <a:pt x="7089" y="1954"/>
                    </a:lnTo>
                    <a:cubicBezTo>
                      <a:pt x="7814" y="2332"/>
                      <a:pt x="8224" y="2553"/>
                      <a:pt x="8885" y="2647"/>
                    </a:cubicBezTo>
                    <a:cubicBezTo>
                      <a:pt x="8980" y="2931"/>
                      <a:pt x="9137" y="3120"/>
                      <a:pt x="9358" y="3277"/>
                    </a:cubicBezTo>
                    <a:lnTo>
                      <a:pt x="7877" y="5703"/>
                    </a:lnTo>
                    <a:cubicBezTo>
                      <a:pt x="7814" y="5735"/>
                      <a:pt x="7814" y="5829"/>
                      <a:pt x="7814" y="5892"/>
                    </a:cubicBezTo>
                    <a:lnTo>
                      <a:pt x="7814" y="6239"/>
                    </a:lnTo>
                    <a:cubicBezTo>
                      <a:pt x="7814" y="7405"/>
                      <a:pt x="8759" y="8350"/>
                      <a:pt x="9925" y="8350"/>
                    </a:cubicBezTo>
                    <a:cubicBezTo>
                      <a:pt x="11059" y="8350"/>
                      <a:pt x="12004" y="7405"/>
                      <a:pt x="12004" y="6239"/>
                    </a:cubicBezTo>
                    <a:lnTo>
                      <a:pt x="12004" y="5892"/>
                    </a:lnTo>
                    <a:cubicBezTo>
                      <a:pt x="12004" y="5829"/>
                      <a:pt x="12004" y="5766"/>
                      <a:pt x="11973" y="5703"/>
                    </a:cubicBezTo>
                    <a:lnTo>
                      <a:pt x="10460" y="3277"/>
                    </a:lnTo>
                    <a:cubicBezTo>
                      <a:pt x="10523" y="3151"/>
                      <a:pt x="10681" y="2899"/>
                      <a:pt x="10744" y="2616"/>
                    </a:cubicBezTo>
                    <a:cubicBezTo>
                      <a:pt x="11027" y="2553"/>
                      <a:pt x="11343" y="2458"/>
                      <a:pt x="11626" y="2364"/>
                    </a:cubicBezTo>
                    <a:cubicBezTo>
                      <a:pt x="11815" y="2269"/>
                      <a:pt x="11878" y="2080"/>
                      <a:pt x="11815" y="1923"/>
                    </a:cubicBezTo>
                    <a:cubicBezTo>
                      <a:pt x="11746" y="1784"/>
                      <a:pt x="11626" y="1697"/>
                      <a:pt x="11505" y="1697"/>
                    </a:cubicBezTo>
                    <a:cubicBezTo>
                      <a:pt x="11461" y="1697"/>
                      <a:pt x="11416" y="1708"/>
                      <a:pt x="11374" y="1734"/>
                    </a:cubicBezTo>
                    <a:cubicBezTo>
                      <a:pt x="11122" y="1797"/>
                      <a:pt x="10933" y="1891"/>
                      <a:pt x="10712" y="1923"/>
                    </a:cubicBezTo>
                    <a:cubicBezTo>
                      <a:pt x="10555" y="1576"/>
                      <a:pt x="10208" y="1324"/>
                      <a:pt x="9767" y="1324"/>
                    </a:cubicBezTo>
                    <a:cubicBezTo>
                      <a:pt x="9326" y="1324"/>
                      <a:pt x="8980" y="1576"/>
                      <a:pt x="8822" y="1954"/>
                    </a:cubicBezTo>
                    <a:cubicBezTo>
                      <a:pt x="8224" y="1828"/>
                      <a:pt x="7908" y="1639"/>
                      <a:pt x="6963" y="1167"/>
                    </a:cubicBezTo>
                    <a:lnTo>
                      <a:pt x="6963" y="1009"/>
                    </a:lnTo>
                    <a:cubicBezTo>
                      <a:pt x="6963" y="411"/>
                      <a:pt x="6491" y="1"/>
                      <a:pt x="59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314" name="Google Shape;9169;p73">
                <a:extLst>
                  <a:ext uri="{FF2B5EF4-FFF2-40B4-BE49-F238E27FC236}">
                    <a16:creationId xmlns:a16="http://schemas.microsoft.com/office/drawing/2014/main" id="{DE749022-9FC4-5F13-360E-D7A39EED0B57}"/>
                  </a:ext>
                </a:extLst>
              </p:cNvPr>
              <p:cNvSpPr/>
              <p:nvPr/>
            </p:nvSpPr>
            <p:spPr>
              <a:xfrm>
                <a:off x="7109482" y="2925310"/>
                <a:ext cx="505937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815" extrusionOk="0">
                    <a:moveTo>
                      <a:pt x="5986" y="631"/>
                    </a:moveTo>
                    <a:cubicBezTo>
                      <a:pt x="6396" y="631"/>
                      <a:pt x="6711" y="946"/>
                      <a:pt x="6711" y="1324"/>
                    </a:cubicBezTo>
                    <a:cubicBezTo>
                      <a:pt x="6711" y="1733"/>
                      <a:pt x="6396" y="2048"/>
                      <a:pt x="5986" y="2048"/>
                    </a:cubicBezTo>
                    <a:cubicBezTo>
                      <a:pt x="5608" y="2048"/>
                      <a:pt x="5293" y="1733"/>
                      <a:pt x="5293" y="1324"/>
                    </a:cubicBezTo>
                    <a:cubicBezTo>
                      <a:pt x="5293" y="946"/>
                      <a:pt x="5608" y="631"/>
                      <a:pt x="5986" y="631"/>
                    </a:cubicBezTo>
                    <a:close/>
                    <a:moveTo>
                      <a:pt x="5986" y="2710"/>
                    </a:moveTo>
                    <a:cubicBezTo>
                      <a:pt x="6931" y="2710"/>
                      <a:pt x="7719" y="3498"/>
                      <a:pt x="7719" y="4443"/>
                    </a:cubicBezTo>
                    <a:lnTo>
                      <a:pt x="7719" y="4789"/>
                    </a:lnTo>
                    <a:lnTo>
                      <a:pt x="4253" y="4789"/>
                    </a:lnTo>
                    <a:lnTo>
                      <a:pt x="4253" y="4443"/>
                    </a:lnTo>
                    <a:cubicBezTo>
                      <a:pt x="4253" y="3498"/>
                      <a:pt x="5041" y="2710"/>
                      <a:pt x="5986" y="2710"/>
                    </a:cubicBezTo>
                    <a:close/>
                    <a:moveTo>
                      <a:pt x="3245" y="6900"/>
                    </a:moveTo>
                    <a:cubicBezTo>
                      <a:pt x="3623" y="6900"/>
                      <a:pt x="3938" y="7215"/>
                      <a:pt x="3938" y="7593"/>
                    </a:cubicBezTo>
                    <a:cubicBezTo>
                      <a:pt x="3938" y="8003"/>
                      <a:pt x="3623" y="8318"/>
                      <a:pt x="3245" y="8318"/>
                    </a:cubicBezTo>
                    <a:cubicBezTo>
                      <a:pt x="2836" y="8255"/>
                      <a:pt x="2521" y="7940"/>
                      <a:pt x="2521" y="7593"/>
                    </a:cubicBezTo>
                    <a:cubicBezTo>
                      <a:pt x="2521" y="7215"/>
                      <a:pt x="2836" y="6900"/>
                      <a:pt x="3245" y="6900"/>
                    </a:cubicBezTo>
                    <a:close/>
                    <a:moveTo>
                      <a:pt x="8759" y="6900"/>
                    </a:moveTo>
                    <a:cubicBezTo>
                      <a:pt x="9137" y="6900"/>
                      <a:pt x="9452" y="7215"/>
                      <a:pt x="9452" y="7593"/>
                    </a:cubicBezTo>
                    <a:cubicBezTo>
                      <a:pt x="9452" y="8003"/>
                      <a:pt x="9137" y="8318"/>
                      <a:pt x="8759" y="8318"/>
                    </a:cubicBezTo>
                    <a:cubicBezTo>
                      <a:pt x="8349" y="8318"/>
                      <a:pt x="8034" y="7940"/>
                      <a:pt x="8034" y="7593"/>
                    </a:cubicBezTo>
                    <a:cubicBezTo>
                      <a:pt x="8034" y="7215"/>
                      <a:pt x="8349" y="6900"/>
                      <a:pt x="8759" y="6900"/>
                    </a:cubicBezTo>
                    <a:close/>
                    <a:moveTo>
                      <a:pt x="10365" y="5545"/>
                    </a:moveTo>
                    <a:cubicBezTo>
                      <a:pt x="10523" y="5545"/>
                      <a:pt x="10680" y="5672"/>
                      <a:pt x="10712" y="5829"/>
                    </a:cubicBezTo>
                    <a:lnTo>
                      <a:pt x="11216" y="8570"/>
                    </a:lnTo>
                    <a:cubicBezTo>
                      <a:pt x="11247" y="8790"/>
                      <a:pt x="11027" y="8980"/>
                      <a:pt x="10838" y="8980"/>
                    </a:cubicBezTo>
                    <a:lnTo>
                      <a:pt x="10460" y="8980"/>
                    </a:lnTo>
                    <a:cubicBezTo>
                      <a:pt x="10239" y="8790"/>
                      <a:pt x="10019" y="8633"/>
                      <a:pt x="9767" y="8507"/>
                    </a:cubicBezTo>
                    <a:cubicBezTo>
                      <a:pt x="10019" y="8255"/>
                      <a:pt x="10145" y="7940"/>
                      <a:pt x="10145" y="7562"/>
                    </a:cubicBezTo>
                    <a:cubicBezTo>
                      <a:pt x="10145" y="6806"/>
                      <a:pt x="9515" y="6176"/>
                      <a:pt x="8759" y="6176"/>
                    </a:cubicBezTo>
                    <a:cubicBezTo>
                      <a:pt x="8002" y="6176"/>
                      <a:pt x="7372" y="6806"/>
                      <a:pt x="7372" y="7562"/>
                    </a:cubicBezTo>
                    <a:cubicBezTo>
                      <a:pt x="7372" y="7908"/>
                      <a:pt x="7498" y="8223"/>
                      <a:pt x="7719" y="8507"/>
                    </a:cubicBezTo>
                    <a:cubicBezTo>
                      <a:pt x="7498" y="8633"/>
                      <a:pt x="7246" y="8790"/>
                      <a:pt x="7057" y="8980"/>
                    </a:cubicBezTo>
                    <a:lnTo>
                      <a:pt x="4883" y="8980"/>
                    </a:lnTo>
                    <a:cubicBezTo>
                      <a:pt x="4694" y="8790"/>
                      <a:pt x="4442" y="8633"/>
                      <a:pt x="4222" y="8507"/>
                    </a:cubicBezTo>
                    <a:cubicBezTo>
                      <a:pt x="4474" y="8255"/>
                      <a:pt x="4568" y="7940"/>
                      <a:pt x="4568" y="7562"/>
                    </a:cubicBezTo>
                    <a:cubicBezTo>
                      <a:pt x="4568" y="6806"/>
                      <a:pt x="3938" y="6176"/>
                      <a:pt x="3214" y="6176"/>
                    </a:cubicBezTo>
                    <a:cubicBezTo>
                      <a:pt x="2458" y="6176"/>
                      <a:pt x="1828" y="6806"/>
                      <a:pt x="1828" y="7562"/>
                    </a:cubicBezTo>
                    <a:cubicBezTo>
                      <a:pt x="1828" y="7908"/>
                      <a:pt x="1954" y="8223"/>
                      <a:pt x="2174" y="8507"/>
                    </a:cubicBezTo>
                    <a:cubicBezTo>
                      <a:pt x="1922" y="8633"/>
                      <a:pt x="1701" y="8790"/>
                      <a:pt x="1512" y="8980"/>
                    </a:cubicBezTo>
                    <a:lnTo>
                      <a:pt x="1103" y="8980"/>
                    </a:lnTo>
                    <a:cubicBezTo>
                      <a:pt x="882" y="8980"/>
                      <a:pt x="725" y="8790"/>
                      <a:pt x="756" y="8570"/>
                    </a:cubicBezTo>
                    <a:lnTo>
                      <a:pt x="1260" y="5829"/>
                    </a:lnTo>
                    <a:cubicBezTo>
                      <a:pt x="1323" y="5672"/>
                      <a:pt x="1418" y="5545"/>
                      <a:pt x="1638" y="5545"/>
                    </a:cubicBezTo>
                    <a:close/>
                    <a:moveTo>
                      <a:pt x="3214" y="8948"/>
                    </a:moveTo>
                    <a:cubicBezTo>
                      <a:pt x="4127" y="8948"/>
                      <a:pt x="4915" y="9736"/>
                      <a:pt x="4915" y="10712"/>
                    </a:cubicBezTo>
                    <a:lnTo>
                      <a:pt x="4915" y="11059"/>
                    </a:lnTo>
                    <a:lnTo>
                      <a:pt x="1481" y="11059"/>
                    </a:lnTo>
                    <a:lnTo>
                      <a:pt x="1481" y="10712"/>
                    </a:lnTo>
                    <a:cubicBezTo>
                      <a:pt x="1481" y="9736"/>
                      <a:pt x="2269" y="8948"/>
                      <a:pt x="3214" y="8948"/>
                    </a:cubicBezTo>
                    <a:close/>
                    <a:moveTo>
                      <a:pt x="8759" y="8948"/>
                    </a:moveTo>
                    <a:cubicBezTo>
                      <a:pt x="9704" y="8948"/>
                      <a:pt x="10491" y="9736"/>
                      <a:pt x="10491" y="10712"/>
                    </a:cubicBezTo>
                    <a:lnTo>
                      <a:pt x="10491" y="11059"/>
                    </a:lnTo>
                    <a:lnTo>
                      <a:pt x="7026" y="11059"/>
                    </a:lnTo>
                    <a:lnTo>
                      <a:pt x="7026" y="10712"/>
                    </a:lnTo>
                    <a:cubicBezTo>
                      <a:pt x="7026" y="9736"/>
                      <a:pt x="7813" y="8948"/>
                      <a:pt x="8759" y="8948"/>
                    </a:cubicBezTo>
                    <a:close/>
                    <a:moveTo>
                      <a:pt x="5986" y="1"/>
                    </a:moveTo>
                    <a:cubicBezTo>
                      <a:pt x="5262" y="1"/>
                      <a:pt x="4631" y="631"/>
                      <a:pt x="4631" y="1387"/>
                    </a:cubicBezTo>
                    <a:cubicBezTo>
                      <a:pt x="4631" y="1733"/>
                      <a:pt x="4726" y="2048"/>
                      <a:pt x="4978" y="2269"/>
                    </a:cubicBezTo>
                    <a:cubicBezTo>
                      <a:pt x="4127" y="2679"/>
                      <a:pt x="3592" y="3498"/>
                      <a:pt x="3592" y="4474"/>
                    </a:cubicBezTo>
                    <a:lnTo>
                      <a:pt x="3592" y="4852"/>
                    </a:lnTo>
                    <a:lnTo>
                      <a:pt x="1670" y="4852"/>
                    </a:lnTo>
                    <a:cubicBezTo>
                      <a:pt x="1166" y="4852"/>
                      <a:pt x="725" y="5199"/>
                      <a:pt x="630" y="5703"/>
                    </a:cubicBezTo>
                    <a:lnTo>
                      <a:pt x="126" y="8475"/>
                    </a:lnTo>
                    <a:cubicBezTo>
                      <a:pt x="0" y="9043"/>
                      <a:pt x="473" y="9610"/>
                      <a:pt x="1071" y="9673"/>
                    </a:cubicBezTo>
                    <a:cubicBezTo>
                      <a:pt x="914" y="9988"/>
                      <a:pt x="819" y="10366"/>
                      <a:pt x="819" y="10744"/>
                    </a:cubicBezTo>
                    <a:lnTo>
                      <a:pt x="819" y="11468"/>
                    </a:lnTo>
                    <a:cubicBezTo>
                      <a:pt x="819" y="11657"/>
                      <a:pt x="977" y="11815"/>
                      <a:pt x="1197" y="11815"/>
                    </a:cubicBezTo>
                    <a:lnTo>
                      <a:pt x="5356" y="11815"/>
                    </a:lnTo>
                    <a:cubicBezTo>
                      <a:pt x="5545" y="11815"/>
                      <a:pt x="5703" y="11657"/>
                      <a:pt x="5703" y="11468"/>
                    </a:cubicBezTo>
                    <a:lnTo>
                      <a:pt x="5703" y="10744"/>
                    </a:lnTo>
                    <a:cubicBezTo>
                      <a:pt x="5703" y="10366"/>
                      <a:pt x="5640" y="9988"/>
                      <a:pt x="5482" y="9673"/>
                    </a:cubicBezTo>
                    <a:lnTo>
                      <a:pt x="6648" y="9673"/>
                    </a:lnTo>
                    <a:cubicBezTo>
                      <a:pt x="6490" y="9988"/>
                      <a:pt x="6427" y="10366"/>
                      <a:pt x="6427" y="10744"/>
                    </a:cubicBezTo>
                    <a:lnTo>
                      <a:pt x="6427" y="11468"/>
                    </a:lnTo>
                    <a:cubicBezTo>
                      <a:pt x="6427" y="11657"/>
                      <a:pt x="6585" y="11815"/>
                      <a:pt x="6774" y="11815"/>
                    </a:cubicBezTo>
                    <a:lnTo>
                      <a:pt x="10838" y="11815"/>
                    </a:lnTo>
                    <a:cubicBezTo>
                      <a:pt x="11027" y="11815"/>
                      <a:pt x="11184" y="11657"/>
                      <a:pt x="11184" y="11468"/>
                    </a:cubicBezTo>
                    <a:lnTo>
                      <a:pt x="11184" y="10744"/>
                    </a:lnTo>
                    <a:cubicBezTo>
                      <a:pt x="11184" y="10366"/>
                      <a:pt x="11121" y="9988"/>
                      <a:pt x="10964" y="9673"/>
                    </a:cubicBezTo>
                    <a:cubicBezTo>
                      <a:pt x="11563" y="9610"/>
                      <a:pt x="11972" y="9043"/>
                      <a:pt x="11878" y="8475"/>
                    </a:cubicBezTo>
                    <a:lnTo>
                      <a:pt x="11342" y="5703"/>
                    </a:lnTo>
                    <a:cubicBezTo>
                      <a:pt x="11279" y="5199"/>
                      <a:pt x="10838" y="4852"/>
                      <a:pt x="10334" y="4852"/>
                    </a:cubicBezTo>
                    <a:lnTo>
                      <a:pt x="8412" y="4852"/>
                    </a:lnTo>
                    <a:lnTo>
                      <a:pt x="8412" y="4474"/>
                    </a:lnTo>
                    <a:cubicBezTo>
                      <a:pt x="8412" y="3498"/>
                      <a:pt x="7845" y="2679"/>
                      <a:pt x="7026" y="2269"/>
                    </a:cubicBezTo>
                    <a:cubicBezTo>
                      <a:pt x="7246" y="2048"/>
                      <a:pt x="7372" y="1733"/>
                      <a:pt x="7372" y="1387"/>
                    </a:cubicBezTo>
                    <a:cubicBezTo>
                      <a:pt x="7372" y="631"/>
                      <a:pt x="6742" y="1"/>
                      <a:pt x="598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315" name="Google Shape;9170;p73">
                <a:extLst>
                  <a:ext uri="{FF2B5EF4-FFF2-40B4-BE49-F238E27FC236}">
                    <a16:creationId xmlns:a16="http://schemas.microsoft.com/office/drawing/2014/main" id="{773AC1F8-27B0-87F1-DA2A-391198DE45F4}"/>
                  </a:ext>
                </a:extLst>
              </p:cNvPr>
              <p:cNvSpPr/>
              <p:nvPr/>
            </p:nvSpPr>
            <p:spPr>
              <a:xfrm>
                <a:off x="10369466" y="1689879"/>
                <a:ext cx="320895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7594" h="11752" extrusionOk="0">
                    <a:moveTo>
                      <a:pt x="6585" y="662"/>
                    </a:moveTo>
                    <a:cubicBezTo>
                      <a:pt x="6774" y="662"/>
                      <a:pt x="6932" y="819"/>
                      <a:pt x="6932" y="1008"/>
                    </a:cubicBezTo>
                    <a:cubicBezTo>
                      <a:pt x="6932" y="1197"/>
                      <a:pt x="6774" y="1355"/>
                      <a:pt x="6585" y="1355"/>
                    </a:cubicBezTo>
                    <a:lnTo>
                      <a:pt x="1040" y="1355"/>
                    </a:lnTo>
                    <a:cubicBezTo>
                      <a:pt x="820" y="1355"/>
                      <a:pt x="662" y="1197"/>
                      <a:pt x="662" y="1008"/>
                    </a:cubicBezTo>
                    <a:cubicBezTo>
                      <a:pt x="662" y="819"/>
                      <a:pt x="820" y="662"/>
                      <a:pt x="1040" y="662"/>
                    </a:cubicBezTo>
                    <a:close/>
                    <a:moveTo>
                      <a:pt x="6175" y="2048"/>
                    </a:moveTo>
                    <a:lnTo>
                      <a:pt x="6175" y="2867"/>
                    </a:lnTo>
                    <a:cubicBezTo>
                      <a:pt x="5435" y="3277"/>
                      <a:pt x="4600" y="3481"/>
                      <a:pt x="3765" y="3481"/>
                    </a:cubicBezTo>
                    <a:cubicBezTo>
                      <a:pt x="2930" y="3481"/>
                      <a:pt x="2096" y="3277"/>
                      <a:pt x="1355" y="2867"/>
                    </a:cubicBezTo>
                    <a:lnTo>
                      <a:pt x="1355" y="2048"/>
                    </a:lnTo>
                    <a:close/>
                    <a:moveTo>
                      <a:pt x="1418" y="3686"/>
                    </a:moveTo>
                    <a:lnTo>
                      <a:pt x="1418" y="3686"/>
                    </a:lnTo>
                    <a:cubicBezTo>
                      <a:pt x="2174" y="4001"/>
                      <a:pt x="2962" y="4190"/>
                      <a:pt x="3781" y="4190"/>
                    </a:cubicBezTo>
                    <a:cubicBezTo>
                      <a:pt x="4600" y="4190"/>
                      <a:pt x="5388" y="4033"/>
                      <a:pt x="6144" y="3686"/>
                    </a:cubicBezTo>
                    <a:lnTo>
                      <a:pt x="6144" y="3686"/>
                    </a:lnTo>
                    <a:cubicBezTo>
                      <a:pt x="5860" y="4757"/>
                      <a:pt x="4915" y="5545"/>
                      <a:pt x="3781" y="5545"/>
                    </a:cubicBezTo>
                    <a:cubicBezTo>
                      <a:pt x="2647" y="5545"/>
                      <a:pt x="1702" y="4757"/>
                      <a:pt x="1418" y="3686"/>
                    </a:cubicBezTo>
                    <a:close/>
                    <a:moveTo>
                      <a:pt x="3435" y="6238"/>
                    </a:moveTo>
                    <a:lnTo>
                      <a:pt x="3435" y="7813"/>
                    </a:lnTo>
                    <a:lnTo>
                      <a:pt x="1544" y="9704"/>
                    </a:lnTo>
                    <a:lnTo>
                      <a:pt x="1355" y="9704"/>
                    </a:lnTo>
                    <a:lnTo>
                      <a:pt x="1355" y="8695"/>
                    </a:lnTo>
                    <a:cubicBezTo>
                      <a:pt x="1355" y="7467"/>
                      <a:pt x="2237" y="6427"/>
                      <a:pt x="3435" y="6238"/>
                    </a:cubicBezTo>
                    <a:close/>
                    <a:moveTo>
                      <a:pt x="3781" y="8443"/>
                    </a:moveTo>
                    <a:lnTo>
                      <a:pt x="5041" y="9704"/>
                    </a:lnTo>
                    <a:lnTo>
                      <a:pt x="2552" y="9704"/>
                    </a:lnTo>
                    <a:lnTo>
                      <a:pt x="3781" y="8443"/>
                    </a:lnTo>
                    <a:close/>
                    <a:moveTo>
                      <a:pt x="4128" y="6238"/>
                    </a:moveTo>
                    <a:cubicBezTo>
                      <a:pt x="5325" y="6396"/>
                      <a:pt x="6207" y="7435"/>
                      <a:pt x="6207" y="8695"/>
                    </a:cubicBezTo>
                    <a:lnTo>
                      <a:pt x="6207" y="9704"/>
                    </a:lnTo>
                    <a:lnTo>
                      <a:pt x="6018" y="9704"/>
                    </a:lnTo>
                    <a:lnTo>
                      <a:pt x="4128" y="7813"/>
                    </a:lnTo>
                    <a:lnTo>
                      <a:pt x="4128" y="6238"/>
                    </a:lnTo>
                    <a:close/>
                    <a:moveTo>
                      <a:pt x="6553" y="10397"/>
                    </a:moveTo>
                    <a:cubicBezTo>
                      <a:pt x="6743" y="10428"/>
                      <a:pt x="6900" y="10586"/>
                      <a:pt x="6900" y="10743"/>
                    </a:cubicBezTo>
                    <a:cubicBezTo>
                      <a:pt x="6900" y="10932"/>
                      <a:pt x="6743" y="11090"/>
                      <a:pt x="6553" y="11090"/>
                    </a:cubicBezTo>
                    <a:lnTo>
                      <a:pt x="977" y="11090"/>
                    </a:lnTo>
                    <a:cubicBezTo>
                      <a:pt x="788" y="11090"/>
                      <a:pt x="631" y="10932"/>
                      <a:pt x="631" y="10743"/>
                    </a:cubicBezTo>
                    <a:cubicBezTo>
                      <a:pt x="631" y="10554"/>
                      <a:pt x="788" y="10397"/>
                      <a:pt x="977" y="10397"/>
                    </a:cubicBezTo>
                    <a:close/>
                    <a:moveTo>
                      <a:pt x="1009" y="0"/>
                    </a:moveTo>
                    <a:cubicBezTo>
                      <a:pt x="442" y="0"/>
                      <a:pt x="0" y="473"/>
                      <a:pt x="0" y="1008"/>
                    </a:cubicBezTo>
                    <a:cubicBezTo>
                      <a:pt x="0" y="1449"/>
                      <a:pt x="284" y="1827"/>
                      <a:pt x="694" y="1985"/>
                    </a:cubicBezTo>
                    <a:lnTo>
                      <a:pt x="694" y="3088"/>
                    </a:lnTo>
                    <a:cubicBezTo>
                      <a:pt x="694" y="4316"/>
                      <a:pt x="1387" y="5356"/>
                      <a:pt x="2395" y="5860"/>
                    </a:cubicBezTo>
                    <a:cubicBezTo>
                      <a:pt x="1387" y="6364"/>
                      <a:pt x="694" y="7435"/>
                      <a:pt x="694" y="8664"/>
                    </a:cubicBezTo>
                    <a:lnTo>
                      <a:pt x="694" y="9767"/>
                    </a:lnTo>
                    <a:cubicBezTo>
                      <a:pt x="316" y="9924"/>
                      <a:pt x="0" y="10271"/>
                      <a:pt x="0" y="10743"/>
                    </a:cubicBezTo>
                    <a:cubicBezTo>
                      <a:pt x="0" y="11342"/>
                      <a:pt x="473" y="11751"/>
                      <a:pt x="1009" y="11751"/>
                    </a:cubicBezTo>
                    <a:lnTo>
                      <a:pt x="6585" y="11751"/>
                    </a:lnTo>
                    <a:cubicBezTo>
                      <a:pt x="7152" y="11751"/>
                      <a:pt x="7593" y="11279"/>
                      <a:pt x="7593" y="10743"/>
                    </a:cubicBezTo>
                    <a:cubicBezTo>
                      <a:pt x="7593" y="10302"/>
                      <a:pt x="7310" y="9924"/>
                      <a:pt x="6900" y="9767"/>
                    </a:cubicBezTo>
                    <a:lnTo>
                      <a:pt x="6900" y="8664"/>
                    </a:lnTo>
                    <a:cubicBezTo>
                      <a:pt x="6900" y="7435"/>
                      <a:pt x="6207" y="6364"/>
                      <a:pt x="5199" y="5860"/>
                    </a:cubicBezTo>
                    <a:cubicBezTo>
                      <a:pt x="6207" y="5387"/>
                      <a:pt x="6900" y="4316"/>
                      <a:pt x="6900" y="3088"/>
                    </a:cubicBezTo>
                    <a:lnTo>
                      <a:pt x="6900" y="1985"/>
                    </a:lnTo>
                    <a:cubicBezTo>
                      <a:pt x="7278" y="1827"/>
                      <a:pt x="7593" y="1481"/>
                      <a:pt x="7593" y="1008"/>
                    </a:cubicBezTo>
                    <a:cubicBezTo>
                      <a:pt x="7593" y="410"/>
                      <a:pt x="7121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316" name="Google Shape;9171;p73">
                <a:extLst>
                  <a:ext uri="{FF2B5EF4-FFF2-40B4-BE49-F238E27FC236}">
                    <a16:creationId xmlns:a16="http://schemas.microsoft.com/office/drawing/2014/main" id="{E9FAB125-EFEA-9061-404E-C1978DE81525}"/>
                  </a:ext>
                </a:extLst>
              </p:cNvPr>
              <p:cNvSpPr/>
              <p:nvPr/>
            </p:nvSpPr>
            <p:spPr>
              <a:xfrm>
                <a:off x="1401076" y="1687873"/>
                <a:ext cx="503233" cy="500612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11847" extrusionOk="0">
                    <a:moveTo>
                      <a:pt x="3560" y="2647"/>
                    </a:moveTo>
                    <a:lnTo>
                      <a:pt x="3560" y="3561"/>
                    </a:lnTo>
                    <a:lnTo>
                      <a:pt x="2615" y="3561"/>
                    </a:lnTo>
                    <a:lnTo>
                      <a:pt x="3560" y="2647"/>
                    </a:lnTo>
                    <a:close/>
                    <a:moveTo>
                      <a:pt x="6616" y="4222"/>
                    </a:moveTo>
                    <a:cubicBezTo>
                      <a:pt x="7971" y="4285"/>
                      <a:pt x="9074" y="5325"/>
                      <a:pt x="9074" y="6680"/>
                    </a:cubicBezTo>
                    <a:cubicBezTo>
                      <a:pt x="9074" y="8003"/>
                      <a:pt x="7971" y="9106"/>
                      <a:pt x="6616" y="9106"/>
                    </a:cubicBezTo>
                    <a:cubicBezTo>
                      <a:pt x="5293" y="9106"/>
                      <a:pt x="4190" y="8003"/>
                      <a:pt x="4190" y="6680"/>
                    </a:cubicBezTo>
                    <a:cubicBezTo>
                      <a:pt x="4190" y="5325"/>
                      <a:pt x="5293" y="4222"/>
                      <a:pt x="6616" y="4222"/>
                    </a:cubicBezTo>
                    <a:close/>
                    <a:moveTo>
                      <a:pt x="7687" y="757"/>
                    </a:moveTo>
                    <a:lnTo>
                      <a:pt x="7687" y="1513"/>
                    </a:lnTo>
                    <a:lnTo>
                      <a:pt x="3875" y="1513"/>
                    </a:lnTo>
                    <a:cubicBezTo>
                      <a:pt x="3781" y="1513"/>
                      <a:pt x="3655" y="1544"/>
                      <a:pt x="3623" y="1639"/>
                    </a:cubicBezTo>
                    <a:lnTo>
                      <a:pt x="1512" y="3718"/>
                    </a:lnTo>
                    <a:cubicBezTo>
                      <a:pt x="1418" y="3813"/>
                      <a:pt x="1386" y="3876"/>
                      <a:pt x="1386" y="3939"/>
                    </a:cubicBezTo>
                    <a:lnTo>
                      <a:pt x="1386" y="9862"/>
                    </a:lnTo>
                    <a:lnTo>
                      <a:pt x="662" y="9862"/>
                    </a:lnTo>
                    <a:lnTo>
                      <a:pt x="662" y="757"/>
                    </a:lnTo>
                    <a:close/>
                    <a:moveTo>
                      <a:pt x="8380" y="2175"/>
                    </a:moveTo>
                    <a:lnTo>
                      <a:pt x="8380" y="4128"/>
                    </a:lnTo>
                    <a:cubicBezTo>
                      <a:pt x="7876" y="3813"/>
                      <a:pt x="7278" y="3592"/>
                      <a:pt x="6648" y="3592"/>
                    </a:cubicBezTo>
                    <a:cubicBezTo>
                      <a:pt x="4915" y="3592"/>
                      <a:pt x="3560" y="5010"/>
                      <a:pt x="3560" y="6711"/>
                    </a:cubicBezTo>
                    <a:cubicBezTo>
                      <a:pt x="3560" y="8444"/>
                      <a:pt x="4946" y="9830"/>
                      <a:pt x="6648" y="9830"/>
                    </a:cubicBezTo>
                    <a:cubicBezTo>
                      <a:pt x="7120" y="9830"/>
                      <a:pt x="7593" y="9704"/>
                      <a:pt x="8002" y="9515"/>
                    </a:cubicBezTo>
                    <a:lnTo>
                      <a:pt x="8380" y="9893"/>
                    </a:lnTo>
                    <a:lnTo>
                      <a:pt x="8380" y="10492"/>
                    </a:lnTo>
                    <a:lnTo>
                      <a:pt x="2079" y="10492"/>
                    </a:lnTo>
                    <a:lnTo>
                      <a:pt x="2079" y="4285"/>
                    </a:lnTo>
                    <a:lnTo>
                      <a:pt x="3875" y="4285"/>
                    </a:lnTo>
                    <a:cubicBezTo>
                      <a:pt x="4064" y="4285"/>
                      <a:pt x="4222" y="4128"/>
                      <a:pt x="4222" y="3907"/>
                    </a:cubicBezTo>
                    <a:lnTo>
                      <a:pt x="4222" y="2175"/>
                    </a:lnTo>
                    <a:close/>
                    <a:moveTo>
                      <a:pt x="9074" y="8633"/>
                    </a:moveTo>
                    <a:lnTo>
                      <a:pt x="11027" y="10618"/>
                    </a:lnTo>
                    <a:cubicBezTo>
                      <a:pt x="11153" y="10744"/>
                      <a:pt x="11153" y="10964"/>
                      <a:pt x="11027" y="11090"/>
                    </a:cubicBezTo>
                    <a:cubicBezTo>
                      <a:pt x="10964" y="11153"/>
                      <a:pt x="10877" y="11185"/>
                      <a:pt x="10791" y="11185"/>
                    </a:cubicBezTo>
                    <a:cubicBezTo>
                      <a:pt x="10704" y="11185"/>
                      <a:pt x="10617" y="11153"/>
                      <a:pt x="10554" y="11090"/>
                    </a:cubicBezTo>
                    <a:lnTo>
                      <a:pt x="8601" y="9106"/>
                    </a:lnTo>
                    <a:cubicBezTo>
                      <a:pt x="8790" y="9011"/>
                      <a:pt x="8948" y="8791"/>
                      <a:pt x="9074" y="8633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90"/>
                      <a:pt x="0" y="379"/>
                    </a:cubicBezTo>
                    <a:lnTo>
                      <a:pt x="0" y="10145"/>
                    </a:lnTo>
                    <a:cubicBezTo>
                      <a:pt x="0" y="10334"/>
                      <a:pt x="158" y="10492"/>
                      <a:pt x="347" y="10492"/>
                    </a:cubicBezTo>
                    <a:lnTo>
                      <a:pt x="1386" y="10492"/>
                    </a:lnTo>
                    <a:lnTo>
                      <a:pt x="1386" y="10838"/>
                    </a:lnTo>
                    <a:cubicBezTo>
                      <a:pt x="1386" y="11059"/>
                      <a:pt x="1544" y="11216"/>
                      <a:pt x="1733" y="11216"/>
                    </a:cubicBezTo>
                    <a:lnTo>
                      <a:pt x="8695" y="11216"/>
                    </a:lnTo>
                    <a:cubicBezTo>
                      <a:pt x="8916" y="11216"/>
                      <a:pt x="9074" y="11059"/>
                      <a:pt x="9074" y="10838"/>
                    </a:cubicBezTo>
                    <a:lnTo>
                      <a:pt x="9074" y="10586"/>
                    </a:lnTo>
                    <a:lnTo>
                      <a:pt x="10050" y="11563"/>
                    </a:lnTo>
                    <a:cubicBezTo>
                      <a:pt x="10239" y="11752"/>
                      <a:pt x="10507" y="11847"/>
                      <a:pt x="10775" y="11847"/>
                    </a:cubicBezTo>
                    <a:cubicBezTo>
                      <a:pt x="11043" y="11847"/>
                      <a:pt x="11310" y="11752"/>
                      <a:pt x="11499" y="11563"/>
                    </a:cubicBezTo>
                    <a:cubicBezTo>
                      <a:pt x="11909" y="11153"/>
                      <a:pt x="11909" y="10492"/>
                      <a:pt x="11499" y="10114"/>
                    </a:cubicBezTo>
                    <a:lnTo>
                      <a:pt x="9420" y="8003"/>
                    </a:lnTo>
                    <a:cubicBezTo>
                      <a:pt x="9609" y="7625"/>
                      <a:pt x="9735" y="7152"/>
                      <a:pt x="9735" y="6680"/>
                    </a:cubicBezTo>
                    <a:cubicBezTo>
                      <a:pt x="9735" y="5924"/>
                      <a:pt x="9452" y="5262"/>
                      <a:pt x="9011" y="4695"/>
                    </a:cubicBezTo>
                    <a:lnTo>
                      <a:pt x="9011" y="1828"/>
                    </a:lnTo>
                    <a:cubicBezTo>
                      <a:pt x="9011" y="1639"/>
                      <a:pt x="8853" y="1481"/>
                      <a:pt x="8664" y="1481"/>
                    </a:cubicBezTo>
                    <a:lnTo>
                      <a:pt x="8317" y="1481"/>
                    </a:lnTo>
                    <a:lnTo>
                      <a:pt x="8317" y="379"/>
                    </a:lnTo>
                    <a:cubicBezTo>
                      <a:pt x="8317" y="190"/>
                      <a:pt x="8160" y="1"/>
                      <a:pt x="79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17" name="Google Shape;9172;p73">
                <a:extLst>
                  <a:ext uri="{FF2B5EF4-FFF2-40B4-BE49-F238E27FC236}">
                    <a16:creationId xmlns:a16="http://schemas.microsoft.com/office/drawing/2014/main" id="{AB045591-8D62-B20F-0BB9-100A72BA1BD9}"/>
                  </a:ext>
                </a:extLst>
              </p:cNvPr>
              <p:cNvGrpSpPr/>
              <p:nvPr/>
            </p:nvGrpSpPr>
            <p:grpSpPr>
              <a:xfrm>
                <a:off x="1400413" y="2281623"/>
                <a:ext cx="504585" cy="499303"/>
                <a:chOff x="1049375" y="2318350"/>
                <a:chExt cx="298525" cy="295400"/>
              </a:xfrm>
              <a:grpFill/>
            </p:grpSpPr>
            <p:sp>
              <p:nvSpPr>
                <p:cNvPr id="453" name="Google Shape;9173;p73">
                  <a:extLst>
                    <a:ext uri="{FF2B5EF4-FFF2-40B4-BE49-F238E27FC236}">
                      <a16:creationId xmlns:a16="http://schemas.microsoft.com/office/drawing/2014/main" id="{12A8DA04-604D-D5C1-F8C3-41E33FE462D8}"/>
                    </a:ext>
                  </a:extLst>
                </p:cNvPr>
                <p:cNvSpPr/>
                <p:nvPr/>
              </p:nvSpPr>
              <p:spPr>
                <a:xfrm>
                  <a:off x="1101350" y="2492325"/>
                  <a:ext cx="70125" cy="5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21" extrusionOk="0">
                      <a:moveTo>
                        <a:pt x="2473" y="0"/>
                      </a:moveTo>
                      <a:cubicBezTo>
                        <a:pt x="2377" y="0"/>
                        <a:pt x="2273" y="32"/>
                        <a:pt x="2206" y="99"/>
                      </a:cubicBezTo>
                      <a:lnTo>
                        <a:pt x="1072" y="1233"/>
                      </a:lnTo>
                      <a:lnTo>
                        <a:pt x="599" y="761"/>
                      </a:lnTo>
                      <a:cubicBezTo>
                        <a:pt x="536" y="713"/>
                        <a:pt x="449" y="690"/>
                        <a:pt x="363" y="690"/>
                      </a:cubicBezTo>
                      <a:cubicBezTo>
                        <a:pt x="276" y="690"/>
                        <a:pt x="189" y="713"/>
                        <a:pt x="126" y="761"/>
                      </a:cubicBezTo>
                      <a:cubicBezTo>
                        <a:pt x="0" y="887"/>
                        <a:pt x="0" y="1139"/>
                        <a:pt x="126" y="1233"/>
                      </a:cubicBezTo>
                      <a:lnTo>
                        <a:pt x="820" y="1958"/>
                      </a:lnTo>
                      <a:cubicBezTo>
                        <a:pt x="914" y="2021"/>
                        <a:pt x="977" y="2021"/>
                        <a:pt x="1072" y="2021"/>
                      </a:cubicBezTo>
                      <a:cubicBezTo>
                        <a:pt x="1135" y="2021"/>
                        <a:pt x="1261" y="1989"/>
                        <a:pt x="1292" y="1926"/>
                      </a:cubicBezTo>
                      <a:lnTo>
                        <a:pt x="2678" y="540"/>
                      </a:lnTo>
                      <a:cubicBezTo>
                        <a:pt x="2804" y="414"/>
                        <a:pt x="2804" y="162"/>
                        <a:pt x="2678" y="68"/>
                      </a:cubicBezTo>
                      <a:cubicBezTo>
                        <a:pt x="2634" y="24"/>
                        <a:pt x="2557" y="0"/>
                        <a:pt x="247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4" name="Google Shape;9174;p73">
                  <a:extLst>
                    <a:ext uri="{FF2B5EF4-FFF2-40B4-BE49-F238E27FC236}">
                      <a16:creationId xmlns:a16="http://schemas.microsoft.com/office/drawing/2014/main" id="{9E04B8E3-6297-D4C2-8F83-5A5B0C662A8D}"/>
                    </a:ext>
                  </a:extLst>
                </p:cNvPr>
                <p:cNvSpPr/>
                <p:nvPr/>
              </p:nvSpPr>
              <p:spPr>
                <a:xfrm>
                  <a:off x="1101350" y="2440525"/>
                  <a:ext cx="70125" cy="5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6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38"/>
                        <a:pt x="449" y="714"/>
                        <a:pt x="363" y="714"/>
                      </a:cubicBezTo>
                      <a:cubicBezTo>
                        <a:pt x="276" y="714"/>
                        <a:pt x="189" y="738"/>
                        <a:pt x="126" y="785"/>
                      </a:cubicBezTo>
                      <a:cubicBezTo>
                        <a:pt x="0" y="911"/>
                        <a:pt x="0" y="1163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4"/>
                        <a:pt x="1292" y="1951"/>
                      </a:cubicBezTo>
                      <a:lnTo>
                        <a:pt x="2678" y="564"/>
                      </a:lnTo>
                      <a:cubicBezTo>
                        <a:pt x="2804" y="438"/>
                        <a:pt x="2804" y="186"/>
                        <a:pt x="2678" y="92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5" name="Google Shape;9175;p73">
                  <a:extLst>
                    <a:ext uri="{FF2B5EF4-FFF2-40B4-BE49-F238E27FC236}">
                      <a16:creationId xmlns:a16="http://schemas.microsoft.com/office/drawing/2014/main" id="{A5192C5B-CC01-AA52-1B92-F3A6B7FA9356}"/>
                    </a:ext>
                  </a:extLst>
                </p:cNvPr>
                <p:cNvSpPr/>
                <p:nvPr/>
              </p:nvSpPr>
              <p:spPr>
                <a:xfrm>
                  <a:off x="1101350" y="2388550"/>
                  <a:ext cx="70125" cy="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5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22"/>
                        <a:pt x="449" y="690"/>
                        <a:pt x="363" y="690"/>
                      </a:cubicBezTo>
                      <a:cubicBezTo>
                        <a:pt x="276" y="690"/>
                        <a:pt x="189" y="722"/>
                        <a:pt x="126" y="785"/>
                      </a:cubicBezTo>
                      <a:cubicBezTo>
                        <a:pt x="0" y="911"/>
                        <a:pt x="0" y="1131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3"/>
                        <a:pt x="1292" y="1919"/>
                      </a:cubicBezTo>
                      <a:lnTo>
                        <a:pt x="2678" y="532"/>
                      </a:lnTo>
                      <a:cubicBezTo>
                        <a:pt x="2804" y="438"/>
                        <a:pt x="2804" y="186"/>
                        <a:pt x="2678" y="91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6" name="Google Shape;9176;p73">
                  <a:extLst>
                    <a:ext uri="{FF2B5EF4-FFF2-40B4-BE49-F238E27FC236}">
                      <a16:creationId xmlns:a16="http://schemas.microsoft.com/office/drawing/2014/main" id="{45176658-5AA2-FC29-A6E9-B4AF5054B4AA}"/>
                    </a:ext>
                  </a:extLst>
                </p:cNvPr>
                <p:cNvSpPr/>
                <p:nvPr/>
              </p:nvSpPr>
              <p:spPr>
                <a:xfrm>
                  <a:off x="1049375" y="2318350"/>
                  <a:ext cx="29852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1" h="11816" extrusionOk="0">
                      <a:moveTo>
                        <a:pt x="6963" y="1198"/>
                      </a:moveTo>
                      <a:lnTo>
                        <a:pt x="7876" y="2143"/>
                      </a:lnTo>
                      <a:lnTo>
                        <a:pt x="6963" y="2143"/>
                      </a:lnTo>
                      <a:lnTo>
                        <a:pt x="6963" y="1198"/>
                      </a:lnTo>
                      <a:close/>
                      <a:moveTo>
                        <a:pt x="10286" y="3498"/>
                      </a:moveTo>
                      <a:cubicBezTo>
                        <a:pt x="10373" y="3498"/>
                        <a:pt x="10460" y="3530"/>
                        <a:pt x="10523" y="3593"/>
                      </a:cubicBezTo>
                      <a:lnTo>
                        <a:pt x="10995" y="4065"/>
                      </a:lnTo>
                      <a:cubicBezTo>
                        <a:pt x="11184" y="4223"/>
                        <a:pt x="11184" y="4475"/>
                        <a:pt x="11027" y="4569"/>
                      </a:cubicBezTo>
                      <a:lnTo>
                        <a:pt x="10806" y="4821"/>
                      </a:lnTo>
                      <a:lnTo>
                        <a:pt x="9798" y="3845"/>
                      </a:lnTo>
                      <a:lnTo>
                        <a:pt x="10050" y="3593"/>
                      </a:lnTo>
                      <a:cubicBezTo>
                        <a:pt x="10113" y="3530"/>
                        <a:pt x="10200" y="3498"/>
                        <a:pt x="10286" y="3498"/>
                      </a:cubicBezTo>
                      <a:close/>
                      <a:moveTo>
                        <a:pt x="9294" y="4349"/>
                      </a:moveTo>
                      <a:lnTo>
                        <a:pt x="10271" y="5325"/>
                      </a:lnTo>
                      <a:lnTo>
                        <a:pt x="7845" y="7783"/>
                      </a:lnTo>
                      <a:lnTo>
                        <a:pt x="6868" y="6774"/>
                      </a:lnTo>
                      <a:lnTo>
                        <a:pt x="9294" y="4349"/>
                      </a:lnTo>
                      <a:close/>
                      <a:moveTo>
                        <a:pt x="6585" y="7499"/>
                      </a:moveTo>
                      <a:lnTo>
                        <a:pt x="7183" y="8098"/>
                      </a:lnTo>
                      <a:lnTo>
                        <a:pt x="6427" y="8255"/>
                      </a:lnTo>
                      <a:lnTo>
                        <a:pt x="6585" y="7499"/>
                      </a:lnTo>
                      <a:close/>
                      <a:moveTo>
                        <a:pt x="6994" y="10398"/>
                      </a:moveTo>
                      <a:lnTo>
                        <a:pt x="6994" y="10776"/>
                      </a:lnTo>
                      <a:cubicBezTo>
                        <a:pt x="6994" y="10870"/>
                        <a:pt x="7057" y="10996"/>
                        <a:pt x="7089" y="11122"/>
                      </a:cubicBezTo>
                      <a:lnTo>
                        <a:pt x="1071" y="11122"/>
                      </a:lnTo>
                      <a:cubicBezTo>
                        <a:pt x="882" y="11122"/>
                        <a:pt x="693" y="10965"/>
                        <a:pt x="693" y="10776"/>
                      </a:cubicBezTo>
                      <a:lnTo>
                        <a:pt x="693" y="10398"/>
                      </a:lnTo>
                      <a:close/>
                      <a:moveTo>
                        <a:pt x="6270" y="663"/>
                      </a:moveTo>
                      <a:lnTo>
                        <a:pt x="6270" y="2458"/>
                      </a:lnTo>
                      <a:cubicBezTo>
                        <a:pt x="6270" y="2647"/>
                        <a:pt x="6427" y="2805"/>
                        <a:pt x="6616" y="2805"/>
                      </a:cubicBezTo>
                      <a:lnTo>
                        <a:pt x="8349" y="2805"/>
                      </a:lnTo>
                      <a:lnTo>
                        <a:pt x="8349" y="4286"/>
                      </a:lnTo>
                      <a:lnTo>
                        <a:pt x="6112" y="6554"/>
                      </a:lnTo>
                      <a:cubicBezTo>
                        <a:pt x="6081" y="6585"/>
                        <a:pt x="6018" y="6680"/>
                        <a:pt x="6018" y="6711"/>
                      </a:cubicBezTo>
                      <a:lnTo>
                        <a:pt x="5608" y="8633"/>
                      </a:lnTo>
                      <a:cubicBezTo>
                        <a:pt x="5545" y="8759"/>
                        <a:pt x="5608" y="8885"/>
                        <a:pt x="5671" y="8948"/>
                      </a:cubicBezTo>
                      <a:cubicBezTo>
                        <a:pt x="5742" y="9019"/>
                        <a:pt x="5813" y="9055"/>
                        <a:pt x="5897" y="9055"/>
                      </a:cubicBezTo>
                      <a:cubicBezTo>
                        <a:pt x="5925" y="9055"/>
                        <a:pt x="5955" y="9051"/>
                        <a:pt x="5986" y="9043"/>
                      </a:cubicBezTo>
                      <a:lnTo>
                        <a:pt x="7908" y="8602"/>
                      </a:lnTo>
                      <a:cubicBezTo>
                        <a:pt x="8002" y="8602"/>
                        <a:pt x="8034" y="8570"/>
                        <a:pt x="8065" y="8507"/>
                      </a:cubicBezTo>
                      <a:lnTo>
                        <a:pt x="8349" y="8255"/>
                      </a:lnTo>
                      <a:lnTo>
                        <a:pt x="8349" y="10807"/>
                      </a:lnTo>
                      <a:lnTo>
                        <a:pt x="8380" y="10807"/>
                      </a:lnTo>
                      <a:cubicBezTo>
                        <a:pt x="8380" y="10996"/>
                        <a:pt x="8223" y="11154"/>
                        <a:pt x="8034" y="11154"/>
                      </a:cubicBezTo>
                      <a:cubicBezTo>
                        <a:pt x="7845" y="11154"/>
                        <a:pt x="7687" y="10996"/>
                        <a:pt x="7687" y="10807"/>
                      </a:cubicBezTo>
                      <a:lnTo>
                        <a:pt x="7687" y="10083"/>
                      </a:lnTo>
                      <a:cubicBezTo>
                        <a:pt x="7687" y="9893"/>
                        <a:pt x="7530" y="9736"/>
                        <a:pt x="7309" y="9736"/>
                      </a:cubicBezTo>
                      <a:lnTo>
                        <a:pt x="1386" y="9736"/>
                      </a:lnTo>
                      <a:lnTo>
                        <a:pt x="1386" y="663"/>
                      </a:lnTo>
                      <a:close/>
                      <a:moveTo>
                        <a:pt x="1071" y="1"/>
                      </a:moveTo>
                      <a:cubicBezTo>
                        <a:pt x="882" y="1"/>
                        <a:pt x="693" y="158"/>
                        <a:pt x="693" y="379"/>
                      </a:cubicBezTo>
                      <a:lnTo>
                        <a:pt x="693" y="9736"/>
                      </a:lnTo>
                      <a:lnTo>
                        <a:pt x="347" y="9736"/>
                      </a:lnTo>
                      <a:cubicBezTo>
                        <a:pt x="158" y="9736"/>
                        <a:pt x="0" y="9893"/>
                        <a:pt x="0" y="10083"/>
                      </a:cubicBezTo>
                      <a:lnTo>
                        <a:pt x="0" y="10807"/>
                      </a:lnTo>
                      <a:cubicBezTo>
                        <a:pt x="0" y="11406"/>
                        <a:pt x="473" y="11815"/>
                        <a:pt x="1008" y="11815"/>
                      </a:cubicBezTo>
                      <a:lnTo>
                        <a:pt x="8002" y="11815"/>
                      </a:lnTo>
                      <a:cubicBezTo>
                        <a:pt x="8569" y="11815"/>
                        <a:pt x="9011" y="11343"/>
                        <a:pt x="9011" y="10807"/>
                      </a:cubicBezTo>
                      <a:lnTo>
                        <a:pt x="9011" y="7562"/>
                      </a:lnTo>
                      <a:lnTo>
                        <a:pt x="11499" y="5105"/>
                      </a:lnTo>
                      <a:cubicBezTo>
                        <a:pt x="11940" y="4664"/>
                        <a:pt x="11940" y="4034"/>
                        <a:pt x="11531" y="3593"/>
                      </a:cubicBezTo>
                      <a:lnTo>
                        <a:pt x="11058" y="3120"/>
                      </a:lnTo>
                      <a:cubicBezTo>
                        <a:pt x="10869" y="2931"/>
                        <a:pt x="10609" y="2836"/>
                        <a:pt x="10346" y="2836"/>
                      </a:cubicBezTo>
                      <a:cubicBezTo>
                        <a:pt x="10082" y="2836"/>
                        <a:pt x="9814" y="2931"/>
                        <a:pt x="9609" y="3120"/>
                      </a:cubicBezTo>
                      <a:lnTo>
                        <a:pt x="9105" y="3624"/>
                      </a:lnTo>
                      <a:lnTo>
                        <a:pt x="9105" y="2490"/>
                      </a:lnTo>
                      <a:cubicBezTo>
                        <a:pt x="9105" y="2427"/>
                        <a:pt x="9074" y="2332"/>
                        <a:pt x="8979" y="2269"/>
                      </a:cubicBezTo>
                      <a:lnTo>
                        <a:pt x="6900" y="127"/>
                      </a:lnTo>
                      <a:cubicBezTo>
                        <a:pt x="6805" y="64"/>
                        <a:pt x="6742" y="1"/>
                        <a:pt x="66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18" name="Google Shape;9177;p73">
                <a:extLst>
                  <a:ext uri="{FF2B5EF4-FFF2-40B4-BE49-F238E27FC236}">
                    <a16:creationId xmlns:a16="http://schemas.microsoft.com/office/drawing/2014/main" id="{71AB527F-937C-7A11-C6C3-34881243287B}"/>
                  </a:ext>
                </a:extLst>
              </p:cNvPr>
              <p:cNvGrpSpPr/>
              <p:nvPr/>
            </p:nvGrpSpPr>
            <p:grpSpPr>
              <a:xfrm>
                <a:off x="1401090" y="2923331"/>
                <a:ext cx="503233" cy="503233"/>
                <a:chOff x="1049375" y="2680675"/>
                <a:chExt cx="297725" cy="297725"/>
              </a:xfrm>
              <a:grpFill/>
            </p:grpSpPr>
            <p:sp>
              <p:nvSpPr>
                <p:cNvPr id="451" name="Google Shape;9178;p73">
                  <a:extLst>
                    <a:ext uri="{FF2B5EF4-FFF2-40B4-BE49-F238E27FC236}">
                      <a16:creationId xmlns:a16="http://schemas.microsoft.com/office/drawing/2014/main" id="{B4533E08-C079-630C-8363-F5A07CBC1085}"/>
                    </a:ext>
                  </a:extLst>
                </p:cNvPr>
                <p:cNvSpPr/>
                <p:nvPr/>
              </p:nvSpPr>
              <p:spPr>
                <a:xfrm>
                  <a:off x="1113175" y="2752350"/>
                  <a:ext cx="1614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9" h="6239" extrusionOk="0">
                      <a:moveTo>
                        <a:pt x="3403" y="2079"/>
                      </a:moveTo>
                      <a:cubicBezTo>
                        <a:pt x="3781" y="2079"/>
                        <a:pt x="4096" y="2394"/>
                        <a:pt x="4096" y="2773"/>
                      </a:cubicBezTo>
                      <a:cubicBezTo>
                        <a:pt x="4096" y="3182"/>
                        <a:pt x="3781" y="3497"/>
                        <a:pt x="3403" y="3497"/>
                      </a:cubicBezTo>
                      <a:cubicBezTo>
                        <a:pt x="2993" y="3434"/>
                        <a:pt x="2678" y="3119"/>
                        <a:pt x="2678" y="2773"/>
                      </a:cubicBezTo>
                      <a:cubicBezTo>
                        <a:pt x="2678" y="2394"/>
                        <a:pt x="2993" y="2079"/>
                        <a:pt x="3403" y="2079"/>
                      </a:cubicBezTo>
                      <a:close/>
                      <a:moveTo>
                        <a:pt x="3371" y="693"/>
                      </a:moveTo>
                      <a:cubicBezTo>
                        <a:pt x="4694" y="693"/>
                        <a:pt x="5765" y="1796"/>
                        <a:pt x="5765" y="3119"/>
                      </a:cubicBezTo>
                      <a:cubicBezTo>
                        <a:pt x="5765" y="3686"/>
                        <a:pt x="5545" y="4222"/>
                        <a:pt x="5198" y="4663"/>
                      </a:cubicBezTo>
                      <a:cubicBezTo>
                        <a:pt x="5072" y="4442"/>
                        <a:pt x="4915" y="4190"/>
                        <a:pt x="4694" y="4001"/>
                      </a:cubicBezTo>
                      <a:cubicBezTo>
                        <a:pt x="4568" y="3907"/>
                        <a:pt x="4442" y="3812"/>
                        <a:pt x="4348" y="3749"/>
                      </a:cubicBezTo>
                      <a:cubicBezTo>
                        <a:pt x="4568" y="3529"/>
                        <a:pt x="4726" y="3182"/>
                        <a:pt x="4726" y="2804"/>
                      </a:cubicBezTo>
                      <a:cubicBezTo>
                        <a:pt x="4726" y="2079"/>
                        <a:pt x="4096" y="1449"/>
                        <a:pt x="3340" y="1449"/>
                      </a:cubicBezTo>
                      <a:cubicBezTo>
                        <a:pt x="2615" y="1449"/>
                        <a:pt x="1985" y="2079"/>
                        <a:pt x="1985" y="2804"/>
                      </a:cubicBezTo>
                      <a:cubicBezTo>
                        <a:pt x="1985" y="3182"/>
                        <a:pt x="2142" y="3529"/>
                        <a:pt x="2363" y="3749"/>
                      </a:cubicBezTo>
                      <a:lnTo>
                        <a:pt x="2016" y="4001"/>
                      </a:lnTo>
                      <a:cubicBezTo>
                        <a:pt x="1827" y="4190"/>
                        <a:pt x="1607" y="4442"/>
                        <a:pt x="1512" y="4663"/>
                      </a:cubicBezTo>
                      <a:cubicBezTo>
                        <a:pt x="1040" y="4064"/>
                        <a:pt x="882" y="3434"/>
                        <a:pt x="945" y="2773"/>
                      </a:cubicBezTo>
                      <a:cubicBezTo>
                        <a:pt x="1103" y="1670"/>
                        <a:pt x="2111" y="693"/>
                        <a:pt x="3371" y="693"/>
                      </a:cubicBezTo>
                      <a:close/>
                      <a:moveTo>
                        <a:pt x="3371" y="4159"/>
                      </a:moveTo>
                      <a:cubicBezTo>
                        <a:pt x="4001" y="4159"/>
                        <a:pt x="4505" y="4600"/>
                        <a:pt x="4694" y="5135"/>
                      </a:cubicBezTo>
                      <a:cubicBezTo>
                        <a:pt x="4316" y="5387"/>
                        <a:pt x="3875" y="5545"/>
                        <a:pt x="3371" y="5545"/>
                      </a:cubicBezTo>
                      <a:cubicBezTo>
                        <a:pt x="2898" y="5545"/>
                        <a:pt x="2426" y="5387"/>
                        <a:pt x="2016" y="5135"/>
                      </a:cubicBezTo>
                      <a:cubicBezTo>
                        <a:pt x="2174" y="4537"/>
                        <a:pt x="2741" y="4159"/>
                        <a:pt x="3371" y="4159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41" y="1229"/>
                        <a:pt x="252" y="2710"/>
                      </a:cubicBezTo>
                      <a:cubicBezTo>
                        <a:pt x="0" y="4600"/>
                        <a:pt x="1512" y="6238"/>
                        <a:pt x="3371" y="6238"/>
                      </a:cubicBezTo>
                      <a:cubicBezTo>
                        <a:pt x="5104" y="6238"/>
                        <a:pt x="6459" y="4820"/>
                        <a:pt x="6459" y="3119"/>
                      </a:cubicBezTo>
                      <a:cubicBezTo>
                        <a:pt x="6459" y="1386"/>
                        <a:pt x="5041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2" name="Google Shape;9179;p73">
                  <a:extLst>
                    <a:ext uri="{FF2B5EF4-FFF2-40B4-BE49-F238E27FC236}">
                      <a16:creationId xmlns:a16="http://schemas.microsoft.com/office/drawing/2014/main" id="{DF4D30FB-A216-2466-3619-F3E1A263CD75}"/>
                    </a:ext>
                  </a:extLst>
                </p:cNvPr>
                <p:cNvSpPr/>
                <p:nvPr/>
              </p:nvSpPr>
              <p:spPr>
                <a:xfrm>
                  <a:off x="1049375" y="2680675"/>
                  <a:ext cx="297725" cy="2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11909" extrusionOk="0">
                      <a:moveTo>
                        <a:pt x="6270" y="1512"/>
                      </a:moveTo>
                      <a:cubicBezTo>
                        <a:pt x="8475" y="1670"/>
                        <a:pt x="10239" y="3434"/>
                        <a:pt x="10397" y="5640"/>
                      </a:cubicBezTo>
                      <a:lnTo>
                        <a:pt x="10082" y="5640"/>
                      </a:lnTo>
                      <a:cubicBezTo>
                        <a:pt x="9893" y="5640"/>
                        <a:pt x="9735" y="5797"/>
                        <a:pt x="9735" y="5986"/>
                      </a:cubicBezTo>
                      <a:cubicBezTo>
                        <a:pt x="9735" y="6207"/>
                        <a:pt x="9893" y="6364"/>
                        <a:pt x="10082" y="6364"/>
                      </a:cubicBezTo>
                      <a:lnTo>
                        <a:pt x="10397" y="6364"/>
                      </a:lnTo>
                      <a:cubicBezTo>
                        <a:pt x="10239" y="8569"/>
                        <a:pt x="8475" y="10334"/>
                        <a:pt x="6270" y="10491"/>
                      </a:cubicBezTo>
                      <a:lnTo>
                        <a:pt x="6270" y="10176"/>
                      </a:lnTo>
                      <a:cubicBezTo>
                        <a:pt x="6270" y="9987"/>
                        <a:pt x="6112" y="9830"/>
                        <a:pt x="5923" y="9830"/>
                      </a:cubicBezTo>
                      <a:cubicBezTo>
                        <a:pt x="5703" y="9830"/>
                        <a:pt x="5545" y="9987"/>
                        <a:pt x="5545" y="10176"/>
                      </a:cubicBezTo>
                      <a:lnTo>
                        <a:pt x="5545" y="10491"/>
                      </a:lnTo>
                      <a:cubicBezTo>
                        <a:pt x="3340" y="10334"/>
                        <a:pt x="1575" y="8569"/>
                        <a:pt x="1418" y="6364"/>
                      </a:cubicBezTo>
                      <a:lnTo>
                        <a:pt x="1733" y="6364"/>
                      </a:lnTo>
                      <a:cubicBezTo>
                        <a:pt x="1922" y="6364"/>
                        <a:pt x="2079" y="6207"/>
                        <a:pt x="2079" y="5986"/>
                      </a:cubicBezTo>
                      <a:cubicBezTo>
                        <a:pt x="2142" y="5797"/>
                        <a:pt x="1985" y="5640"/>
                        <a:pt x="1764" y="5640"/>
                      </a:cubicBezTo>
                      <a:lnTo>
                        <a:pt x="1418" y="5640"/>
                      </a:lnTo>
                      <a:cubicBezTo>
                        <a:pt x="1575" y="3434"/>
                        <a:pt x="3340" y="1670"/>
                        <a:pt x="5545" y="1512"/>
                      </a:cubicBezTo>
                      <a:lnTo>
                        <a:pt x="5545" y="1827"/>
                      </a:lnTo>
                      <a:cubicBezTo>
                        <a:pt x="5545" y="2016"/>
                        <a:pt x="5703" y="2174"/>
                        <a:pt x="5923" y="2174"/>
                      </a:cubicBezTo>
                      <a:cubicBezTo>
                        <a:pt x="6112" y="2174"/>
                        <a:pt x="6270" y="2016"/>
                        <a:pt x="6270" y="1827"/>
                      </a:cubicBezTo>
                      <a:lnTo>
                        <a:pt x="6270" y="15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56"/>
                      </a:lnTo>
                      <a:cubicBezTo>
                        <a:pt x="2993" y="914"/>
                        <a:pt x="914" y="2993"/>
                        <a:pt x="756" y="5608"/>
                      </a:cubicBezTo>
                      <a:lnTo>
                        <a:pt x="347" y="5608"/>
                      </a:lnTo>
                      <a:cubicBezTo>
                        <a:pt x="158" y="5608"/>
                        <a:pt x="0" y="5766"/>
                        <a:pt x="0" y="5955"/>
                      </a:cubicBezTo>
                      <a:cubicBezTo>
                        <a:pt x="0" y="6144"/>
                        <a:pt x="158" y="6301"/>
                        <a:pt x="347" y="6301"/>
                      </a:cubicBezTo>
                      <a:lnTo>
                        <a:pt x="756" y="6301"/>
                      </a:lnTo>
                      <a:cubicBezTo>
                        <a:pt x="914" y="8916"/>
                        <a:pt x="2993" y="10995"/>
                        <a:pt x="5608" y="11153"/>
                      </a:cubicBezTo>
                      <a:lnTo>
                        <a:pt x="5608" y="11562"/>
                      </a:lnTo>
                      <a:cubicBezTo>
                        <a:pt x="5608" y="11751"/>
                        <a:pt x="5766" y="11909"/>
                        <a:pt x="5955" y="11909"/>
                      </a:cubicBezTo>
                      <a:cubicBezTo>
                        <a:pt x="6144" y="11909"/>
                        <a:pt x="6301" y="11751"/>
                        <a:pt x="6301" y="11562"/>
                      </a:cubicBezTo>
                      <a:lnTo>
                        <a:pt x="6301" y="11153"/>
                      </a:lnTo>
                      <a:cubicBezTo>
                        <a:pt x="8916" y="10995"/>
                        <a:pt x="10995" y="8916"/>
                        <a:pt x="11153" y="6301"/>
                      </a:cubicBezTo>
                      <a:lnTo>
                        <a:pt x="11531" y="6301"/>
                      </a:lnTo>
                      <a:cubicBezTo>
                        <a:pt x="11751" y="6301"/>
                        <a:pt x="11909" y="6144"/>
                        <a:pt x="11909" y="5955"/>
                      </a:cubicBezTo>
                      <a:cubicBezTo>
                        <a:pt x="11909" y="5766"/>
                        <a:pt x="11751" y="5608"/>
                        <a:pt x="11531" y="5608"/>
                      </a:cubicBezTo>
                      <a:lnTo>
                        <a:pt x="11153" y="5608"/>
                      </a:lnTo>
                      <a:cubicBezTo>
                        <a:pt x="10995" y="2993"/>
                        <a:pt x="8916" y="914"/>
                        <a:pt x="6301" y="756"/>
                      </a:cubicBez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19" name="Google Shape;9180;p73">
                <a:extLst>
                  <a:ext uri="{FF2B5EF4-FFF2-40B4-BE49-F238E27FC236}">
                    <a16:creationId xmlns:a16="http://schemas.microsoft.com/office/drawing/2014/main" id="{B9226A47-ECE3-BA40-679C-C55D5F8EBDCF}"/>
                  </a:ext>
                </a:extLst>
              </p:cNvPr>
              <p:cNvGrpSpPr/>
              <p:nvPr/>
            </p:nvGrpSpPr>
            <p:grpSpPr>
              <a:xfrm>
                <a:off x="4571962" y="1688532"/>
                <a:ext cx="499261" cy="499303"/>
                <a:chOff x="2872725" y="1954475"/>
                <a:chExt cx="295375" cy="295400"/>
              </a:xfrm>
              <a:grpFill/>
            </p:grpSpPr>
            <p:sp>
              <p:nvSpPr>
                <p:cNvPr id="448" name="Google Shape;9181;p73">
                  <a:extLst>
                    <a:ext uri="{FF2B5EF4-FFF2-40B4-BE49-F238E27FC236}">
                      <a16:creationId xmlns:a16="http://schemas.microsoft.com/office/drawing/2014/main" id="{C733C458-AA2C-6AB3-2D55-793739AF47E3}"/>
                    </a:ext>
                  </a:extLst>
                </p:cNvPr>
                <p:cNvSpPr/>
                <p:nvPr/>
              </p:nvSpPr>
              <p:spPr>
                <a:xfrm>
                  <a:off x="2959350" y="1954475"/>
                  <a:ext cx="122100" cy="13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78" extrusionOk="0">
                      <a:moveTo>
                        <a:pt x="2395" y="694"/>
                      </a:moveTo>
                      <a:cubicBezTo>
                        <a:pt x="2805" y="694"/>
                        <a:pt x="3120" y="1009"/>
                        <a:pt x="3120" y="1418"/>
                      </a:cubicBezTo>
                      <a:cubicBezTo>
                        <a:pt x="3120" y="1797"/>
                        <a:pt x="2805" y="2112"/>
                        <a:pt x="2395" y="2112"/>
                      </a:cubicBezTo>
                      <a:cubicBezTo>
                        <a:pt x="2017" y="2112"/>
                        <a:pt x="1702" y="1797"/>
                        <a:pt x="1702" y="1418"/>
                      </a:cubicBezTo>
                      <a:cubicBezTo>
                        <a:pt x="1733" y="1009"/>
                        <a:pt x="2048" y="694"/>
                        <a:pt x="2395" y="694"/>
                      </a:cubicBezTo>
                      <a:close/>
                      <a:moveTo>
                        <a:pt x="2395" y="2742"/>
                      </a:moveTo>
                      <a:cubicBezTo>
                        <a:pt x="3340" y="2742"/>
                        <a:pt x="4128" y="3529"/>
                        <a:pt x="4128" y="4537"/>
                      </a:cubicBezTo>
                      <a:lnTo>
                        <a:pt x="4128" y="4884"/>
                      </a:lnTo>
                      <a:lnTo>
                        <a:pt x="662" y="4884"/>
                      </a:lnTo>
                      <a:lnTo>
                        <a:pt x="662" y="4537"/>
                      </a:lnTo>
                      <a:cubicBezTo>
                        <a:pt x="662" y="3529"/>
                        <a:pt x="1450" y="2742"/>
                        <a:pt x="2395" y="2742"/>
                      </a:cubicBezTo>
                      <a:close/>
                      <a:moveTo>
                        <a:pt x="2490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4"/>
                        <a:pt x="1229" y="2049"/>
                        <a:pt x="1450" y="2332"/>
                      </a:cubicBezTo>
                      <a:cubicBezTo>
                        <a:pt x="568" y="2710"/>
                        <a:pt x="1" y="3529"/>
                        <a:pt x="1" y="4537"/>
                      </a:cubicBezTo>
                      <a:lnTo>
                        <a:pt x="1" y="5231"/>
                      </a:lnTo>
                      <a:cubicBezTo>
                        <a:pt x="1" y="5420"/>
                        <a:pt x="158" y="5577"/>
                        <a:pt x="347" y="5577"/>
                      </a:cubicBezTo>
                      <a:lnTo>
                        <a:pt x="4537" y="5577"/>
                      </a:lnTo>
                      <a:cubicBezTo>
                        <a:pt x="4726" y="5577"/>
                        <a:pt x="4884" y="5420"/>
                        <a:pt x="4884" y="5231"/>
                      </a:cubicBezTo>
                      <a:lnTo>
                        <a:pt x="4884" y="4537"/>
                      </a:lnTo>
                      <a:cubicBezTo>
                        <a:pt x="4884" y="3529"/>
                        <a:pt x="4317" y="2710"/>
                        <a:pt x="3498" y="2332"/>
                      </a:cubicBezTo>
                      <a:cubicBezTo>
                        <a:pt x="3750" y="2080"/>
                        <a:pt x="3844" y="1765"/>
                        <a:pt x="3844" y="1387"/>
                      </a:cubicBezTo>
                      <a:cubicBezTo>
                        <a:pt x="3844" y="631"/>
                        <a:pt x="3214" y="1"/>
                        <a:pt x="249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9" name="Google Shape;9182;p73">
                  <a:extLst>
                    <a:ext uri="{FF2B5EF4-FFF2-40B4-BE49-F238E27FC236}">
                      <a16:creationId xmlns:a16="http://schemas.microsoft.com/office/drawing/2014/main" id="{3491C3E1-F44F-284B-5C68-7F940FAA1224}"/>
                    </a:ext>
                  </a:extLst>
                </p:cNvPr>
                <p:cNvSpPr/>
                <p:nvPr/>
              </p:nvSpPr>
              <p:spPr>
                <a:xfrm>
                  <a:off x="2906575" y="2146650"/>
                  <a:ext cx="19142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2774" extrusionOk="0">
                      <a:moveTo>
                        <a:pt x="1419" y="694"/>
                      </a:moveTo>
                      <a:lnTo>
                        <a:pt x="1419" y="2080"/>
                      </a:lnTo>
                      <a:lnTo>
                        <a:pt x="694" y="2080"/>
                      </a:lnTo>
                      <a:lnTo>
                        <a:pt x="694" y="694"/>
                      </a:lnTo>
                      <a:close/>
                      <a:moveTo>
                        <a:pt x="2773" y="694"/>
                      </a:moveTo>
                      <a:lnTo>
                        <a:pt x="2773" y="2080"/>
                      </a:lnTo>
                      <a:lnTo>
                        <a:pt x="2080" y="2080"/>
                      </a:lnTo>
                      <a:lnTo>
                        <a:pt x="2080" y="694"/>
                      </a:lnTo>
                      <a:close/>
                      <a:moveTo>
                        <a:pt x="4159" y="694"/>
                      </a:moveTo>
                      <a:lnTo>
                        <a:pt x="4159" y="2080"/>
                      </a:lnTo>
                      <a:lnTo>
                        <a:pt x="3466" y="2080"/>
                      </a:lnTo>
                      <a:lnTo>
                        <a:pt x="3466" y="694"/>
                      </a:lnTo>
                      <a:close/>
                      <a:moveTo>
                        <a:pt x="6995" y="694"/>
                      </a:moveTo>
                      <a:lnTo>
                        <a:pt x="6995" y="2080"/>
                      </a:lnTo>
                      <a:lnTo>
                        <a:pt x="4884" y="2080"/>
                      </a:lnTo>
                      <a:lnTo>
                        <a:pt x="4884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2427"/>
                      </a:lnTo>
                      <a:cubicBezTo>
                        <a:pt x="1" y="2616"/>
                        <a:pt x="158" y="2773"/>
                        <a:pt x="347" y="2773"/>
                      </a:cubicBezTo>
                      <a:lnTo>
                        <a:pt x="7310" y="2773"/>
                      </a:lnTo>
                      <a:cubicBezTo>
                        <a:pt x="7499" y="2773"/>
                        <a:pt x="7657" y="2616"/>
                        <a:pt x="7657" y="2427"/>
                      </a:cubicBezTo>
                      <a:lnTo>
                        <a:pt x="7657" y="347"/>
                      </a:lnTo>
                      <a:cubicBezTo>
                        <a:pt x="7657" y="127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0" name="Google Shape;9183;p73">
                  <a:extLst>
                    <a:ext uri="{FF2B5EF4-FFF2-40B4-BE49-F238E27FC236}">
                      <a16:creationId xmlns:a16="http://schemas.microsoft.com/office/drawing/2014/main" id="{17C4AFAB-370C-D398-BFF8-EFEB57720316}"/>
                    </a:ext>
                  </a:extLst>
                </p:cNvPr>
                <p:cNvSpPr/>
                <p:nvPr/>
              </p:nvSpPr>
              <p:spPr>
                <a:xfrm>
                  <a:off x="2872725" y="2112000"/>
                  <a:ext cx="2953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5515" extrusionOk="0">
                      <a:moveTo>
                        <a:pt x="11121" y="2080"/>
                      </a:moveTo>
                      <a:lnTo>
                        <a:pt x="11121" y="3466"/>
                      </a:lnTo>
                      <a:lnTo>
                        <a:pt x="10397" y="3466"/>
                      </a:lnTo>
                      <a:lnTo>
                        <a:pt x="10397" y="2080"/>
                      </a:lnTo>
                      <a:close/>
                      <a:moveTo>
                        <a:pt x="9389" y="662"/>
                      </a:moveTo>
                      <a:cubicBezTo>
                        <a:pt x="9578" y="662"/>
                        <a:pt x="9735" y="820"/>
                        <a:pt x="9735" y="1009"/>
                      </a:cubicBezTo>
                      <a:lnTo>
                        <a:pt x="9735" y="4474"/>
                      </a:lnTo>
                      <a:cubicBezTo>
                        <a:pt x="9735" y="4663"/>
                        <a:pt x="9578" y="4852"/>
                        <a:pt x="9389" y="4852"/>
                      </a:cubicBezTo>
                      <a:lnTo>
                        <a:pt x="1040" y="4852"/>
                      </a:lnTo>
                      <a:cubicBezTo>
                        <a:pt x="819" y="4852"/>
                        <a:pt x="662" y="4663"/>
                        <a:pt x="662" y="4474"/>
                      </a:cubicBezTo>
                      <a:lnTo>
                        <a:pt x="662" y="1009"/>
                      </a:lnTo>
                      <a:cubicBezTo>
                        <a:pt x="662" y="820"/>
                        <a:pt x="819" y="662"/>
                        <a:pt x="1040" y="662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4474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9357" y="5514"/>
                      </a:lnTo>
                      <a:cubicBezTo>
                        <a:pt x="9956" y="5514"/>
                        <a:pt x="10397" y="5041"/>
                        <a:pt x="10397" y="4474"/>
                      </a:cubicBezTo>
                      <a:lnTo>
                        <a:pt x="10397" y="4128"/>
                      </a:lnTo>
                      <a:lnTo>
                        <a:pt x="11436" y="4128"/>
                      </a:lnTo>
                      <a:cubicBezTo>
                        <a:pt x="11625" y="4128"/>
                        <a:pt x="11783" y="3970"/>
                        <a:pt x="11783" y="3781"/>
                      </a:cubicBezTo>
                      <a:lnTo>
                        <a:pt x="11783" y="1702"/>
                      </a:lnTo>
                      <a:cubicBezTo>
                        <a:pt x="11814" y="1513"/>
                        <a:pt x="11657" y="1387"/>
                        <a:pt x="11468" y="1387"/>
                      </a:cubicBezTo>
                      <a:lnTo>
                        <a:pt x="10397" y="1387"/>
                      </a:lnTo>
                      <a:lnTo>
                        <a:pt x="10397" y="1009"/>
                      </a:lnTo>
                      <a:cubicBezTo>
                        <a:pt x="10397" y="442"/>
                        <a:pt x="9924" y="1"/>
                        <a:pt x="93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20" name="Google Shape;9184;p73">
                <a:extLst>
                  <a:ext uri="{FF2B5EF4-FFF2-40B4-BE49-F238E27FC236}">
                    <a16:creationId xmlns:a16="http://schemas.microsoft.com/office/drawing/2014/main" id="{D4334087-8D82-E69A-B340-7D740A9E297A}"/>
                  </a:ext>
                </a:extLst>
              </p:cNvPr>
              <p:cNvGrpSpPr/>
              <p:nvPr/>
            </p:nvGrpSpPr>
            <p:grpSpPr>
              <a:xfrm>
                <a:off x="4602577" y="2280292"/>
                <a:ext cx="438032" cy="501965"/>
                <a:chOff x="2890050" y="2318350"/>
                <a:chExt cx="259150" cy="296975"/>
              </a:xfrm>
              <a:grpFill/>
            </p:grpSpPr>
            <p:sp>
              <p:nvSpPr>
                <p:cNvPr id="446" name="Google Shape;9185;p73">
                  <a:extLst>
                    <a:ext uri="{FF2B5EF4-FFF2-40B4-BE49-F238E27FC236}">
                      <a16:creationId xmlns:a16="http://schemas.microsoft.com/office/drawing/2014/main" id="{531723D0-9544-5E78-DCA3-2598A5590569}"/>
                    </a:ext>
                  </a:extLst>
                </p:cNvPr>
                <p:cNvSpPr/>
                <p:nvPr/>
              </p:nvSpPr>
              <p:spPr>
                <a:xfrm>
                  <a:off x="2936525" y="2353025"/>
                  <a:ext cx="16070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9" extrusionOk="0">
                      <a:moveTo>
                        <a:pt x="3371" y="2048"/>
                      </a:moveTo>
                      <a:cubicBezTo>
                        <a:pt x="3749" y="2048"/>
                        <a:pt x="4064" y="2363"/>
                        <a:pt x="4064" y="2773"/>
                      </a:cubicBezTo>
                      <a:cubicBezTo>
                        <a:pt x="4064" y="3151"/>
                        <a:pt x="3749" y="3466"/>
                        <a:pt x="3371" y="3466"/>
                      </a:cubicBezTo>
                      <a:cubicBezTo>
                        <a:pt x="2961" y="3466"/>
                        <a:pt x="2646" y="3151"/>
                        <a:pt x="2646" y="2773"/>
                      </a:cubicBezTo>
                      <a:cubicBezTo>
                        <a:pt x="2646" y="2363"/>
                        <a:pt x="2961" y="2048"/>
                        <a:pt x="3371" y="2048"/>
                      </a:cubicBezTo>
                      <a:close/>
                      <a:moveTo>
                        <a:pt x="3308" y="662"/>
                      </a:moveTo>
                      <a:cubicBezTo>
                        <a:pt x="4663" y="662"/>
                        <a:pt x="5734" y="1764"/>
                        <a:pt x="5734" y="3119"/>
                      </a:cubicBezTo>
                      <a:cubicBezTo>
                        <a:pt x="5734" y="3655"/>
                        <a:pt x="5513" y="4159"/>
                        <a:pt x="5167" y="4663"/>
                      </a:cubicBezTo>
                      <a:cubicBezTo>
                        <a:pt x="4978" y="4253"/>
                        <a:pt x="4694" y="3938"/>
                        <a:pt x="4316" y="3686"/>
                      </a:cubicBezTo>
                      <a:cubicBezTo>
                        <a:pt x="4537" y="3466"/>
                        <a:pt x="4694" y="3119"/>
                        <a:pt x="4694" y="2741"/>
                      </a:cubicBezTo>
                      <a:cubicBezTo>
                        <a:pt x="4694" y="2016"/>
                        <a:pt x="4064" y="1386"/>
                        <a:pt x="3308" y="1386"/>
                      </a:cubicBezTo>
                      <a:cubicBezTo>
                        <a:pt x="2583" y="1386"/>
                        <a:pt x="1953" y="2016"/>
                        <a:pt x="1953" y="2741"/>
                      </a:cubicBezTo>
                      <a:cubicBezTo>
                        <a:pt x="1953" y="3119"/>
                        <a:pt x="2111" y="3466"/>
                        <a:pt x="2331" y="3686"/>
                      </a:cubicBezTo>
                      <a:cubicBezTo>
                        <a:pt x="1953" y="3907"/>
                        <a:pt x="1670" y="4253"/>
                        <a:pt x="1481" y="4663"/>
                      </a:cubicBezTo>
                      <a:cubicBezTo>
                        <a:pt x="1008" y="4096"/>
                        <a:pt x="851" y="3434"/>
                        <a:pt x="914" y="2773"/>
                      </a:cubicBezTo>
                      <a:cubicBezTo>
                        <a:pt x="1071" y="1670"/>
                        <a:pt x="2048" y="662"/>
                        <a:pt x="3308" y="662"/>
                      </a:cubicBezTo>
                      <a:close/>
                      <a:moveTo>
                        <a:pt x="3308" y="4190"/>
                      </a:moveTo>
                      <a:cubicBezTo>
                        <a:pt x="3938" y="4190"/>
                        <a:pt x="4442" y="4600"/>
                        <a:pt x="4663" y="5167"/>
                      </a:cubicBezTo>
                      <a:cubicBezTo>
                        <a:pt x="4253" y="5387"/>
                        <a:pt x="3844" y="5545"/>
                        <a:pt x="3308" y="5545"/>
                      </a:cubicBezTo>
                      <a:cubicBezTo>
                        <a:pt x="2835" y="5545"/>
                        <a:pt x="2363" y="5387"/>
                        <a:pt x="1985" y="5167"/>
                      </a:cubicBezTo>
                      <a:cubicBezTo>
                        <a:pt x="2142" y="4568"/>
                        <a:pt x="2678" y="4190"/>
                        <a:pt x="3308" y="4190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10" y="1229"/>
                        <a:pt x="252" y="2678"/>
                      </a:cubicBezTo>
                      <a:cubicBezTo>
                        <a:pt x="0" y="4600"/>
                        <a:pt x="1481" y="6238"/>
                        <a:pt x="3308" y="6238"/>
                      </a:cubicBezTo>
                      <a:cubicBezTo>
                        <a:pt x="5041" y="6238"/>
                        <a:pt x="6427" y="4820"/>
                        <a:pt x="6427" y="3119"/>
                      </a:cubicBezTo>
                      <a:cubicBezTo>
                        <a:pt x="6427" y="1386"/>
                        <a:pt x="5009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7" name="Google Shape;9186;p73">
                  <a:extLst>
                    <a:ext uri="{FF2B5EF4-FFF2-40B4-BE49-F238E27FC236}">
                      <a16:creationId xmlns:a16="http://schemas.microsoft.com/office/drawing/2014/main" id="{B2244BF3-6687-412A-0799-87172A36D8D5}"/>
                    </a:ext>
                  </a:extLst>
                </p:cNvPr>
                <p:cNvSpPr/>
                <p:nvPr/>
              </p:nvSpPr>
              <p:spPr>
                <a:xfrm>
                  <a:off x="2890050" y="2318350"/>
                  <a:ext cx="259150" cy="29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1879" extrusionOk="0">
                      <a:moveTo>
                        <a:pt x="5167" y="694"/>
                      </a:moveTo>
                      <a:cubicBezTo>
                        <a:pt x="7309" y="694"/>
                        <a:pt x="9011" y="2427"/>
                        <a:pt x="9011" y="4506"/>
                      </a:cubicBezTo>
                      <a:cubicBezTo>
                        <a:pt x="9011" y="5640"/>
                        <a:pt x="8475" y="6711"/>
                        <a:pt x="7656" y="7405"/>
                      </a:cubicBezTo>
                      <a:lnTo>
                        <a:pt x="5167" y="9547"/>
                      </a:lnTo>
                      <a:lnTo>
                        <a:pt x="2710" y="7405"/>
                      </a:lnTo>
                      <a:cubicBezTo>
                        <a:pt x="1796" y="6585"/>
                        <a:pt x="1229" y="5420"/>
                        <a:pt x="1386" y="4034"/>
                      </a:cubicBezTo>
                      <a:cubicBezTo>
                        <a:pt x="1575" y="2206"/>
                        <a:pt x="3151" y="694"/>
                        <a:pt x="5167" y="694"/>
                      </a:cubicBezTo>
                      <a:close/>
                      <a:moveTo>
                        <a:pt x="8475" y="8980"/>
                      </a:moveTo>
                      <a:lnTo>
                        <a:pt x="9546" y="11122"/>
                      </a:lnTo>
                      <a:lnTo>
                        <a:pt x="977" y="11122"/>
                      </a:lnTo>
                      <a:lnTo>
                        <a:pt x="2017" y="8980"/>
                      </a:lnTo>
                      <a:lnTo>
                        <a:pt x="3529" y="8980"/>
                      </a:lnTo>
                      <a:lnTo>
                        <a:pt x="4978" y="10240"/>
                      </a:lnTo>
                      <a:cubicBezTo>
                        <a:pt x="5073" y="10272"/>
                        <a:pt x="5136" y="10335"/>
                        <a:pt x="5230" y="10335"/>
                      </a:cubicBezTo>
                      <a:cubicBezTo>
                        <a:pt x="5293" y="10335"/>
                        <a:pt x="5388" y="10272"/>
                        <a:pt x="5451" y="10240"/>
                      </a:cubicBezTo>
                      <a:lnTo>
                        <a:pt x="6900" y="8980"/>
                      </a:lnTo>
                      <a:close/>
                      <a:moveTo>
                        <a:pt x="5107" y="1"/>
                      </a:moveTo>
                      <a:cubicBezTo>
                        <a:pt x="2772" y="1"/>
                        <a:pt x="912" y="1815"/>
                        <a:pt x="662" y="3939"/>
                      </a:cubicBezTo>
                      <a:cubicBezTo>
                        <a:pt x="441" y="5483"/>
                        <a:pt x="1040" y="6932"/>
                        <a:pt x="2174" y="7940"/>
                      </a:cubicBezTo>
                      <a:lnTo>
                        <a:pt x="2615" y="8318"/>
                      </a:lnTo>
                      <a:lnTo>
                        <a:pt x="1638" y="8318"/>
                      </a:lnTo>
                      <a:cubicBezTo>
                        <a:pt x="1575" y="8318"/>
                        <a:pt x="1481" y="8413"/>
                        <a:pt x="1449" y="8507"/>
                      </a:cubicBezTo>
                      <a:lnTo>
                        <a:pt x="63" y="11343"/>
                      </a:lnTo>
                      <a:cubicBezTo>
                        <a:pt x="0" y="11469"/>
                        <a:pt x="0" y="11595"/>
                        <a:pt x="63" y="11721"/>
                      </a:cubicBezTo>
                      <a:cubicBezTo>
                        <a:pt x="126" y="11815"/>
                        <a:pt x="221" y="11878"/>
                        <a:pt x="347" y="11878"/>
                      </a:cubicBezTo>
                      <a:lnTo>
                        <a:pt x="10019" y="11878"/>
                      </a:lnTo>
                      <a:cubicBezTo>
                        <a:pt x="10145" y="11878"/>
                        <a:pt x="10271" y="11784"/>
                        <a:pt x="10302" y="11721"/>
                      </a:cubicBezTo>
                      <a:cubicBezTo>
                        <a:pt x="10365" y="11595"/>
                        <a:pt x="10365" y="11469"/>
                        <a:pt x="10302" y="11343"/>
                      </a:cubicBezTo>
                      <a:lnTo>
                        <a:pt x="8916" y="8507"/>
                      </a:lnTo>
                      <a:cubicBezTo>
                        <a:pt x="8885" y="8413"/>
                        <a:pt x="8727" y="8318"/>
                        <a:pt x="8601" y="8318"/>
                      </a:cubicBezTo>
                      <a:lnTo>
                        <a:pt x="7624" y="8318"/>
                      </a:lnTo>
                      <a:lnTo>
                        <a:pt x="8065" y="7940"/>
                      </a:lnTo>
                      <a:cubicBezTo>
                        <a:pt x="9042" y="7090"/>
                        <a:pt x="9641" y="5829"/>
                        <a:pt x="9641" y="4506"/>
                      </a:cubicBezTo>
                      <a:cubicBezTo>
                        <a:pt x="9641" y="2049"/>
                        <a:pt x="7656" y="1"/>
                        <a:pt x="5167" y="1"/>
                      </a:cubicBezTo>
                      <a:cubicBezTo>
                        <a:pt x="5147" y="1"/>
                        <a:pt x="5127" y="1"/>
                        <a:pt x="51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21" name="Google Shape;9187;p73">
                <a:extLst>
                  <a:ext uri="{FF2B5EF4-FFF2-40B4-BE49-F238E27FC236}">
                    <a16:creationId xmlns:a16="http://schemas.microsoft.com/office/drawing/2014/main" id="{60F16582-F7D5-492F-40CF-6E74CB8CA93F}"/>
                  </a:ext>
                </a:extLst>
              </p:cNvPr>
              <p:cNvSpPr/>
              <p:nvPr/>
            </p:nvSpPr>
            <p:spPr>
              <a:xfrm>
                <a:off x="4659775" y="2923979"/>
                <a:ext cx="323559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1878" extrusionOk="0">
                    <a:moveTo>
                      <a:pt x="3813" y="1387"/>
                    </a:moveTo>
                    <a:cubicBezTo>
                      <a:pt x="4254" y="1387"/>
                      <a:pt x="4664" y="1670"/>
                      <a:pt x="4821" y="2112"/>
                    </a:cubicBezTo>
                    <a:lnTo>
                      <a:pt x="2836" y="2112"/>
                    </a:lnTo>
                    <a:cubicBezTo>
                      <a:pt x="2994" y="1702"/>
                      <a:pt x="3372" y="1387"/>
                      <a:pt x="3813" y="1387"/>
                    </a:cubicBezTo>
                    <a:close/>
                    <a:moveTo>
                      <a:pt x="4947" y="2805"/>
                    </a:moveTo>
                    <a:cubicBezTo>
                      <a:pt x="5199" y="2805"/>
                      <a:pt x="5357" y="3057"/>
                      <a:pt x="5294" y="3277"/>
                    </a:cubicBezTo>
                    <a:lnTo>
                      <a:pt x="4947" y="4222"/>
                    </a:lnTo>
                    <a:lnTo>
                      <a:pt x="2679" y="4222"/>
                    </a:lnTo>
                    <a:lnTo>
                      <a:pt x="2364" y="3277"/>
                    </a:lnTo>
                    <a:cubicBezTo>
                      <a:pt x="2332" y="3025"/>
                      <a:pt x="2490" y="2805"/>
                      <a:pt x="2710" y="2805"/>
                    </a:cubicBezTo>
                    <a:close/>
                    <a:moveTo>
                      <a:pt x="4916" y="4852"/>
                    </a:moveTo>
                    <a:lnTo>
                      <a:pt x="5514" y="8381"/>
                    </a:lnTo>
                    <a:lnTo>
                      <a:pt x="2175" y="8381"/>
                    </a:lnTo>
                    <a:lnTo>
                      <a:pt x="2773" y="4852"/>
                    </a:lnTo>
                    <a:close/>
                    <a:moveTo>
                      <a:pt x="5955" y="9074"/>
                    </a:moveTo>
                    <a:cubicBezTo>
                      <a:pt x="6144" y="9074"/>
                      <a:pt x="6302" y="9232"/>
                      <a:pt x="6302" y="9421"/>
                    </a:cubicBezTo>
                    <a:lnTo>
                      <a:pt x="6302" y="9799"/>
                    </a:lnTo>
                    <a:lnTo>
                      <a:pt x="1450" y="9799"/>
                    </a:lnTo>
                    <a:lnTo>
                      <a:pt x="1450" y="9421"/>
                    </a:lnTo>
                    <a:cubicBezTo>
                      <a:pt x="1419" y="9232"/>
                      <a:pt x="1576" y="9074"/>
                      <a:pt x="1765" y="9074"/>
                    </a:cubicBezTo>
                    <a:close/>
                    <a:moveTo>
                      <a:pt x="6648" y="10460"/>
                    </a:moveTo>
                    <a:cubicBezTo>
                      <a:pt x="6806" y="10460"/>
                      <a:pt x="6964" y="10618"/>
                      <a:pt x="6964" y="10807"/>
                    </a:cubicBezTo>
                    <a:lnTo>
                      <a:pt x="6964" y="11153"/>
                    </a:lnTo>
                    <a:lnTo>
                      <a:pt x="757" y="11153"/>
                    </a:lnTo>
                    <a:lnTo>
                      <a:pt x="757" y="10807"/>
                    </a:lnTo>
                    <a:cubicBezTo>
                      <a:pt x="757" y="10618"/>
                      <a:pt x="915" y="10460"/>
                      <a:pt x="1104" y="10460"/>
                    </a:cubicBezTo>
                    <a:close/>
                    <a:moveTo>
                      <a:pt x="3782" y="1"/>
                    </a:moveTo>
                    <a:cubicBezTo>
                      <a:pt x="3592" y="1"/>
                      <a:pt x="3435" y="158"/>
                      <a:pt x="3435" y="379"/>
                    </a:cubicBezTo>
                    <a:lnTo>
                      <a:pt x="3435" y="757"/>
                    </a:lnTo>
                    <a:cubicBezTo>
                      <a:pt x="2679" y="914"/>
                      <a:pt x="2143" y="1544"/>
                      <a:pt x="2049" y="2301"/>
                    </a:cubicBezTo>
                    <a:cubicBezTo>
                      <a:pt x="1702" y="2521"/>
                      <a:pt x="1545" y="3025"/>
                      <a:pt x="1671" y="3466"/>
                    </a:cubicBezTo>
                    <a:lnTo>
                      <a:pt x="1891" y="4191"/>
                    </a:lnTo>
                    <a:lnTo>
                      <a:pt x="1702" y="4191"/>
                    </a:lnTo>
                    <a:cubicBezTo>
                      <a:pt x="1513" y="4191"/>
                      <a:pt x="1356" y="4348"/>
                      <a:pt x="1356" y="4537"/>
                    </a:cubicBezTo>
                    <a:cubicBezTo>
                      <a:pt x="1356" y="4758"/>
                      <a:pt x="1513" y="4915"/>
                      <a:pt x="1702" y="4915"/>
                    </a:cubicBezTo>
                    <a:lnTo>
                      <a:pt x="1986" y="4915"/>
                    </a:lnTo>
                    <a:lnTo>
                      <a:pt x="1387" y="8444"/>
                    </a:lnTo>
                    <a:cubicBezTo>
                      <a:pt x="1009" y="8570"/>
                      <a:pt x="726" y="8948"/>
                      <a:pt x="726" y="9421"/>
                    </a:cubicBezTo>
                    <a:lnTo>
                      <a:pt x="726" y="9830"/>
                    </a:lnTo>
                    <a:cubicBezTo>
                      <a:pt x="316" y="9988"/>
                      <a:pt x="1" y="10334"/>
                      <a:pt x="1" y="10807"/>
                    </a:cubicBezTo>
                    <a:lnTo>
                      <a:pt x="1" y="11531"/>
                    </a:lnTo>
                    <a:cubicBezTo>
                      <a:pt x="1" y="11720"/>
                      <a:pt x="158" y="11878"/>
                      <a:pt x="347" y="11878"/>
                    </a:cubicBezTo>
                    <a:lnTo>
                      <a:pt x="7279" y="11878"/>
                    </a:lnTo>
                    <a:cubicBezTo>
                      <a:pt x="7499" y="11878"/>
                      <a:pt x="7657" y="11720"/>
                      <a:pt x="7657" y="11531"/>
                    </a:cubicBezTo>
                    <a:lnTo>
                      <a:pt x="7657" y="10807"/>
                    </a:lnTo>
                    <a:cubicBezTo>
                      <a:pt x="7657" y="10366"/>
                      <a:pt x="7373" y="9988"/>
                      <a:pt x="6932" y="9830"/>
                    </a:cubicBezTo>
                    <a:lnTo>
                      <a:pt x="6932" y="9421"/>
                    </a:lnTo>
                    <a:cubicBezTo>
                      <a:pt x="6932" y="8948"/>
                      <a:pt x="6617" y="8570"/>
                      <a:pt x="6176" y="8444"/>
                    </a:cubicBezTo>
                    <a:lnTo>
                      <a:pt x="5609" y="4915"/>
                    </a:lnTo>
                    <a:lnTo>
                      <a:pt x="5861" y="4915"/>
                    </a:lnTo>
                    <a:cubicBezTo>
                      <a:pt x="6081" y="4915"/>
                      <a:pt x="6207" y="4758"/>
                      <a:pt x="6207" y="4537"/>
                    </a:cubicBezTo>
                    <a:cubicBezTo>
                      <a:pt x="6207" y="4348"/>
                      <a:pt x="6081" y="4191"/>
                      <a:pt x="5861" y="4191"/>
                    </a:cubicBezTo>
                    <a:lnTo>
                      <a:pt x="5672" y="4191"/>
                    </a:lnTo>
                    <a:lnTo>
                      <a:pt x="5924" y="3466"/>
                    </a:lnTo>
                    <a:cubicBezTo>
                      <a:pt x="6081" y="3025"/>
                      <a:pt x="5861" y="2584"/>
                      <a:pt x="5514" y="2301"/>
                    </a:cubicBezTo>
                    <a:cubicBezTo>
                      <a:pt x="5451" y="1513"/>
                      <a:pt x="4884" y="914"/>
                      <a:pt x="4128" y="757"/>
                    </a:cubicBezTo>
                    <a:lnTo>
                      <a:pt x="4128" y="379"/>
                    </a:lnTo>
                    <a:cubicBezTo>
                      <a:pt x="4128" y="158"/>
                      <a:pt x="3971" y="1"/>
                      <a:pt x="37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22" name="Google Shape;9188;p73">
                <a:extLst>
                  <a:ext uri="{FF2B5EF4-FFF2-40B4-BE49-F238E27FC236}">
                    <a16:creationId xmlns:a16="http://schemas.microsoft.com/office/drawing/2014/main" id="{5EF524B6-7F85-8E7B-F254-6D0B0442BA33}"/>
                  </a:ext>
                </a:extLst>
              </p:cNvPr>
              <p:cNvGrpSpPr/>
              <p:nvPr/>
            </p:nvGrpSpPr>
            <p:grpSpPr>
              <a:xfrm>
                <a:off x="7744368" y="1689229"/>
                <a:ext cx="497908" cy="497908"/>
                <a:chOff x="4685050" y="1945825"/>
                <a:chExt cx="294575" cy="294575"/>
              </a:xfrm>
              <a:grpFill/>
            </p:grpSpPr>
            <p:sp>
              <p:nvSpPr>
                <p:cNvPr id="441" name="Google Shape;9189;p73">
                  <a:extLst>
                    <a:ext uri="{FF2B5EF4-FFF2-40B4-BE49-F238E27FC236}">
                      <a16:creationId xmlns:a16="http://schemas.microsoft.com/office/drawing/2014/main" id="{3744B813-2744-B7FB-ACF1-0B06FE9656F0}"/>
                    </a:ext>
                  </a:extLst>
                </p:cNvPr>
                <p:cNvSpPr/>
                <p:nvPr/>
              </p:nvSpPr>
              <p:spPr>
                <a:xfrm>
                  <a:off x="4720475" y="2086025"/>
                  <a:ext cx="104775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4852" extrusionOk="0">
                      <a:moveTo>
                        <a:pt x="2017" y="693"/>
                      </a:moveTo>
                      <a:cubicBezTo>
                        <a:pt x="2427" y="693"/>
                        <a:pt x="2742" y="1008"/>
                        <a:pt x="2742" y="1386"/>
                      </a:cubicBezTo>
                      <a:cubicBezTo>
                        <a:pt x="2742" y="1796"/>
                        <a:pt x="2427" y="2111"/>
                        <a:pt x="2017" y="2111"/>
                      </a:cubicBezTo>
                      <a:cubicBezTo>
                        <a:pt x="1639" y="2111"/>
                        <a:pt x="1324" y="1796"/>
                        <a:pt x="1324" y="1386"/>
                      </a:cubicBezTo>
                      <a:cubicBezTo>
                        <a:pt x="1324" y="1008"/>
                        <a:pt x="1639" y="693"/>
                        <a:pt x="2017" y="693"/>
                      </a:cubicBezTo>
                      <a:close/>
                      <a:moveTo>
                        <a:pt x="2017" y="2772"/>
                      </a:moveTo>
                      <a:cubicBezTo>
                        <a:pt x="2773" y="2772"/>
                        <a:pt x="3403" y="3403"/>
                        <a:pt x="3403" y="4127"/>
                      </a:cubicBezTo>
                      <a:lnTo>
                        <a:pt x="631" y="4127"/>
                      </a:lnTo>
                      <a:cubicBezTo>
                        <a:pt x="631" y="3403"/>
                        <a:pt x="1261" y="2772"/>
                        <a:pt x="2017" y="2772"/>
                      </a:cubicBezTo>
                      <a:close/>
                      <a:moveTo>
                        <a:pt x="2049" y="0"/>
                      </a:moveTo>
                      <a:cubicBezTo>
                        <a:pt x="1324" y="0"/>
                        <a:pt x="694" y="630"/>
                        <a:pt x="694" y="1386"/>
                      </a:cubicBezTo>
                      <a:cubicBezTo>
                        <a:pt x="694" y="1733"/>
                        <a:pt x="851" y="2111"/>
                        <a:pt x="1072" y="2331"/>
                      </a:cubicBezTo>
                      <a:cubicBezTo>
                        <a:pt x="442" y="2678"/>
                        <a:pt x="1" y="3340"/>
                        <a:pt x="1" y="4127"/>
                      </a:cubicBezTo>
                      <a:lnTo>
                        <a:pt x="1" y="4505"/>
                      </a:lnTo>
                      <a:cubicBezTo>
                        <a:pt x="1" y="4694"/>
                        <a:pt x="158" y="4852"/>
                        <a:pt x="379" y="4852"/>
                      </a:cubicBezTo>
                      <a:lnTo>
                        <a:pt x="3844" y="4852"/>
                      </a:lnTo>
                      <a:cubicBezTo>
                        <a:pt x="4033" y="4852"/>
                        <a:pt x="4191" y="4694"/>
                        <a:pt x="4191" y="4505"/>
                      </a:cubicBezTo>
                      <a:lnTo>
                        <a:pt x="4191" y="4127"/>
                      </a:lnTo>
                      <a:cubicBezTo>
                        <a:pt x="4096" y="3340"/>
                        <a:pt x="3687" y="2678"/>
                        <a:pt x="3057" y="2331"/>
                      </a:cubicBezTo>
                      <a:cubicBezTo>
                        <a:pt x="3277" y="2111"/>
                        <a:pt x="3435" y="1733"/>
                        <a:pt x="3435" y="1386"/>
                      </a:cubicBezTo>
                      <a:cubicBezTo>
                        <a:pt x="3435" y="630"/>
                        <a:pt x="2805" y="0"/>
                        <a:pt x="20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2" name="Google Shape;9190;p73">
                  <a:extLst>
                    <a:ext uri="{FF2B5EF4-FFF2-40B4-BE49-F238E27FC236}">
                      <a16:creationId xmlns:a16="http://schemas.microsoft.com/office/drawing/2014/main" id="{ED641A17-66B0-FC3D-58BB-EB7A8CFBCD4D}"/>
                    </a:ext>
                  </a:extLst>
                </p:cNvPr>
                <p:cNvSpPr/>
                <p:nvPr/>
              </p:nvSpPr>
              <p:spPr>
                <a:xfrm>
                  <a:off x="4685050" y="1945825"/>
                  <a:ext cx="294575" cy="29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3" h="11783" extrusionOk="0">
                      <a:moveTo>
                        <a:pt x="6900" y="693"/>
                      </a:moveTo>
                      <a:lnTo>
                        <a:pt x="6900" y="1418"/>
                      </a:lnTo>
                      <a:lnTo>
                        <a:pt x="4820" y="1418"/>
                      </a:lnTo>
                      <a:lnTo>
                        <a:pt x="4820" y="693"/>
                      </a:lnTo>
                      <a:close/>
                      <a:moveTo>
                        <a:pt x="7215" y="2111"/>
                      </a:moveTo>
                      <a:cubicBezTo>
                        <a:pt x="7404" y="2111"/>
                        <a:pt x="7561" y="2269"/>
                        <a:pt x="7561" y="2458"/>
                      </a:cubicBezTo>
                      <a:cubicBezTo>
                        <a:pt x="7561" y="2678"/>
                        <a:pt x="7404" y="2836"/>
                        <a:pt x="7215" y="2836"/>
                      </a:cubicBezTo>
                      <a:lnTo>
                        <a:pt x="4474" y="2836"/>
                      </a:lnTo>
                      <a:cubicBezTo>
                        <a:pt x="4253" y="2836"/>
                        <a:pt x="4096" y="2678"/>
                        <a:pt x="4096" y="2458"/>
                      </a:cubicBezTo>
                      <a:cubicBezTo>
                        <a:pt x="4096" y="2269"/>
                        <a:pt x="4316" y="2111"/>
                        <a:pt x="4474" y="2111"/>
                      </a:cubicBezTo>
                      <a:close/>
                      <a:moveTo>
                        <a:pt x="6900" y="3497"/>
                      </a:moveTo>
                      <a:lnTo>
                        <a:pt x="6900" y="4568"/>
                      </a:lnTo>
                      <a:cubicBezTo>
                        <a:pt x="6900" y="4757"/>
                        <a:pt x="6742" y="4915"/>
                        <a:pt x="6553" y="4915"/>
                      </a:cubicBezTo>
                      <a:lnTo>
                        <a:pt x="5167" y="4915"/>
                      </a:lnTo>
                      <a:cubicBezTo>
                        <a:pt x="4978" y="4915"/>
                        <a:pt x="4820" y="4757"/>
                        <a:pt x="4820" y="4568"/>
                      </a:cubicBezTo>
                      <a:lnTo>
                        <a:pt x="4820" y="3497"/>
                      </a:lnTo>
                      <a:close/>
                      <a:moveTo>
                        <a:pt x="10775" y="4883"/>
                      </a:moveTo>
                      <a:cubicBezTo>
                        <a:pt x="10964" y="4883"/>
                        <a:pt x="11121" y="5041"/>
                        <a:pt x="11121" y="5230"/>
                      </a:cubicBezTo>
                      <a:lnTo>
                        <a:pt x="11121" y="10775"/>
                      </a:lnTo>
                      <a:cubicBezTo>
                        <a:pt x="11121" y="10964"/>
                        <a:pt x="10964" y="11121"/>
                        <a:pt x="10775" y="11121"/>
                      </a:cubicBezTo>
                      <a:lnTo>
                        <a:pt x="1008" y="11121"/>
                      </a:lnTo>
                      <a:cubicBezTo>
                        <a:pt x="788" y="11121"/>
                        <a:pt x="630" y="10964"/>
                        <a:pt x="630" y="10775"/>
                      </a:cubicBezTo>
                      <a:lnTo>
                        <a:pt x="630" y="5230"/>
                      </a:lnTo>
                      <a:cubicBezTo>
                        <a:pt x="630" y="5041"/>
                        <a:pt x="788" y="4883"/>
                        <a:pt x="1008" y="4883"/>
                      </a:cubicBezTo>
                      <a:lnTo>
                        <a:pt x="4190" y="4883"/>
                      </a:lnTo>
                      <a:cubicBezTo>
                        <a:pt x="4348" y="5261"/>
                        <a:pt x="4694" y="5577"/>
                        <a:pt x="5167" y="5577"/>
                      </a:cubicBezTo>
                      <a:lnTo>
                        <a:pt x="6553" y="5577"/>
                      </a:lnTo>
                      <a:cubicBezTo>
                        <a:pt x="6994" y="5577"/>
                        <a:pt x="7372" y="5293"/>
                        <a:pt x="7530" y="4883"/>
                      </a:cubicBezTo>
                      <a:close/>
                      <a:moveTo>
                        <a:pt x="4505" y="0"/>
                      </a:moveTo>
                      <a:cubicBezTo>
                        <a:pt x="4316" y="0"/>
                        <a:pt x="4159" y="158"/>
                        <a:pt x="4159" y="347"/>
                      </a:cubicBezTo>
                      <a:lnTo>
                        <a:pt x="4159" y="1449"/>
                      </a:lnTo>
                      <a:cubicBezTo>
                        <a:pt x="3749" y="1607"/>
                        <a:pt x="3434" y="1953"/>
                        <a:pt x="3434" y="2426"/>
                      </a:cubicBezTo>
                      <a:cubicBezTo>
                        <a:pt x="3434" y="2867"/>
                        <a:pt x="3718" y="3245"/>
                        <a:pt x="4159" y="3403"/>
                      </a:cubicBezTo>
                      <a:lnTo>
                        <a:pt x="4159" y="4190"/>
                      </a:lnTo>
                      <a:lnTo>
                        <a:pt x="1040" y="4190"/>
                      </a:lnTo>
                      <a:cubicBezTo>
                        <a:pt x="441" y="4190"/>
                        <a:pt x="0" y="4663"/>
                        <a:pt x="0" y="5230"/>
                      </a:cubicBezTo>
                      <a:lnTo>
                        <a:pt x="0" y="10775"/>
                      </a:lnTo>
                      <a:cubicBezTo>
                        <a:pt x="0" y="11373"/>
                        <a:pt x="473" y="11783"/>
                        <a:pt x="1040" y="11783"/>
                      </a:cubicBezTo>
                      <a:lnTo>
                        <a:pt x="10775" y="11783"/>
                      </a:lnTo>
                      <a:cubicBezTo>
                        <a:pt x="11342" y="11783"/>
                        <a:pt x="11783" y="11310"/>
                        <a:pt x="11783" y="10775"/>
                      </a:cubicBezTo>
                      <a:lnTo>
                        <a:pt x="11783" y="5230"/>
                      </a:lnTo>
                      <a:cubicBezTo>
                        <a:pt x="11783" y="4663"/>
                        <a:pt x="11342" y="4190"/>
                        <a:pt x="10775" y="4190"/>
                      </a:cubicBezTo>
                      <a:lnTo>
                        <a:pt x="7624" y="4190"/>
                      </a:lnTo>
                      <a:lnTo>
                        <a:pt x="7624" y="3403"/>
                      </a:lnTo>
                      <a:cubicBezTo>
                        <a:pt x="8002" y="3245"/>
                        <a:pt x="8317" y="2899"/>
                        <a:pt x="8317" y="2426"/>
                      </a:cubicBezTo>
                      <a:cubicBezTo>
                        <a:pt x="8317" y="1985"/>
                        <a:pt x="8034" y="1607"/>
                        <a:pt x="7624" y="1449"/>
                      </a:cubicBezTo>
                      <a:lnTo>
                        <a:pt x="7624" y="347"/>
                      </a:lnTo>
                      <a:cubicBezTo>
                        <a:pt x="7624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3" name="Google Shape;9191;p73">
                  <a:extLst>
                    <a:ext uri="{FF2B5EF4-FFF2-40B4-BE49-F238E27FC236}">
                      <a16:creationId xmlns:a16="http://schemas.microsoft.com/office/drawing/2014/main" id="{F1AE7E9A-25A4-A9ED-8019-6321D43D4899}"/>
                    </a:ext>
                  </a:extLst>
                </p:cNvPr>
                <p:cNvSpPr/>
                <p:nvPr/>
              </p:nvSpPr>
              <p:spPr>
                <a:xfrm>
                  <a:off x="4840200" y="2103350"/>
                  <a:ext cx="1047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844" y="693"/>
                      </a:lnTo>
                      <a:cubicBezTo>
                        <a:pt x="4033" y="693"/>
                        <a:pt x="4191" y="536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4" name="Google Shape;9192;p73">
                  <a:extLst>
                    <a:ext uri="{FF2B5EF4-FFF2-40B4-BE49-F238E27FC236}">
                      <a16:creationId xmlns:a16="http://schemas.microsoft.com/office/drawing/2014/main" id="{8AE52ECB-F01E-1FB2-C368-36F902998B16}"/>
                    </a:ext>
                  </a:extLst>
                </p:cNvPr>
                <p:cNvSpPr/>
                <p:nvPr/>
              </p:nvSpPr>
              <p:spPr>
                <a:xfrm>
                  <a:off x="4840200" y="2137200"/>
                  <a:ext cx="1047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8"/>
                        <a:pt x="4191" y="379"/>
                      </a:cubicBezTo>
                      <a:cubicBezTo>
                        <a:pt x="4191" y="158"/>
                        <a:pt x="4033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5" name="Google Shape;9193;p73">
                  <a:extLst>
                    <a:ext uri="{FF2B5EF4-FFF2-40B4-BE49-F238E27FC236}">
                      <a16:creationId xmlns:a16="http://schemas.microsoft.com/office/drawing/2014/main" id="{6E7FBDF9-119D-8F5C-CC67-43B9534B7E6D}"/>
                    </a:ext>
                  </a:extLst>
                </p:cNvPr>
                <p:cNvSpPr/>
                <p:nvPr/>
              </p:nvSpPr>
              <p:spPr>
                <a:xfrm>
                  <a:off x="4840200" y="2171875"/>
                  <a:ext cx="1047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7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23" name="Google Shape;9194;p73">
                <a:extLst>
                  <a:ext uri="{FF2B5EF4-FFF2-40B4-BE49-F238E27FC236}">
                    <a16:creationId xmlns:a16="http://schemas.microsoft.com/office/drawing/2014/main" id="{7A5C8DE6-DE11-D9EF-7D4B-E6654F66EAF9}"/>
                  </a:ext>
                </a:extLst>
              </p:cNvPr>
              <p:cNvSpPr/>
              <p:nvPr/>
            </p:nvSpPr>
            <p:spPr>
              <a:xfrm>
                <a:off x="7743630" y="2282294"/>
                <a:ext cx="499261" cy="49795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784" extrusionOk="0">
                    <a:moveTo>
                      <a:pt x="5923" y="2080"/>
                    </a:moveTo>
                    <a:cubicBezTo>
                      <a:pt x="6459" y="2080"/>
                      <a:pt x="6932" y="2552"/>
                      <a:pt x="6932" y="3119"/>
                    </a:cubicBezTo>
                    <a:lnTo>
                      <a:pt x="6932" y="3466"/>
                    </a:lnTo>
                    <a:lnTo>
                      <a:pt x="4884" y="3466"/>
                    </a:lnTo>
                    <a:lnTo>
                      <a:pt x="4884" y="3119"/>
                    </a:lnTo>
                    <a:cubicBezTo>
                      <a:pt x="4884" y="2521"/>
                      <a:pt x="5356" y="2080"/>
                      <a:pt x="5923" y="2080"/>
                    </a:cubicBezTo>
                    <a:close/>
                    <a:moveTo>
                      <a:pt x="5923" y="662"/>
                    </a:moveTo>
                    <a:cubicBezTo>
                      <a:pt x="7247" y="662"/>
                      <a:pt x="8349" y="1765"/>
                      <a:pt x="8349" y="3119"/>
                    </a:cubicBezTo>
                    <a:lnTo>
                      <a:pt x="8349" y="3466"/>
                    </a:lnTo>
                    <a:lnTo>
                      <a:pt x="7656" y="3466"/>
                    </a:lnTo>
                    <a:lnTo>
                      <a:pt x="7656" y="3119"/>
                    </a:lnTo>
                    <a:cubicBezTo>
                      <a:pt x="7656" y="2174"/>
                      <a:pt x="6869" y="1387"/>
                      <a:pt x="5923" y="1387"/>
                    </a:cubicBezTo>
                    <a:cubicBezTo>
                      <a:pt x="4978" y="1387"/>
                      <a:pt x="4191" y="2174"/>
                      <a:pt x="4191" y="3119"/>
                    </a:cubicBezTo>
                    <a:lnTo>
                      <a:pt x="4191" y="3466"/>
                    </a:lnTo>
                    <a:lnTo>
                      <a:pt x="3466" y="3466"/>
                    </a:lnTo>
                    <a:lnTo>
                      <a:pt x="3466" y="3119"/>
                    </a:lnTo>
                    <a:cubicBezTo>
                      <a:pt x="3466" y="1765"/>
                      <a:pt x="4569" y="662"/>
                      <a:pt x="5923" y="662"/>
                    </a:cubicBezTo>
                    <a:close/>
                    <a:moveTo>
                      <a:pt x="1387" y="4191"/>
                    </a:moveTo>
                    <a:lnTo>
                      <a:pt x="1387" y="6742"/>
                    </a:lnTo>
                    <a:cubicBezTo>
                      <a:pt x="946" y="6490"/>
                      <a:pt x="662" y="6018"/>
                      <a:pt x="662" y="5545"/>
                    </a:cubicBezTo>
                    <a:lnTo>
                      <a:pt x="662" y="4537"/>
                    </a:lnTo>
                    <a:cubicBezTo>
                      <a:pt x="662" y="4348"/>
                      <a:pt x="820" y="4191"/>
                      <a:pt x="1040" y="4191"/>
                    </a:cubicBezTo>
                    <a:close/>
                    <a:moveTo>
                      <a:pt x="10775" y="4128"/>
                    </a:moveTo>
                    <a:cubicBezTo>
                      <a:pt x="10996" y="4128"/>
                      <a:pt x="11153" y="4285"/>
                      <a:pt x="11153" y="4506"/>
                    </a:cubicBezTo>
                    <a:lnTo>
                      <a:pt x="11153" y="5545"/>
                    </a:lnTo>
                    <a:cubicBezTo>
                      <a:pt x="11153" y="6081"/>
                      <a:pt x="10870" y="6490"/>
                      <a:pt x="10429" y="6742"/>
                    </a:cubicBezTo>
                    <a:lnTo>
                      <a:pt x="10429" y="4128"/>
                    </a:lnTo>
                    <a:close/>
                    <a:moveTo>
                      <a:pt x="8349" y="4191"/>
                    </a:moveTo>
                    <a:lnTo>
                      <a:pt x="8349" y="6931"/>
                    </a:lnTo>
                    <a:lnTo>
                      <a:pt x="3498" y="6931"/>
                    </a:lnTo>
                    <a:lnTo>
                      <a:pt x="3498" y="4191"/>
                    </a:lnTo>
                    <a:close/>
                    <a:moveTo>
                      <a:pt x="6270" y="7593"/>
                    </a:moveTo>
                    <a:lnTo>
                      <a:pt x="6270" y="7971"/>
                    </a:lnTo>
                    <a:cubicBezTo>
                      <a:pt x="6270" y="8160"/>
                      <a:pt x="6112" y="8318"/>
                      <a:pt x="5923" y="8318"/>
                    </a:cubicBezTo>
                    <a:cubicBezTo>
                      <a:pt x="5703" y="8318"/>
                      <a:pt x="5545" y="8160"/>
                      <a:pt x="5545" y="7971"/>
                    </a:cubicBezTo>
                    <a:lnTo>
                      <a:pt x="5545" y="7593"/>
                    </a:lnTo>
                    <a:close/>
                    <a:moveTo>
                      <a:pt x="662" y="7089"/>
                    </a:moveTo>
                    <a:cubicBezTo>
                      <a:pt x="883" y="7278"/>
                      <a:pt x="1103" y="7404"/>
                      <a:pt x="1387" y="7467"/>
                    </a:cubicBezTo>
                    <a:lnTo>
                      <a:pt x="1387" y="11153"/>
                    </a:lnTo>
                    <a:lnTo>
                      <a:pt x="1040" y="11153"/>
                    </a:lnTo>
                    <a:cubicBezTo>
                      <a:pt x="820" y="11153"/>
                      <a:pt x="662" y="10996"/>
                      <a:pt x="662" y="10807"/>
                    </a:cubicBezTo>
                    <a:lnTo>
                      <a:pt x="662" y="7089"/>
                    </a:lnTo>
                    <a:close/>
                    <a:moveTo>
                      <a:pt x="2804" y="4191"/>
                    </a:moveTo>
                    <a:lnTo>
                      <a:pt x="2804" y="11153"/>
                    </a:lnTo>
                    <a:lnTo>
                      <a:pt x="2080" y="11153"/>
                    </a:lnTo>
                    <a:lnTo>
                      <a:pt x="2080" y="4191"/>
                    </a:lnTo>
                    <a:close/>
                    <a:moveTo>
                      <a:pt x="8318" y="7656"/>
                    </a:moveTo>
                    <a:lnTo>
                      <a:pt x="8318" y="11153"/>
                    </a:lnTo>
                    <a:lnTo>
                      <a:pt x="3498" y="11153"/>
                    </a:lnTo>
                    <a:lnTo>
                      <a:pt x="3498" y="7656"/>
                    </a:lnTo>
                    <a:lnTo>
                      <a:pt x="4884" y="7656"/>
                    </a:lnTo>
                    <a:lnTo>
                      <a:pt x="4884" y="8003"/>
                    </a:lnTo>
                    <a:cubicBezTo>
                      <a:pt x="4884" y="8601"/>
                      <a:pt x="5356" y="9011"/>
                      <a:pt x="5923" y="9011"/>
                    </a:cubicBezTo>
                    <a:cubicBezTo>
                      <a:pt x="6459" y="9011"/>
                      <a:pt x="6932" y="8538"/>
                      <a:pt x="6932" y="8003"/>
                    </a:cubicBezTo>
                    <a:lnTo>
                      <a:pt x="6932" y="7656"/>
                    </a:lnTo>
                    <a:close/>
                    <a:moveTo>
                      <a:pt x="9767" y="4191"/>
                    </a:moveTo>
                    <a:lnTo>
                      <a:pt x="9767" y="11153"/>
                    </a:lnTo>
                    <a:lnTo>
                      <a:pt x="9074" y="11153"/>
                    </a:lnTo>
                    <a:lnTo>
                      <a:pt x="9074" y="4191"/>
                    </a:lnTo>
                    <a:close/>
                    <a:moveTo>
                      <a:pt x="11153" y="7120"/>
                    </a:moveTo>
                    <a:lnTo>
                      <a:pt x="11153" y="10807"/>
                    </a:lnTo>
                    <a:cubicBezTo>
                      <a:pt x="11153" y="10996"/>
                      <a:pt x="10996" y="11153"/>
                      <a:pt x="10807" y="11153"/>
                    </a:cubicBezTo>
                    <a:lnTo>
                      <a:pt x="10429" y="11153"/>
                    </a:lnTo>
                    <a:lnTo>
                      <a:pt x="10429" y="7530"/>
                    </a:lnTo>
                    <a:cubicBezTo>
                      <a:pt x="10712" y="7436"/>
                      <a:pt x="10964" y="7278"/>
                      <a:pt x="11153" y="7120"/>
                    </a:cubicBezTo>
                    <a:close/>
                    <a:moveTo>
                      <a:pt x="5923" y="0"/>
                    </a:moveTo>
                    <a:cubicBezTo>
                      <a:pt x="4191" y="0"/>
                      <a:pt x="2804" y="1418"/>
                      <a:pt x="2804" y="3119"/>
                    </a:cubicBezTo>
                    <a:lnTo>
                      <a:pt x="2804" y="3466"/>
                    </a:lnTo>
                    <a:lnTo>
                      <a:pt x="1040" y="3466"/>
                    </a:lnTo>
                    <a:cubicBezTo>
                      <a:pt x="442" y="3466"/>
                      <a:pt x="1" y="3939"/>
                      <a:pt x="1" y="4474"/>
                    </a:cubicBezTo>
                    <a:lnTo>
                      <a:pt x="1" y="5514"/>
                    </a:lnTo>
                    <a:lnTo>
                      <a:pt x="1" y="10744"/>
                    </a:lnTo>
                    <a:cubicBezTo>
                      <a:pt x="1" y="11342"/>
                      <a:pt x="473" y="11783"/>
                      <a:pt x="1040" y="11783"/>
                    </a:cubicBezTo>
                    <a:lnTo>
                      <a:pt x="10807" y="11783"/>
                    </a:lnTo>
                    <a:cubicBezTo>
                      <a:pt x="11374" y="11783"/>
                      <a:pt x="11815" y="11311"/>
                      <a:pt x="11815" y="10744"/>
                    </a:cubicBezTo>
                    <a:lnTo>
                      <a:pt x="11815" y="5514"/>
                    </a:lnTo>
                    <a:lnTo>
                      <a:pt x="11815" y="4474"/>
                    </a:lnTo>
                    <a:cubicBezTo>
                      <a:pt x="11815" y="3939"/>
                      <a:pt x="11374" y="3466"/>
                      <a:pt x="10807" y="3466"/>
                    </a:cubicBezTo>
                    <a:lnTo>
                      <a:pt x="9011" y="3466"/>
                    </a:lnTo>
                    <a:lnTo>
                      <a:pt x="9011" y="3119"/>
                    </a:lnTo>
                    <a:cubicBezTo>
                      <a:pt x="9011" y="1387"/>
                      <a:pt x="7593" y="0"/>
                      <a:pt x="59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324" name="Google Shape;9195;p73">
                <a:extLst>
                  <a:ext uri="{FF2B5EF4-FFF2-40B4-BE49-F238E27FC236}">
                    <a16:creationId xmlns:a16="http://schemas.microsoft.com/office/drawing/2014/main" id="{538A4AC6-4F0E-7176-8640-E7899799FE77}"/>
                  </a:ext>
                </a:extLst>
              </p:cNvPr>
              <p:cNvSpPr/>
              <p:nvPr/>
            </p:nvSpPr>
            <p:spPr>
              <a:xfrm>
                <a:off x="7773590" y="2923979"/>
                <a:ext cx="439341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78" extrusionOk="0">
                    <a:moveTo>
                      <a:pt x="5135" y="725"/>
                    </a:moveTo>
                    <a:cubicBezTo>
                      <a:pt x="6868" y="725"/>
                      <a:pt x="8254" y="2142"/>
                      <a:pt x="8254" y="3844"/>
                    </a:cubicBezTo>
                    <a:lnTo>
                      <a:pt x="8254" y="5923"/>
                    </a:lnTo>
                    <a:cubicBezTo>
                      <a:pt x="8254" y="6112"/>
                      <a:pt x="8097" y="6270"/>
                      <a:pt x="7908" y="6270"/>
                    </a:cubicBezTo>
                    <a:lnTo>
                      <a:pt x="7498" y="6270"/>
                    </a:lnTo>
                    <a:cubicBezTo>
                      <a:pt x="7561" y="6144"/>
                      <a:pt x="7561" y="6049"/>
                      <a:pt x="7561" y="5923"/>
                    </a:cubicBezTo>
                    <a:lnTo>
                      <a:pt x="7561" y="3844"/>
                    </a:lnTo>
                    <a:cubicBezTo>
                      <a:pt x="7561" y="3623"/>
                      <a:pt x="7404" y="3466"/>
                      <a:pt x="7183" y="3466"/>
                    </a:cubicBezTo>
                    <a:lnTo>
                      <a:pt x="6490" y="3466"/>
                    </a:lnTo>
                    <a:cubicBezTo>
                      <a:pt x="5892" y="3466"/>
                      <a:pt x="5450" y="2993"/>
                      <a:pt x="5450" y="2458"/>
                    </a:cubicBezTo>
                    <a:lnTo>
                      <a:pt x="5450" y="1733"/>
                    </a:lnTo>
                    <a:cubicBezTo>
                      <a:pt x="5450" y="1544"/>
                      <a:pt x="5293" y="1386"/>
                      <a:pt x="5104" y="1386"/>
                    </a:cubicBezTo>
                    <a:cubicBezTo>
                      <a:pt x="4915" y="1386"/>
                      <a:pt x="4757" y="1544"/>
                      <a:pt x="4757" y="1733"/>
                    </a:cubicBezTo>
                    <a:lnTo>
                      <a:pt x="4757" y="2458"/>
                    </a:lnTo>
                    <a:cubicBezTo>
                      <a:pt x="4757" y="3056"/>
                      <a:pt x="4285" y="3466"/>
                      <a:pt x="3718" y="3466"/>
                    </a:cubicBezTo>
                    <a:lnTo>
                      <a:pt x="3088" y="3466"/>
                    </a:lnTo>
                    <a:cubicBezTo>
                      <a:pt x="2899" y="3466"/>
                      <a:pt x="2741" y="3623"/>
                      <a:pt x="2741" y="3844"/>
                    </a:cubicBezTo>
                    <a:lnTo>
                      <a:pt x="2741" y="5923"/>
                    </a:lnTo>
                    <a:cubicBezTo>
                      <a:pt x="2741" y="6049"/>
                      <a:pt x="2741" y="6144"/>
                      <a:pt x="2773" y="6270"/>
                    </a:cubicBezTo>
                    <a:lnTo>
                      <a:pt x="2395" y="6270"/>
                    </a:lnTo>
                    <a:cubicBezTo>
                      <a:pt x="2205" y="6270"/>
                      <a:pt x="2048" y="6112"/>
                      <a:pt x="2048" y="5923"/>
                    </a:cubicBezTo>
                    <a:lnTo>
                      <a:pt x="2048" y="3844"/>
                    </a:lnTo>
                    <a:cubicBezTo>
                      <a:pt x="2048" y="2111"/>
                      <a:pt x="3466" y="725"/>
                      <a:pt x="5135" y="725"/>
                    </a:cubicBezTo>
                    <a:close/>
                    <a:moveTo>
                      <a:pt x="5230" y="3466"/>
                    </a:moveTo>
                    <a:cubicBezTo>
                      <a:pt x="5545" y="3907"/>
                      <a:pt x="6049" y="4190"/>
                      <a:pt x="6585" y="4190"/>
                    </a:cubicBezTo>
                    <a:lnTo>
                      <a:pt x="6963" y="4190"/>
                    </a:lnTo>
                    <a:lnTo>
                      <a:pt x="6963" y="5955"/>
                    </a:lnTo>
                    <a:lnTo>
                      <a:pt x="6931" y="5955"/>
                    </a:lnTo>
                    <a:cubicBezTo>
                      <a:pt x="6931" y="6553"/>
                      <a:pt x="6459" y="6994"/>
                      <a:pt x="5892" y="6994"/>
                    </a:cubicBezTo>
                    <a:lnTo>
                      <a:pt x="4505" y="6994"/>
                    </a:lnTo>
                    <a:cubicBezTo>
                      <a:pt x="3938" y="6994"/>
                      <a:pt x="3497" y="6522"/>
                      <a:pt x="3497" y="5955"/>
                    </a:cubicBezTo>
                    <a:lnTo>
                      <a:pt x="3497" y="4190"/>
                    </a:lnTo>
                    <a:lnTo>
                      <a:pt x="3844" y="4190"/>
                    </a:lnTo>
                    <a:cubicBezTo>
                      <a:pt x="4379" y="4190"/>
                      <a:pt x="4915" y="3907"/>
                      <a:pt x="5230" y="3466"/>
                    </a:cubicBezTo>
                    <a:close/>
                    <a:moveTo>
                      <a:pt x="6301" y="7624"/>
                    </a:moveTo>
                    <a:cubicBezTo>
                      <a:pt x="6396" y="8034"/>
                      <a:pt x="6805" y="8349"/>
                      <a:pt x="7278" y="8349"/>
                    </a:cubicBezTo>
                    <a:lnTo>
                      <a:pt x="7624" y="8349"/>
                    </a:lnTo>
                    <a:lnTo>
                      <a:pt x="7624" y="9200"/>
                    </a:lnTo>
                    <a:cubicBezTo>
                      <a:pt x="6852" y="9546"/>
                      <a:pt x="6025" y="9719"/>
                      <a:pt x="5198" y="9719"/>
                    </a:cubicBezTo>
                    <a:cubicBezTo>
                      <a:pt x="4371" y="9719"/>
                      <a:pt x="3544" y="9546"/>
                      <a:pt x="2773" y="9200"/>
                    </a:cubicBezTo>
                    <a:lnTo>
                      <a:pt x="2773" y="8349"/>
                    </a:lnTo>
                    <a:lnTo>
                      <a:pt x="3119" y="8349"/>
                    </a:lnTo>
                    <a:cubicBezTo>
                      <a:pt x="3560" y="8349"/>
                      <a:pt x="3970" y="8034"/>
                      <a:pt x="4127" y="7624"/>
                    </a:cubicBezTo>
                    <a:cubicBezTo>
                      <a:pt x="4253" y="7656"/>
                      <a:pt x="4411" y="7656"/>
                      <a:pt x="4505" y="7656"/>
                    </a:cubicBezTo>
                    <a:lnTo>
                      <a:pt x="5892" y="7656"/>
                    </a:lnTo>
                    <a:cubicBezTo>
                      <a:pt x="6018" y="7656"/>
                      <a:pt x="6175" y="7656"/>
                      <a:pt x="6301" y="7624"/>
                    </a:cubicBezTo>
                    <a:close/>
                    <a:moveTo>
                      <a:pt x="2079" y="8349"/>
                    </a:moveTo>
                    <a:lnTo>
                      <a:pt x="2079" y="11153"/>
                    </a:lnTo>
                    <a:lnTo>
                      <a:pt x="693" y="11153"/>
                    </a:lnTo>
                    <a:lnTo>
                      <a:pt x="693" y="9389"/>
                    </a:lnTo>
                    <a:cubicBezTo>
                      <a:pt x="693" y="8790"/>
                      <a:pt x="1166" y="8349"/>
                      <a:pt x="1733" y="8349"/>
                    </a:cubicBezTo>
                    <a:close/>
                    <a:moveTo>
                      <a:pt x="7656" y="9924"/>
                    </a:moveTo>
                    <a:lnTo>
                      <a:pt x="7656" y="11153"/>
                    </a:lnTo>
                    <a:lnTo>
                      <a:pt x="2773" y="11153"/>
                    </a:lnTo>
                    <a:lnTo>
                      <a:pt x="2773" y="9924"/>
                    </a:lnTo>
                    <a:cubicBezTo>
                      <a:pt x="3560" y="10239"/>
                      <a:pt x="4411" y="10397"/>
                      <a:pt x="5230" y="10397"/>
                    </a:cubicBezTo>
                    <a:cubicBezTo>
                      <a:pt x="6049" y="10397"/>
                      <a:pt x="6868" y="10239"/>
                      <a:pt x="7656" y="9924"/>
                    </a:cubicBezTo>
                    <a:close/>
                    <a:moveTo>
                      <a:pt x="8664" y="8349"/>
                    </a:moveTo>
                    <a:cubicBezTo>
                      <a:pt x="9231" y="8349"/>
                      <a:pt x="9672" y="8821"/>
                      <a:pt x="9672" y="9389"/>
                    </a:cubicBezTo>
                    <a:lnTo>
                      <a:pt x="9672" y="11153"/>
                    </a:lnTo>
                    <a:lnTo>
                      <a:pt x="8286" y="11153"/>
                    </a:lnTo>
                    <a:lnTo>
                      <a:pt x="8286" y="8349"/>
                    </a:lnTo>
                    <a:close/>
                    <a:moveTo>
                      <a:pt x="5198" y="0"/>
                    </a:moveTo>
                    <a:cubicBezTo>
                      <a:pt x="3088" y="0"/>
                      <a:pt x="1355" y="1701"/>
                      <a:pt x="1355" y="3844"/>
                    </a:cubicBezTo>
                    <a:lnTo>
                      <a:pt x="1355" y="5923"/>
                    </a:lnTo>
                    <a:cubicBezTo>
                      <a:pt x="1355" y="6522"/>
                      <a:pt x="1827" y="6931"/>
                      <a:pt x="2395" y="6931"/>
                    </a:cubicBezTo>
                    <a:lnTo>
                      <a:pt x="3088" y="6931"/>
                    </a:lnTo>
                    <a:cubicBezTo>
                      <a:pt x="3182" y="7057"/>
                      <a:pt x="3308" y="7183"/>
                      <a:pt x="3466" y="7309"/>
                    </a:cubicBezTo>
                    <a:cubicBezTo>
                      <a:pt x="3466" y="7530"/>
                      <a:pt x="3308" y="7687"/>
                      <a:pt x="3088" y="7687"/>
                    </a:cubicBezTo>
                    <a:lnTo>
                      <a:pt x="1733" y="7687"/>
                    </a:lnTo>
                    <a:cubicBezTo>
                      <a:pt x="788" y="7687"/>
                      <a:pt x="0" y="8475"/>
                      <a:pt x="0" y="9420"/>
                    </a:cubicBezTo>
                    <a:lnTo>
                      <a:pt x="0" y="11499"/>
                    </a:lnTo>
                    <a:cubicBezTo>
                      <a:pt x="0" y="11720"/>
                      <a:pt x="158" y="11877"/>
                      <a:pt x="347" y="11877"/>
                    </a:cubicBezTo>
                    <a:lnTo>
                      <a:pt x="10019" y="11877"/>
                    </a:lnTo>
                    <a:cubicBezTo>
                      <a:pt x="10239" y="11877"/>
                      <a:pt x="10397" y="11720"/>
                      <a:pt x="10397" y="11499"/>
                    </a:cubicBezTo>
                    <a:lnTo>
                      <a:pt x="10397" y="9420"/>
                    </a:lnTo>
                    <a:cubicBezTo>
                      <a:pt x="10397" y="8475"/>
                      <a:pt x="9609" y="7687"/>
                      <a:pt x="8664" y="7687"/>
                    </a:cubicBezTo>
                    <a:lnTo>
                      <a:pt x="7278" y="7687"/>
                    </a:lnTo>
                    <a:cubicBezTo>
                      <a:pt x="7089" y="7687"/>
                      <a:pt x="6931" y="7530"/>
                      <a:pt x="6931" y="7341"/>
                    </a:cubicBezTo>
                    <a:cubicBezTo>
                      <a:pt x="7026" y="7246"/>
                      <a:pt x="7152" y="7152"/>
                      <a:pt x="7278" y="6994"/>
                    </a:cubicBezTo>
                    <a:lnTo>
                      <a:pt x="7971" y="6994"/>
                    </a:lnTo>
                    <a:cubicBezTo>
                      <a:pt x="8569" y="6994"/>
                      <a:pt x="9011" y="6522"/>
                      <a:pt x="9011" y="5955"/>
                    </a:cubicBezTo>
                    <a:lnTo>
                      <a:pt x="9011" y="3844"/>
                    </a:lnTo>
                    <a:cubicBezTo>
                      <a:pt x="9011" y="1733"/>
                      <a:pt x="7309" y="0"/>
                      <a:pt x="51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25" name="Google Shape;9196;p73">
                <a:extLst>
                  <a:ext uri="{FF2B5EF4-FFF2-40B4-BE49-F238E27FC236}">
                    <a16:creationId xmlns:a16="http://schemas.microsoft.com/office/drawing/2014/main" id="{CC7A70FE-A7B2-FDF5-57AD-54B885BC8CE5}"/>
                  </a:ext>
                </a:extLst>
              </p:cNvPr>
              <p:cNvGrpSpPr/>
              <p:nvPr/>
            </p:nvGrpSpPr>
            <p:grpSpPr>
              <a:xfrm>
                <a:off x="10280367" y="2282300"/>
                <a:ext cx="499261" cy="497951"/>
                <a:chOff x="6131900" y="2301825"/>
                <a:chExt cx="295375" cy="294600"/>
              </a:xfrm>
              <a:grpFill/>
            </p:grpSpPr>
            <p:sp>
              <p:nvSpPr>
                <p:cNvPr id="437" name="Google Shape;9197;p73">
                  <a:extLst>
                    <a:ext uri="{FF2B5EF4-FFF2-40B4-BE49-F238E27FC236}">
                      <a16:creationId xmlns:a16="http://schemas.microsoft.com/office/drawing/2014/main" id="{55097F91-2601-2B9B-F31F-6AD654440675}"/>
                    </a:ext>
                  </a:extLst>
                </p:cNvPr>
                <p:cNvSpPr/>
                <p:nvPr/>
              </p:nvSpPr>
              <p:spPr>
                <a:xfrm>
                  <a:off x="6131900" y="2301825"/>
                  <a:ext cx="295375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784" extrusionOk="0">
                      <a:moveTo>
                        <a:pt x="3813" y="630"/>
                      </a:moveTo>
                      <a:cubicBezTo>
                        <a:pt x="4002" y="630"/>
                        <a:pt x="4159" y="788"/>
                        <a:pt x="4159" y="977"/>
                      </a:cubicBezTo>
                      <a:lnTo>
                        <a:pt x="4159" y="1355"/>
                      </a:lnTo>
                      <a:lnTo>
                        <a:pt x="1387" y="1355"/>
                      </a:lnTo>
                      <a:lnTo>
                        <a:pt x="1387" y="977"/>
                      </a:lnTo>
                      <a:lnTo>
                        <a:pt x="1355" y="977"/>
                      </a:lnTo>
                      <a:cubicBezTo>
                        <a:pt x="1355" y="788"/>
                        <a:pt x="1513" y="630"/>
                        <a:pt x="1733" y="630"/>
                      </a:cubicBezTo>
                      <a:close/>
                      <a:moveTo>
                        <a:pt x="10114" y="1355"/>
                      </a:moveTo>
                      <a:cubicBezTo>
                        <a:pt x="10303" y="1355"/>
                        <a:pt x="10460" y="1513"/>
                        <a:pt x="10460" y="1702"/>
                      </a:cubicBezTo>
                      <a:lnTo>
                        <a:pt x="10460" y="3434"/>
                      </a:lnTo>
                      <a:lnTo>
                        <a:pt x="7688" y="3434"/>
                      </a:lnTo>
                      <a:cubicBezTo>
                        <a:pt x="7656" y="3277"/>
                        <a:pt x="7656" y="1859"/>
                        <a:pt x="7656" y="1702"/>
                      </a:cubicBezTo>
                      <a:cubicBezTo>
                        <a:pt x="7656" y="1513"/>
                        <a:pt x="7814" y="1355"/>
                        <a:pt x="8034" y="1355"/>
                      </a:cubicBezTo>
                      <a:close/>
                      <a:moveTo>
                        <a:pt x="4128" y="2048"/>
                      </a:moveTo>
                      <a:lnTo>
                        <a:pt x="4128" y="4821"/>
                      </a:lnTo>
                      <a:lnTo>
                        <a:pt x="1355" y="4821"/>
                      </a:lnTo>
                      <a:lnTo>
                        <a:pt x="1355" y="2048"/>
                      </a:lnTo>
                      <a:close/>
                      <a:moveTo>
                        <a:pt x="6617" y="2048"/>
                      </a:moveTo>
                      <a:cubicBezTo>
                        <a:pt x="6806" y="2048"/>
                        <a:pt x="6963" y="2206"/>
                        <a:pt x="6963" y="2395"/>
                      </a:cubicBezTo>
                      <a:lnTo>
                        <a:pt x="6963" y="4852"/>
                      </a:lnTo>
                      <a:lnTo>
                        <a:pt x="4821" y="4852"/>
                      </a:lnTo>
                      <a:lnTo>
                        <a:pt x="4821" y="2395"/>
                      </a:lnTo>
                      <a:cubicBezTo>
                        <a:pt x="4821" y="2206"/>
                        <a:pt x="4978" y="2048"/>
                        <a:pt x="5167" y="2048"/>
                      </a:cubicBezTo>
                      <a:close/>
                      <a:moveTo>
                        <a:pt x="10429" y="4127"/>
                      </a:moveTo>
                      <a:lnTo>
                        <a:pt x="10429" y="4852"/>
                      </a:lnTo>
                      <a:lnTo>
                        <a:pt x="7656" y="4852"/>
                      </a:lnTo>
                      <a:lnTo>
                        <a:pt x="7656" y="4127"/>
                      </a:lnTo>
                      <a:close/>
                      <a:moveTo>
                        <a:pt x="10775" y="5514"/>
                      </a:moveTo>
                      <a:cubicBezTo>
                        <a:pt x="10964" y="5514"/>
                        <a:pt x="11122" y="5671"/>
                        <a:pt x="11122" y="5860"/>
                      </a:cubicBezTo>
                      <a:lnTo>
                        <a:pt x="11122" y="10744"/>
                      </a:lnTo>
                      <a:cubicBezTo>
                        <a:pt x="11122" y="10964"/>
                        <a:pt x="10964" y="11122"/>
                        <a:pt x="10775" y="11122"/>
                      </a:cubicBezTo>
                      <a:lnTo>
                        <a:pt x="1009" y="11122"/>
                      </a:lnTo>
                      <a:cubicBezTo>
                        <a:pt x="820" y="11122"/>
                        <a:pt x="662" y="10964"/>
                        <a:pt x="662" y="10744"/>
                      </a:cubicBezTo>
                      <a:lnTo>
                        <a:pt x="662" y="5860"/>
                      </a:lnTo>
                      <a:cubicBezTo>
                        <a:pt x="662" y="5671"/>
                        <a:pt x="820" y="5514"/>
                        <a:pt x="1009" y="5514"/>
                      </a:cubicBezTo>
                      <a:close/>
                      <a:moveTo>
                        <a:pt x="1733" y="0"/>
                      </a:moveTo>
                      <a:cubicBezTo>
                        <a:pt x="1135" y="0"/>
                        <a:pt x="694" y="473"/>
                        <a:pt x="694" y="1040"/>
                      </a:cubicBezTo>
                      <a:lnTo>
                        <a:pt x="694" y="4884"/>
                      </a:lnTo>
                      <a:cubicBezTo>
                        <a:pt x="316" y="5041"/>
                        <a:pt x="1" y="5388"/>
                        <a:pt x="1" y="5860"/>
                      </a:cubicBezTo>
                      <a:lnTo>
                        <a:pt x="1" y="10744"/>
                      </a:lnTo>
                      <a:cubicBezTo>
                        <a:pt x="1" y="11342"/>
                        <a:pt x="473" y="11783"/>
                        <a:pt x="1009" y="11783"/>
                      </a:cubicBezTo>
                      <a:lnTo>
                        <a:pt x="10775" y="11783"/>
                      </a:lnTo>
                      <a:cubicBezTo>
                        <a:pt x="11374" y="11783"/>
                        <a:pt x="11815" y="11311"/>
                        <a:pt x="11815" y="10744"/>
                      </a:cubicBezTo>
                      <a:lnTo>
                        <a:pt x="11815" y="5860"/>
                      </a:lnTo>
                      <a:cubicBezTo>
                        <a:pt x="11815" y="5388"/>
                        <a:pt x="11531" y="5010"/>
                        <a:pt x="11122" y="4884"/>
                      </a:cubicBezTo>
                      <a:lnTo>
                        <a:pt x="11122" y="1702"/>
                      </a:lnTo>
                      <a:cubicBezTo>
                        <a:pt x="11122" y="1103"/>
                        <a:pt x="10649" y="662"/>
                        <a:pt x="10114" y="662"/>
                      </a:cubicBezTo>
                      <a:lnTo>
                        <a:pt x="8034" y="662"/>
                      </a:lnTo>
                      <a:cubicBezTo>
                        <a:pt x="7530" y="662"/>
                        <a:pt x="7152" y="977"/>
                        <a:pt x="7026" y="1418"/>
                      </a:cubicBezTo>
                      <a:cubicBezTo>
                        <a:pt x="6932" y="1387"/>
                        <a:pt x="6806" y="1355"/>
                        <a:pt x="6648" y="1355"/>
                      </a:cubicBezTo>
                      <a:lnTo>
                        <a:pt x="5230" y="1355"/>
                      </a:lnTo>
                      <a:cubicBezTo>
                        <a:pt x="5104" y="1355"/>
                        <a:pt x="4978" y="1387"/>
                        <a:pt x="4884" y="1418"/>
                      </a:cubicBezTo>
                      <a:lnTo>
                        <a:pt x="4884" y="1040"/>
                      </a:lnTo>
                      <a:cubicBezTo>
                        <a:pt x="4884" y="441"/>
                        <a:pt x="4380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38" name="Google Shape;9198;p73">
                  <a:extLst>
                    <a:ext uri="{FF2B5EF4-FFF2-40B4-BE49-F238E27FC236}">
                      <a16:creationId xmlns:a16="http://schemas.microsoft.com/office/drawing/2014/main" id="{FD8F6F01-8DCB-7C57-710A-256686F3FD03}"/>
                    </a:ext>
                  </a:extLst>
                </p:cNvPr>
                <p:cNvSpPr/>
                <p:nvPr/>
              </p:nvSpPr>
              <p:spPr>
                <a:xfrm>
                  <a:off x="6218550" y="2456200"/>
                  <a:ext cx="1221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049" extrusionOk="0">
                      <a:moveTo>
                        <a:pt x="3844" y="725"/>
                      </a:moveTo>
                      <a:cubicBezTo>
                        <a:pt x="4033" y="725"/>
                        <a:pt x="4190" y="882"/>
                        <a:pt x="4190" y="1071"/>
                      </a:cubicBezTo>
                      <a:cubicBezTo>
                        <a:pt x="4190" y="1260"/>
                        <a:pt x="4033" y="1418"/>
                        <a:pt x="3844" y="1418"/>
                      </a:cubicBezTo>
                      <a:lnTo>
                        <a:pt x="1008" y="1418"/>
                      </a:lnTo>
                      <a:cubicBezTo>
                        <a:pt x="819" y="1418"/>
                        <a:pt x="662" y="1260"/>
                        <a:pt x="662" y="1071"/>
                      </a:cubicBezTo>
                      <a:cubicBezTo>
                        <a:pt x="662" y="882"/>
                        <a:pt x="819" y="725"/>
                        <a:pt x="1008" y="725"/>
                      </a:cubicBezTo>
                      <a:close/>
                      <a:moveTo>
                        <a:pt x="1008" y="0"/>
                      </a:moveTo>
                      <a:cubicBezTo>
                        <a:pt x="410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8" y="2048"/>
                      </a:cubicBezTo>
                      <a:lnTo>
                        <a:pt x="3844" y="2048"/>
                      </a:lnTo>
                      <a:cubicBezTo>
                        <a:pt x="4442" y="2048"/>
                        <a:pt x="4883" y="1576"/>
                        <a:pt x="4883" y="1040"/>
                      </a:cubicBezTo>
                      <a:cubicBezTo>
                        <a:pt x="4852" y="473"/>
                        <a:pt x="4411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39" name="Google Shape;9199;p73">
                  <a:extLst>
                    <a:ext uri="{FF2B5EF4-FFF2-40B4-BE49-F238E27FC236}">
                      <a16:creationId xmlns:a16="http://schemas.microsoft.com/office/drawing/2014/main" id="{CA07571C-6334-6AC1-E405-1250A3669433}"/>
                    </a:ext>
                  </a:extLst>
                </p:cNvPr>
                <p:cNvSpPr/>
                <p:nvPr/>
              </p:nvSpPr>
              <p:spPr>
                <a:xfrm>
                  <a:off x="6340625" y="2353025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355" y="158"/>
                        <a:pt x="1198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0" name="Google Shape;9200;p73">
                  <a:extLst>
                    <a:ext uri="{FF2B5EF4-FFF2-40B4-BE49-F238E27FC236}">
                      <a16:creationId xmlns:a16="http://schemas.microsoft.com/office/drawing/2014/main" id="{360E0F2B-41ED-C61F-5F3B-4C5DA3270F9F}"/>
                    </a:ext>
                  </a:extLst>
                </p:cNvPr>
                <p:cNvSpPr/>
                <p:nvPr/>
              </p:nvSpPr>
              <p:spPr>
                <a:xfrm>
                  <a:off x="6183100" y="2369550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26" name="Google Shape;9201;p73">
                <a:extLst>
                  <a:ext uri="{FF2B5EF4-FFF2-40B4-BE49-F238E27FC236}">
                    <a16:creationId xmlns:a16="http://schemas.microsoft.com/office/drawing/2014/main" id="{ED51AF48-15F2-5634-6CDD-F4593A8A4EED}"/>
                  </a:ext>
                </a:extLst>
              </p:cNvPr>
              <p:cNvGrpSpPr/>
              <p:nvPr/>
            </p:nvGrpSpPr>
            <p:grpSpPr>
              <a:xfrm>
                <a:off x="2036574" y="1687877"/>
                <a:ext cx="503276" cy="500612"/>
                <a:chOff x="1412450" y="1954475"/>
                <a:chExt cx="297750" cy="296175"/>
              </a:xfrm>
              <a:grpFill/>
            </p:grpSpPr>
            <p:sp>
              <p:nvSpPr>
                <p:cNvPr id="435" name="Google Shape;9202;p73">
                  <a:extLst>
                    <a:ext uri="{FF2B5EF4-FFF2-40B4-BE49-F238E27FC236}">
                      <a16:creationId xmlns:a16="http://schemas.microsoft.com/office/drawing/2014/main" id="{2236ACA1-7708-8A67-A883-390526E7A0BB}"/>
                    </a:ext>
                  </a:extLst>
                </p:cNvPr>
                <p:cNvSpPr/>
                <p:nvPr/>
              </p:nvSpPr>
              <p:spPr>
                <a:xfrm>
                  <a:off x="1483350" y="2023800"/>
                  <a:ext cx="1559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39" extrusionOk="0">
                      <a:moveTo>
                        <a:pt x="3119" y="2079"/>
                      </a:moveTo>
                      <a:cubicBezTo>
                        <a:pt x="3529" y="2079"/>
                        <a:pt x="3844" y="2395"/>
                        <a:pt x="3844" y="2773"/>
                      </a:cubicBezTo>
                      <a:cubicBezTo>
                        <a:pt x="3844" y="3182"/>
                        <a:pt x="3529" y="3497"/>
                        <a:pt x="3119" y="3497"/>
                      </a:cubicBezTo>
                      <a:cubicBezTo>
                        <a:pt x="2741" y="3497"/>
                        <a:pt x="2426" y="3182"/>
                        <a:pt x="2426" y="2773"/>
                      </a:cubicBezTo>
                      <a:cubicBezTo>
                        <a:pt x="2426" y="2395"/>
                        <a:pt x="2741" y="2079"/>
                        <a:pt x="3119" y="2079"/>
                      </a:cubicBezTo>
                      <a:close/>
                      <a:moveTo>
                        <a:pt x="3119" y="725"/>
                      </a:moveTo>
                      <a:cubicBezTo>
                        <a:pt x="4474" y="725"/>
                        <a:pt x="5577" y="1827"/>
                        <a:pt x="5577" y="3182"/>
                      </a:cubicBezTo>
                      <a:cubicBezTo>
                        <a:pt x="5577" y="3686"/>
                        <a:pt x="5388" y="4159"/>
                        <a:pt x="5136" y="4537"/>
                      </a:cubicBezTo>
                      <a:cubicBezTo>
                        <a:pt x="4884" y="4190"/>
                        <a:pt x="4537" y="3907"/>
                        <a:pt x="4191" y="3718"/>
                      </a:cubicBezTo>
                      <a:cubicBezTo>
                        <a:pt x="4411" y="3497"/>
                        <a:pt x="4537" y="3182"/>
                        <a:pt x="4537" y="2804"/>
                      </a:cubicBezTo>
                      <a:cubicBezTo>
                        <a:pt x="4537" y="2079"/>
                        <a:pt x="3907" y="1449"/>
                        <a:pt x="3151" y="1449"/>
                      </a:cubicBezTo>
                      <a:cubicBezTo>
                        <a:pt x="2426" y="1449"/>
                        <a:pt x="1796" y="2079"/>
                        <a:pt x="1796" y="2804"/>
                      </a:cubicBezTo>
                      <a:cubicBezTo>
                        <a:pt x="1796" y="3182"/>
                        <a:pt x="1891" y="3497"/>
                        <a:pt x="2143" y="3718"/>
                      </a:cubicBezTo>
                      <a:cubicBezTo>
                        <a:pt x="1733" y="3907"/>
                        <a:pt x="1418" y="4190"/>
                        <a:pt x="1198" y="4537"/>
                      </a:cubicBezTo>
                      <a:cubicBezTo>
                        <a:pt x="914" y="4159"/>
                        <a:pt x="756" y="3686"/>
                        <a:pt x="756" y="3182"/>
                      </a:cubicBezTo>
                      <a:cubicBezTo>
                        <a:pt x="662" y="1796"/>
                        <a:pt x="1796" y="725"/>
                        <a:pt x="3119" y="725"/>
                      </a:cubicBezTo>
                      <a:close/>
                      <a:moveTo>
                        <a:pt x="3119" y="4190"/>
                      </a:moveTo>
                      <a:cubicBezTo>
                        <a:pt x="3749" y="4190"/>
                        <a:pt x="4317" y="4505"/>
                        <a:pt x="4632" y="5041"/>
                      </a:cubicBezTo>
                      <a:cubicBezTo>
                        <a:pt x="4222" y="5387"/>
                        <a:pt x="3686" y="5577"/>
                        <a:pt x="3119" y="5577"/>
                      </a:cubicBezTo>
                      <a:cubicBezTo>
                        <a:pt x="2584" y="5577"/>
                        <a:pt x="2017" y="5387"/>
                        <a:pt x="1639" y="5041"/>
                      </a:cubicBezTo>
                      <a:cubicBezTo>
                        <a:pt x="1954" y="4505"/>
                        <a:pt x="2489" y="4190"/>
                        <a:pt x="3119" y="4190"/>
                      </a:cubicBezTo>
                      <a:close/>
                      <a:moveTo>
                        <a:pt x="3119" y="0"/>
                      </a:moveTo>
                      <a:cubicBezTo>
                        <a:pt x="1387" y="0"/>
                        <a:pt x="0" y="1418"/>
                        <a:pt x="0" y="3119"/>
                      </a:cubicBezTo>
                      <a:cubicBezTo>
                        <a:pt x="0" y="4852"/>
                        <a:pt x="1387" y="6238"/>
                        <a:pt x="3119" y="6238"/>
                      </a:cubicBezTo>
                      <a:cubicBezTo>
                        <a:pt x="4852" y="6238"/>
                        <a:pt x="6238" y="4820"/>
                        <a:pt x="6238" y="3119"/>
                      </a:cubicBezTo>
                      <a:cubicBezTo>
                        <a:pt x="6238" y="1386"/>
                        <a:pt x="4821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36" name="Google Shape;9203;p73">
                  <a:extLst>
                    <a:ext uri="{FF2B5EF4-FFF2-40B4-BE49-F238E27FC236}">
                      <a16:creationId xmlns:a16="http://schemas.microsoft.com/office/drawing/2014/main" id="{BA0C492A-453D-E1AE-C1A7-8BC75A72E913}"/>
                    </a:ext>
                  </a:extLst>
                </p:cNvPr>
                <p:cNvSpPr/>
                <p:nvPr/>
              </p:nvSpPr>
              <p:spPr>
                <a:xfrm>
                  <a:off x="1412450" y="1954475"/>
                  <a:ext cx="2977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47" extrusionOk="0">
                      <a:moveTo>
                        <a:pt x="6365" y="662"/>
                      </a:moveTo>
                      <a:lnTo>
                        <a:pt x="6522" y="1513"/>
                      </a:lnTo>
                      <a:cubicBezTo>
                        <a:pt x="6554" y="1702"/>
                        <a:pt x="6617" y="1765"/>
                        <a:pt x="6774" y="1797"/>
                      </a:cubicBezTo>
                      <a:cubicBezTo>
                        <a:pt x="7342" y="1923"/>
                        <a:pt x="7814" y="2112"/>
                        <a:pt x="8287" y="2427"/>
                      </a:cubicBezTo>
                      <a:cubicBezTo>
                        <a:pt x="8350" y="2474"/>
                        <a:pt x="8421" y="2498"/>
                        <a:pt x="8488" y="2498"/>
                      </a:cubicBezTo>
                      <a:cubicBezTo>
                        <a:pt x="8554" y="2498"/>
                        <a:pt x="8618" y="2474"/>
                        <a:pt x="8665" y="2427"/>
                      </a:cubicBezTo>
                      <a:lnTo>
                        <a:pt x="9389" y="1923"/>
                      </a:lnTo>
                      <a:lnTo>
                        <a:pt x="9925" y="2490"/>
                      </a:lnTo>
                      <a:lnTo>
                        <a:pt x="9421" y="3183"/>
                      </a:lnTo>
                      <a:cubicBezTo>
                        <a:pt x="9358" y="3309"/>
                        <a:pt x="9358" y="3466"/>
                        <a:pt x="9421" y="3592"/>
                      </a:cubicBezTo>
                      <a:cubicBezTo>
                        <a:pt x="9736" y="4065"/>
                        <a:pt x="9925" y="4537"/>
                        <a:pt x="10051" y="5073"/>
                      </a:cubicBezTo>
                      <a:cubicBezTo>
                        <a:pt x="10082" y="5231"/>
                        <a:pt x="10209" y="5294"/>
                        <a:pt x="10335" y="5357"/>
                      </a:cubicBezTo>
                      <a:lnTo>
                        <a:pt x="11185" y="5514"/>
                      </a:lnTo>
                      <a:lnTo>
                        <a:pt x="11185" y="6302"/>
                      </a:lnTo>
                      <a:lnTo>
                        <a:pt x="10335" y="6459"/>
                      </a:lnTo>
                      <a:cubicBezTo>
                        <a:pt x="10177" y="6491"/>
                        <a:pt x="10082" y="6585"/>
                        <a:pt x="10051" y="6743"/>
                      </a:cubicBezTo>
                      <a:cubicBezTo>
                        <a:pt x="9925" y="7278"/>
                        <a:pt x="9736" y="7751"/>
                        <a:pt x="9421" y="8224"/>
                      </a:cubicBezTo>
                      <a:cubicBezTo>
                        <a:pt x="9358" y="8350"/>
                        <a:pt x="9358" y="8507"/>
                        <a:pt x="9421" y="8633"/>
                      </a:cubicBezTo>
                      <a:lnTo>
                        <a:pt x="9925" y="9326"/>
                      </a:lnTo>
                      <a:lnTo>
                        <a:pt x="9389" y="9893"/>
                      </a:lnTo>
                      <a:lnTo>
                        <a:pt x="8665" y="9358"/>
                      </a:lnTo>
                      <a:cubicBezTo>
                        <a:pt x="8618" y="9326"/>
                        <a:pt x="8554" y="9310"/>
                        <a:pt x="8488" y="9310"/>
                      </a:cubicBezTo>
                      <a:cubicBezTo>
                        <a:pt x="8421" y="9310"/>
                        <a:pt x="8350" y="9326"/>
                        <a:pt x="8287" y="9358"/>
                      </a:cubicBezTo>
                      <a:cubicBezTo>
                        <a:pt x="7814" y="9673"/>
                        <a:pt x="7342" y="9893"/>
                        <a:pt x="6774" y="9988"/>
                      </a:cubicBezTo>
                      <a:cubicBezTo>
                        <a:pt x="6617" y="10051"/>
                        <a:pt x="6554" y="10145"/>
                        <a:pt x="6522" y="10271"/>
                      </a:cubicBezTo>
                      <a:lnTo>
                        <a:pt x="6365" y="11153"/>
                      </a:lnTo>
                      <a:lnTo>
                        <a:pt x="5577" y="11153"/>
                      </a:lnTo>
                      <a:lnTo>
                        <a:pt x="5420" y="10271"/>
                      </a:lnTo>
                      <a:cubicBezTo>
                        <a:pt x="5357" y="10114"/>
                        <a:pt x="5294" y="10051"/>
                        <a:pt x="5136" y="9988"/>
                      </a:cubicBezTo>
                      <a:cubicBezTo>
                        <a:pt x="4569" y="9893"/>
                        <a:pt x="4097" y="9673"/>
                        <a:pt x="3624" y="9358"/>
                      </a:cubicBezTo>
                      <a:cubicBezTo>
                        <a:pt x="3561" y="9326"/>
                        <a:pt x="3498" y="9310"/>
                        <a:pt x="3435" y="9310"/>
                      </a:cubicBezTo>
                      <a:cubicBezTo>
                        <a:pt x="3372" y="9310"/>
                        <a:pt x="3309" y="9326"/>
                        <a:pt x="3246" y="9358"/>
                      </a:cubicBezTo>
                      <a:lnTo>
                        <a:pt x="2521" y="9893"/>
                      </a:lnTo>
                      <a:lnTo>
                        <a:pt x="1986" y="9326"/>
                      </a:lnTo>
                      <a:lnTo>
                        <a:pt x="2490" y="8633"/>
                      </a:lnTo>
                      <a:cubicBezTo>
                        <a:pt x="2584" y="8507"/>
                        <a:pt x="2584" y="8350"/>
                        <a:pt x="2490" y="8224"/>
                      </a:cubicBezTo>
                      <a:cubicBezTo>
                        <a:pt x="2175" y="7751"/>
                        <a:pt x="1986" y="7278"/>
                        <a:pt x="1860" y="6743"/>
                      </a:cubicBezTo>
                      <a:cubicBezTo>
                        <a:pt x="1828" y="6585"/>
                        <a:pt x="1702" y="6491"/>
                        <a:pt x="1576" y="6459"/>
                      </a:cubicBezTo>
                      <a:lnTo>
                        <a:pt x="726" y="6302"/>
                      </a:lnTo>
                      <a:lnTo>
                        <a:pt x="726" y="5514"/>
                      </a:lnTo>
                      <a:lnTo>
                        <a:pt x="1576" y="5357"/>
                      </a:lnTo>
                      <a:cubicBezTo>
                        <a:pt x="1734" y="5325"/>
                        <a:pt x="1828" y="5231"/>
                        <a:pt x="1860" y="5073"/>
                      </a:cubicBezTo>
                      <a:cubicBezTo>
                        <a:pt x="1986" y="4506"/>
                        <a:pt x="2175" y="4065"/>
                        <a:pt x="2490" y="3592"/>
                      </a:cubicBezTo>
                      <a:cubicBezTo>
                        <a:pt x="2584" y="3466"/>
                        <a:pt x="2584" y="3309"/>
                        <a:pt x="2490" y="3183"/>
                      </a:cubicBezTo>
                      <a:lnTo>
                        <a:pt x="1986" y="2490"/>
                      </a:lnTo>
                      <a:lnTo>
                        <a:pt x="2521" y="1923"/>
                      </a:lnTo>
                      <a:lnTo>
                        <a:pt x="3246" y="2427"/>
                      </a:lnTo>
                      <a:cubicBezTo>
                        <a:pt x="3309" y="2474"/>
                        <a:pt x="3372" y="2498"/>
                        <a:pt x="3435" y="2498"/>
                      </a:cubicBezTo>
                      <a:cubicBezTo>
                        <a:pt x="3498" y="2498"/>
                        <a:pt x="3561" y="2474"/>
                        <a:pt x="3624" y="2427"/>
                      </a:cubicBezTo>
                      <a:cubicBezTo>
                        <a:pt x="4097" y="2112"/>
                        <a:pt x="4569" y="1923"/>
                        <a:pt x="5136" y="1797"/>
                      </a:cubicBezTo>
                      <a:cubicBezTo>
                        <a:pt x="5294" y="1765"/>
                        <a:pt x="5357" y="1639"/>
                        <a:pt x="5420" y="1513"/>
                      </a:cubicBezTo>
                      <a:lnTo>
                        <a:pt x="5577" y="662"/>
                      </a:lnTo>
                      <a:close/>
                      <a:moveTo>
                        <a:pt x="5262" y="1"/>
                      </a:moveTo>
                      <a:cubicBezTo>
                        <a:pt x="5073" y="1"/>
                        <a:pt x="4916" y="127"/>
                        <a:pt x="4884" y="284"/>
                      </a:cubicBezTo>
                      <a:lnTo>
                        <a:pt x="4727" y="1166"/>
                      </a:lnTo>
                      <a:cubicBezTo>
                        <a:pt x="4254" y="1292"/>
                        <a:pt x="3813" y="1481"/>
                        <a:pt x="3435" y="1734"/>
                      </a:cubicBezTo>
                      <a:lnTo>
                        <a:pt x="2679" y="1229"/>
                      </a:lnTo>
                      <a:cubicBezTo>
                        <a:pt x="2610" y="1174"/>
                        <a:pt x="2541" y="1149"/>
                        <a:pt x="2474" y="1149"/>
                      </a:cubicBezTo>
                      <a:cubicBezTo>
                        <a:pt x="2389" y="1149"/>
                        <a:pt x="2309" y="1190"/>
                        <a:pt x="2238" y="1261"/>
                      </a:cubicBezTo>
                      <a:lnTo>
                        <a:pt x="1261" y="2238"/>
                      </a:lnTo>
                      <a:cubicBezTo>
                        <a:pt x="1135" y="2364"/>
                        <a:pt x="1135" y="2553"/>
                        <a:pt x="1230" y="2679"/>
                      </a:cubicBezTo>
                      <a:lnTo>
                        <a:pt x="1734" y="3435"/>
                      </a:lnTo>
                      <a:cubicBezTo>
                        <a:pt x="1513" y="3813"/>
                        <a:pt x="1324" y="4254"/>
                        <a:pt x="1198" y="4726"/>
                      </a:cubicBezTo>
                      <a:lnTo>
                        <a:pt x="284" y="4884"/>
                      </a:lnTo>
                      <a:cubicBezTo>
                        <a:pt x="127" y="4915"/>
                        <a:pt x="1" y="5042"/>
                        <a:pt x="1" y="5231"/>
                      </a:cubicBezTo>
                      <a:lnTo>
                        <a:pt x="1" y="6617"/>
                      </a:lnTo>
                      <a:cubicBezTo>
                        <a:pt x="64" y="6774"/>
                        <a:pt x="158" y="6932"/>
                        <a:pt x="316" y="6963"/>
                      </a:cubicBezTo>
                      <a:lnTo>
                        <a:pt x="1230" y="7121"/>
                      </a:lnTo>
                      <a:cubicBezTo>
                        <a:pt x="1356" y="7593"/>
                        <a:pt x="1545" y="8034"/>
                        <a:pt x="1797" y="8413"/>
                      </a:cubicBezTo>
                      <a:lnTo>
                        <a:pt x="1261" y="9169"/>
                      </a:lnTo>
                      <a:cubicBezTo>
                        <a:pt x="1167" y="9295"/>
                        <a:pt x="1198" y="9484"/>
                        <a:pt x="1324" y="9610"/>
                      </a:cubicBezTo>
                      <a:lnTo>
                        <a:pt x="2301" y="10586"/>
                      </a:lnTo>
                      <a:cubicBezTo>
                        <a:pt x="2368" y="10654"/>
                        <a:pt x="2454" y="10685"/>
                        <a:pt x="2533" y="10685"/>
                      </a:cubicBezTo>
                      <a:cubicBezTo>
                        <a:pt x="2602" y="10685"/>
                        <a:pt x="2666" y="10662"/>
                        <a:pt x="2710" y="10618"/>
                      </a:cubicBezTo>
                      <a:lnTo>
                        <a:pt x="3466" y="10114"/>
                      </a:lnTo>
                      <a:cubicBezTo>
                        <a:pt x="3876" y="10366"/>
                        <a:pt x="4286" y="10555"/>
                        <a:pt x="4790" y="10681"/>
                      </a:cubicBezTo>
                      <a:lnTo>
                        <a:pt x="4947" y="11563"/>
                      </a:lnTo>
                      <a:cubicBezTo>
                        <a:pt x="4979" y="11721"/>
                        <a:pt x="5105" y="11847"/>
                        <a:pt x="5294" y="11847"/>
                      </a:cubicBezTo>
                      <a:lnTo>
                        <a:pt x="6680" y="11847"/>
                      </a:lnTo>
                      <a:cubicBezTo>
                        <a:pt x="6837" y="11847"/>
                        <a:pt x="6995" y="11721"/>
                        <a:pt x="7027" y="11563"/>
                      </a:cubicBezTo>
                      <a:lnTo>
                        <a:pt x="7184" y="10681"/>
                      </a:lnTo>
                      <a:cubicBezTo>
                        <a:pt x="7657" y="10555"/>
                        <a:pt x="8098" y="10366"/>
                        <a:pt x="8476" y="10114"/>
                      </a:cubicBezTo>
                      <a:lnTo>
                        <a:pt x="9232" y="10618"/>
                      </a:lnTo>
                      <a:cubicBezTo>
                        <a:pt x="9301" y="10673"/>
                        <a:pt x="9370" y="10698"/>
                        <a:pt x="9436" y="10698"/>
                      </a:cubicBezTo>
                      <a:cubicBezTo>
                        <a:pt x="9521" y="10698"/>
                        <a:pt x="9602" y="10657"/>
                        <a:pt x="9673" y="10586"/>
                      </a:cubicBezTo>
                      <a:lnTo>
                        <a:pt x="10650" y="9610"/>
                      </a:lnTo>
                      <a:cubicBezTo>
                        <a:pt x="10776" y="9484"/>
                        <a:pt x="10776" y="9295"/>
                        <a:pt x="10681" y="9169"/>
                      </a:cubicBezTo>
                      <a:lnTo>
                        <a:pt x="10177" y="8413"/>
                      </a:lnTo>
                      <a:cubicBezTo>
                        <a:pt x="10398" y="8034"/>
                        <a:pt x="10618" y="7593"/>
                        <a:pt x="10713" y="7121"/>
                      </a:cubicBezTo>
                      <a:lnTo>
                        <a:pt x="11626" y="6963"/>
                      </a:lnTo>
                      <a:cubicBezTo>
                        <a:pt x="11784" y="6932"/>
                        <a:pt x="11910" y="6806"/>
                        <a:pt x="11910" y="6617"/>
                      </a:cubicBezTo>
                      <a:lnTo>
                        <a:pt x="11910" y="5231"/>
                      </a:lnTo>
                      <a:cubicBezTo>
                        <a:pt x="11910" y="5073"/>
                        <a:pt x="11784" y="4915"/>
                        <a:pt x="11626" y="4884"/>
                      </a:cubicBezTo>
                      <a:lnTo>
                        <a:pt x="10713" y="4726"/>
                      </a:lnTo>
                      <a:cubicBezTo>
                        <a:pt x="10618" y="4254"/>
                        <a:pt x="10398" y="3813"/>
                        <a:pt x="10177" y="3403"/>
                      </a:cubicBezTo>
                      <a:lnTo>
                        <a:pt x="10681" y="2679"/>
                      </a:lnTo>
                      <a:cubicBezTo>
                        <a:pt x="10807" y="2553"/>
                        <a:pt x="10776" y="2364"/>
                        <a:pt x="10650" y="2238"/>
                      </a:cubicBezTo>
                      <a:lnTo>
                        <a:pt x="9673" y="1261"/>
                      </a:lnTo>
                      <a:cubicBezTo>
                        <a:pt x="9605" y="1193"/>
                        <a:pt x="9520" y="1162"/>
                        <a:pt x="9435" y="1162"/>
                      </a:cubicBezTo>
                      <a:cubicBezTo>
                        <a:pt x="9362" y="1162"/>
                        <a:pt x="9290" y="1186"/>
                        <a:pt x="9232" y="1229"/>
                      </a:cubicBezTo>
                      <a:lnTo>
                        <a:pt x="8476" y="1734"/>
                      </a:lnTo>
                      <a:cubicBezTo>
                        <a:pt x="8098" y="1481"/>
                        <a:pt x="7657" y="1292"/>
                        <a:pt x="7184" y="1166"/>
                      </a:cubicBezTo>
                      <a:lnTo>
                        <a:pt x="6995" y="284"/>
                      </a:lnTo>
                      <a:cubicBezTo>
                        <a:pt x="6932" y="127"/>
                        <a:pt x="6837" y="1"/>
                        <a:pt x="66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27" name="Google Shape;9204;p73">
                <a:extLst>
                  <a:ext uri="{FF2B5EF4-FFF2-40B4-BE49-F238E27FC236}">
                    <a16:creationId xmlns:a16="http://schemas.microsoft.com/office/drawing/2014/main" id="{C32F65AC-A8D0-3C65-C76A-945B198724A9}"/>
                  </a:ext>
                </a:extLst>
              </p:cNvPr>
              <p:cNvSpPr/>
              <p:nvPr/>
            </p:nvSpPr>
            <p:spPr>
              <a:xfrm>
                <a:off x="2038541" y="2283625"/>
                <a:ext cx="499303" cy="495289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721" extrusionOk="0">
                    <a:moveTo>
                      <a:pt x="2395" y="631"/>
                    </a:moveTo>
                    <a:cubicBezTo>
                      <a:pt x="2584" y="631"/>
                      <a:pt x="2742" y="789"/>
                      <a:pt x="2742" y="978"/>
                    </a:cubicBezTo>
                    <a:cubicBezTo>
                      <a:pt x="2742" y="1167"/>
                      <a:pt x="2584" y="1324"/>
                      <a:pt x="2395" y="1324"/>
                    </a:cubicBezTo>
                    <a:lnTo>
                      <a:pt x="1009" y="1324"/>
                    </a:lnTo>
                    <a:cubicBezTo>
                      <a:pt x="820" y="1324"/>
                      <a:pt x="663" y="1167"/>
                      <a:pt x="663" y="978"/>
                    </a:cubicBezTo>
                    <a:cubicBezTo>
                      <a:pt x="663" y="789"/>
                      <a:pt x="820" y="631"/>
                      <a:pt x="1009" y="631"/>
                    </a:cubicBezTo>
                    <a:close/>
                    <a:moveTo>
                      <a:pt x="6554" y="631"/>
                    </a:moveTo>
                    <a:cubicBezTo>
                      <a:pt x="6774" y="631"/>
                      <a:pt x="6932" y="789"/>
                      <a:pt x="6932" y="978"/>
                    </a:cubicBezTo>
                    <a:cubicBezTo>
                      <a:pt x="6932" y="1167"/>
                      <a:pt x="6774" y="1324"/>
                      <a:pt x="6554" y="1324"/>
                    </a:cubicBezTo>
                    <a:lnTo>
                      <a:pt x="5199" y="1324"/>
                    </a:lnTo>
                    <a:cubicBezTo>
                      <a:pt x="4979" y="1324"/>
                      <a:pt x="4821" y="1167"/>
                      <a:pt x="4821" y="978"/>
                    </a:cubicBezTo>
                    <a:cubicBezTo>
                      <a:pt x="4821" y="789"/>
                      <a:pt x="4979" y="631"/>
                      <a:pt x="5199" y="631"/>
                    </a:cubicBezTo>
                    <a:close/>
                    <a:moveTo>
                      <a:pt x="10776" y="631"/>
                    </a:moveTo>
                    <a:cubicBezTo>
                      <a:pt x="10965" y="631"/>
                      <a:pt x="11122" y="789"/>
                      <a:pt x="11122" y="978"/>
                    </a:cubicBezTo>
                    <a:cubicBezTo>
                      <a:pt x="11122" y="1167"/>
                      <a:pt x="10965" y="1324"/>
                      <a:pt x="10776" y="1324"/>
                    </a:cubicBezTo>
                    <a:lnTo>
                      <a:pt x="9389" y="1324"/>
                    </a:lnTo>
                    <a:cubicBezTo>
                      <a:pt x="9200" y="1324"/>
                      <a:pt x="9043" y="1167"/>
                      <a:pt x="9043" y="978"/>
                    </a:cubicBezTo>
                    <a:cubicBezTo>
                      <a:pt x="9043" y="789"/>
                      <a:pt x="9200" y="631"/>
                      <a:pt x="9389" y="631"/>
                    </a:cubicBezTo>
                    <a:close/>
                    <a:moveTo>
                      <a:pt x="7279" y="4790"/>
                    </a:moveTo>
                    <a:cubicBezTo>
                      <a:pt x="7468" y="4790"/>
                      <a:pt x="7625" y="4947"/>
                      <a:pt x="7625" y="5136"/>
                    </a:cubicBezTo>
                    <a:lnTo>
                      <a:pt x="7625" y="6554"/>
                    </a:lnTo>
                    <a:cubicBezTo>
                      <a:pt x="7625" y="6775"/>
                      <a:pt x="7468" y="6932"/>
                      <a:pt x="7279" y="6932"/>
                    </a:cubicBezTo>
                    <a:lnTo>
                      <a:pt x="4506" y="6932"/>
                    </a:lnTo>
                    <a:cubicBezTo>
                      <a:pt x="4317" y="6932"/>
                      <a:pt x="4160" y="6775"/>
                      <a:pt x="4160" y="6554"/>
                    </a:cubicBezTo>
                    <a:lnTo>
                      <a:pt x="4160" y="5136"/>
                    </a:lnTo>
                    <a:cubicBezTo>
                      <a:pt x="4160" y="4947"/>
                      <a:pt x="4317" y="4790"/>
                      <a:pt x="4506" y="4790"/>
                    </a:cubicBezTo>
                    <a:close/>
                    <a:moveTo>
                      <a:pt x="2395" y="10398"/>
                    </a:moveTo>
                    <a:cubicBezTo>
                      <a:pt x="2584" y="10398"/>
                      <a:pt x="2742" y="10555"/>
                      <a:pt x="2742" y="10744"/>
                    </a:cubicBezTo>
                    <a:cubicBezTo>
                      <a:pt x="2742" y="10933"/>
                      <a:pt x="2584" y="11091"/>
                      <a:pt x="2395" y="11091"/>
                    </a:cubicBezTo>
                    <a:lnTo>
                      <a:pt x="1009" y="11091"/>
                    </a:lnTo>
                    <a:cubicBezTo>
                      <a:pt x="820" y="11091"/>
                      <a:pt x="663" y="10933"/>
                      <a:pt x="663" y="10744"/>
                    </a:cubicBezTo>
                    <a:cubicBezTo>
                      <a:pt x="663" y="10555"/>
                      <a:pt x="820" y="10398"/>
                      <a:pt x="1009" y="10398"/>
                    </a:cubicBezTo>
                    <a:close/>
                    <a:moveTo>
                      <a:pt x="6585" y="10398"/>
                    </a:moveTo>
                    <a:cubicBezTo>
                      <a:pt x="6806" y="10398"/>
                      <a:pt x="6964" y="10555"/>
                      <a:pt x="6964" y="10744"/>
                    </a:cubicBezTo>
                    <a:cubicBezTo>
                      <a:pt x="6964" y="10933"/>
                      <a:pt x="6806" y="11091"/>
                      <a:pt x="6585" y="11091"/>
                    </a:cubicBezTo>
                    <a:lnTo>
                      <a:pt x="5231" y="11091"/>
                    </a:lnTo>
                    <a:cubicBezTo>
                      <a:pt x="5010" y="11091"/>
                      <a:pt x="4853" y="10933"/>
                      <a:pt x="4853" y="10744"/>
                    </a:cubicBezTo>
                    <a:cubicBezTo>
                      <a:pt x="4853" y="10555"/>
                      <a:pt x="5010" y="10398"/>
                      <a:pt x="5231" y="10398"/>
                    </a:cubicBezTo>
                    <a:close/>
                    <a:moveTo>
                      <a:pt x="10776" y="10398"/>
                    </a:moveTo>
                    <a:cubicBezTo>
                      <a:pt x="10965" y="10398"/>
                      <a:pt x="11122" y="10555"/>
                      <a:pt x="11122" y="10744"/>
                    </a:cubicBezTo>
                    <a:cubicBezTo>
                      <a:pt x="11122" y="10933"/>
                      <a:pt x="10965" y="11091"/>
                      <a:pt x="10776" y="11091"/>
                    </a:cubicBezTo>
                    <a:lnTo>
                      <a:pt x="9389" y="11091"/>
                    </a:lnTo>
                    <a:cubicBezTo>
                      <a:pt x="9200" y="11091"/>
                      <a:pt x="9043" y="10933"/>
                      <a:pt x="9043" y="10744"/>
                    </a:cubicBezTo>
                    <a:cubicBezTo>
                      <a:pt x="9043" y="10555"/>
                      <a:pt x="9200" y="10398"/>
                      <a:pt x="9389" y="10398"/>
                    </a:cubicBezTo>
                    <a:close/>
                    <a:moveTo>
                      <a:pt x="1009" y="1"/>
                    </a:moveTo>
                    <a:cubicBezTo>
                      <a:pt x="410" y="1"/>
                      <a:pt x="1" y="474"/>
                      <a:pt x="1" y="1009"/>
                    </a:cubicBezTo>
                    <a:cubicBezTo>
                      <a:pt x="1" y="1608"/>
                      <a:pt x="473" y="2049"/>
                      <a:pt x="1009" y="2049"/>
                    </a:cubicBezTo>
                    <a:lnTo>
                      <a:pt x="1356" y="2049"/>
                    </a:lnTo>
                    <a:lnTo>
                      <a:pt x="1356" y="2395"/>
                    </a:lnTo>
                    <a:cubicBezTo>
                      <a:pt x="1356" y="2994"/>
                      <a:pt x="1828" y="3403"/>
                      <a:pt x="2395" y="3403"/>
                    </a:cubicBezTo>
                    <a:lnTo>
                      <a:pt x="5546" y="3403"/>
                    </a:lnTo>
                    <a:lnTo>
                      <a:pt x="5546" y="4128"/>
                    </a:lnTo>
                    <a:lnTo>
                      <a:pt x="4506" y="4128"/>
                    </a:lnTo>
                    <a:cubicBezTo>
                      <a:pt x="3939" y="4128"/>
                      <a:pt x="3466" y="4601"/>
                      <a:pt x="3466" y="5136"/>
                    </a:cubicBezTo>
                    <a:lnTo>
                      <a:pt x="3466" y="6554"/>
                    </a:lnTo>
                    <a:cubicBezTo>
                      <a:pt x="3466" y="7153"/>
                      <a:pt x="3939" y="7594"/>
                      <a:pt x="4506" y="7594"/>
                    </a:cubicBezTo>
                    <a:lnTo>
                      <a:pt x="5546" y="7594"/>
                    </a:lnTo>
                    <a:lnTo>
                      <a:pt x="5546" y="8287"/>
                    </a:lnTo>
                    <a:lnTo>
                      <a:pt x="2395" y="8287"/>
                    </a:lnTo>
                    <a:cubicBezTo>
                      <a:pt x="1797" y="8287"/>
                      <a:pt x="1356" y="8759"/>
                      <a:pt x="1356" y="9326"/>
                    </a:cubicBezTo>
                    <a:lnTo>
                      <a:pt x="1356" y="9673"/>
                    </a:lnTo>
                    <a:lnTo>
                      <a:pt x="1009" y="9673"/>
                    </a:lnTo>
                    <a:cubicBezTo>
                      <a:pt x="410" y="9673"/>
                      <a:pt x="1" y="10146"/>
                      <a:pt x="1" y="10713"/>
                    </a:cubicBezTo>
                    <a:cubicBezTo>
                      <a:pt x="1" y="11280"/>
                      <a:pt x="473" y="11721"/>
                      <a:pt x="1009" y="11721"/>
                    </a:cubicBezTo>
                    <a:lnTo>
                      <a:pt x="2395" y="11721"/>
                    </a:lnTo>
                    <a:cubicBezTo>
                      <a:pt x="2994" y="11721"/>
                      <a:pt x="3403" y="11248"/>
                      <a:pt x="3403" y="10713"/>
                    </a:cubicBezTo>
                    <a:cubicBezTo>
                      <a:pt x="3403" y="10114"/>
                      <a:pt x="2931" y="9673"/>
                      <a:pt x="2395" y="9673"/>
                    </a:cubicBezTo>
                    <a:lnTo>
                      <a:pt x="2049" y="9673"/>
                    </a:lnTo>
                    <a:lnTo>
                      <a:pt x="2049" y="9326"/>
                    </a:lnTo>
                    <a:cubicBezTo>
                      <a:pt x="2049" y="9137"/>
                      <a:pt x="2206" y="8980"/>
                      <a:pt x="2395" y="8980"/>
                    </a:cubicBezTo>
                    <a:lnTo>
                      <a:pt x="5546" y="8980"/>
                    </a:lnTo>
                    <a:lnTo>
                      <a:pt x="5546" y="9673"/>
                    </a:lnTo>
                    <a:lnTo>
                      <a:pt x="5199" y="9673"/>
                    </a:lnTo>
                    <a:cubicBezTo>
                      <a:pt x="4601" y="9673"/>
                      <a:pt x="4160" y="10146"/>
                      <a:pt x="4160" y="10713"/>
                    </a:cubicBezTo>
                    <a:cubicBezTo>
                      <a:pt x="4160" y="11280"/>
                      <a:pt x="4632" y="11721"/>
                      <a:pt x="5199" y="11721"/>
                    </a:cubicBezTo>
                    <a:lnTo>
                      <a:pt x="6554" y="11721"/>
                    </a:lnTo>
                    <a:cubicBezTo>
                      <a:pt x="7153" y="11721"/>
                      <a:pt x="7594" y="11248"/>
                      <a:pt x="7594" y="10713"/>
                    </a:cubicBezTo>
                    <a:cubicBezTo>
                      <a:pt x="7594" y="10114"/>
                      <a:pt x="7121" y="9673"/>
                      <a:pt x="6554" y="9673"/>
                    </a:cubicBezTo>
                    <a:lnTo>
                      <a:pt x="6207" y="9673"/>
                    </a:lnTo>
                    <a:lnTo>
                      <a:pt x="6207" y="8980"/>
                    </a:lnTo>
                    <a:lnTo>
                      <a:pt x="9358" y="8980"/>
                    </a:lnTo>
                    <a:cubicBezTo>
                      <a:pt x="9547" y="8980"/>
                      <a:pt x="9704" y="9137"/>
                      <a:pt x="9704" y="9326"/>
                    </a:cubicBezTo>
                    <a:lnTo>
                      <a:pt x="9704" y="9673"/>
                    </a:lnTo>
                    <a:lnTo>
                      <a:pt x="9358" y="9673"/>
                    </a:lnTo>
                    <a:cubicBezTo>
                      <a:pt x="8759" y="9673"/>
                      <a:pt x="8350" y="10146"/>
                      <a:pt x="8350" y="10713"/>
                    </a:cubicBezTo>
                    <a:cubicBezTo>
                      <a:pt x="8350" y="11280"/>
                      <a:pt x="8791" y="11721"/>
                      <a:pt x="9358" y="11721"/>
                    </a:cubicBezTo>
                    <a:lnTo>
                      <a:pt x="10744" y="11721"/>
                    </a:lnTo>
                    <a:cubicBezTo>
                      <a:pt x="11311" y="11721"/>
                      <a:pt x="11752" y="11248"/>
                      <a:pt x="11752" y="10713"/>
                    </a:cubicBezTo>
                    <a:cubicBezTo>
                      <a:pt x="11752" y="10114"/>
                      <a:pt x="11280" y="9673"/>
                      <a:pt x="10744" y="9673"/>
                    </a:cubicBezTo>
                    <a:lnTo>
                      <a:pt x="10366" y="9673"/>
                    </a:lnTo>
                    <a:lnTo>
                      <a:pt x="10366" y="9326"/>
                    </a:lnTo>
                    <a:cubicBezTo>
                      <a:pt x="10366" y="8728"/>
                      <a:pt x="9925" y="8287"/>
                      <a:pt x="9358" y="8287"/>
                    </a:cubicBezTo>
                    <a:lnTo>
                      <a:pt x="6207" y="8287"/>
                    </a:lnTo>
                    <a:lnTo>
                      <a:pt x="6207" y="7594"/>
                    </a:lnTo>
                    <a:lnTo>
                      <a:pt x="7216" y="7594"/>
                    </a:lnTo>
                    <a:cubicBezTo>
                      <a:pt x="7814" y="7594"/>
                      <a:pt x="8287" y="7121"/>
                      <a:pt x="8287" y="6554"/>
                    </a:cubicBezTo>
                    <a:lnTo>
                      <a:pt x="8287" y="5136"/>
                    </a:lnTo>
                    <a:cubicBezTo>
                      <a:pt x="8287" y="4569"/>
                      <a:pt x="7814" y="4128"/>
                      <a:pt x="7216" y="4128"/>
                    </a:cubicBezTo>
                    <a:lnTo>
                      <a:pt x="6207" y="4128"/>
                    </a:lnTo>
                    <a:lnTo>
                      <a:pt x="6207" y="3403"/>
                    </a:lnTo>
                    <a:lnTo>
                      <a:pt x="9389" y="3403"/>
                    </a:lnTo>
                    <a:cubicBezTo>
                      <a:pt x="9988" y="3403"/>
                      <a:pt x="10429" y="2931"/>
                      <a:pt x="10429" y="2395"/>
                    </a:cubicBezTo>
                    <a:lnTo>
                      <a:pt x="10429" y="2049"/>
                    </a:lnTo>
                    <a:lnTo>
                      <a:pt x="10776" y="2049"/>
                    </a:lnTo>
                    <a:cubicBezTo>
                      <a:pt x="11374" y="2049"/>
                      <a:pt x="11815" y="1576"/>
                      <a:pt x="11815" y="1009"/>
                    </a:cubicBezTo>
                    <a:cubicBezTo>
                      <a:pt x="11815" y="411"/>
                      <a:pt x="11343" y="1"/>
                      <a:pt x="10776" y="1"/>
                    </a:cubicBezTo>
                    <a:lnTo>
                      <a:pt x="9389" y="1"/>
                    </a:lnTo>
                    <a:cubicBezTo>
                      <a:pt x="8822" y="1"/>
                      <a:pt x="8381" y="474"/>
                      <a:pt x="8381" y="1009"/>
                    </a:cubicBezTo>
                    <a:cubicBezTo>
                      <a:pt x="8381" y="1608"/>
                      <a:pt x="8854" y="2049"/>
                      <a:pt x="9389" y="2049"/>
                    </a:cubicBezTo>
                    <a:lnTo>
                      <a:pt x="9767" y="2049"/>
                    </a:lnTo>
                    <a:lnTo>
                      <a:pt x="9767" y="2395"/>
                    </a:lnTo>
                    <a:cubicBezTo>
                      <a:pt x="9767" y="2584"/>
                      <a:pt x="9610" y="2742"/>
                      <a:pt x="9389" y="2742"/>
                    </a:cubicBezTo>
                    <a:lnTo>
                      <a:pt x="6239" y="2742"/>
                    </a:lnTo>
                    <a:lnTo>
                      <a:pt x="6239" y="2049"/>
                    </a:lnTo>
                    <a:lnTo>
                      <a:pt x="6617" y="2049"/>
                    </a:lnTo>
                    <a:cubicBezTo>
                      <a:pt x="7184" y="2049"/>
                      <a:pt x="7625" y="1576"/>
                      <a:pt x="7625" y="1009"/>
                    </a:cubicBezTo>
                    <a:cubicBezTo>
                      <a:pt x="7625" y="411"/>
                      <a:pt x="7153" y="1"/>
                      <a:pt x="6617" y="1"/>
                    </a:cubicBezTo>
                    <a:lnTo>
                      <a:pt x="5231" y="1"/>
                    </a:lnTo>
                    <a:cubicBezTo>
                      <a:pt x="4632" y="1"/>
                      <a:pt x="4191" y="474"/>
                      <a:pt x="4191" y="1009"/>
                    </a:cubicBezTo>
                    <a:cubicBezTo>
                      <a:pt x="4191" y="1608"/>
                      <a:pt x="4664" y="2049"/>
                      <a:pt x="5231" y="2049"/>
                    </a:cubicBezTo>
                    <a:lnTo>
                      <a:pt x="5577" y="2049"/>
                    </a:lnTo>
                    <a:lnTo>
                      <a:pt x="5577" y="2742"/>
                    </a:lnTo>
                    <a:lnTo>
                      <a:pt x="2427" y="2742"/>
                    </a:lnTo>
                    <a:cubicBezTo>
                      <a:pt x="2238" y="2742"/>
                      <a:pt x="2080" y="2584"/>
                      <a:pt x="2080" y="2395"/>
                    </a:cubicBezTo>
                    <a:lnTo>
                      <a:pt x="2080" y="2049"/>
                    </a:lnTo>
                    <a:lnTo>
                      <a:pt x="2427" y="2049"/>
                    </a:lnTo>
                    <a:cubicBezTo>
                      <a:pt x="3025" y="2049"/>
                      <a:pt x="3466" y="1576"/>
                      <a:pt x="3466" y="1009"/>
                    </a:cubicBezTo>
                    <a:cubicBezTo>
                      <a:pt x="3466" y="411"/>
                      <a:pt x="2994" y="1"/>
                      <a:pt x="24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28" name="Google Shape;9205;p73">
                <a:extLst>
                  <a:ext uri="{FF2B5EF4-FFF2-40B4-BE49-F238E27FC236}">
                    <a16:creationId xmlns:a16="http://schemas.microsoft.com/office/drawing/2014/main" id="{3EE01A03-9150-5BAE-6BDF-509260B297B3}"/>
                  </a:ext>
                </a:extLst>
              </p:cNvPr>
              <p:cNvGrpSpPr/>
              <p:nvPr/>
            </p:nvGrpSpPr>
            <p:grpSpPr>
              <a:xfrm>
                <a:off x="2036574" y="2923500"/>
                <a:ext cx="503276" cy="502894"/>
                <a:chOff x="1413250" y="2680675"/>
                <a:chExt cx="297750" cy="297525"/>
              </a:xfrm>
              <a:grpFill/>
            </p:grpSpPr>
            <p:sp>
              <p:nvSpPr>
                <p:cNvPr id="431" name="Google Shape;9206;p73">
                  <a:extLst>
                    <a:ext uri="{FF2B5EF4-FFF2-40B4-BE49-F238E27FC236}">
                      <a16:creationId xmlns:a16="http://schemas.microsoft.com/office/drawing/2014/main" id="{D33C9B0E-4C3F-0CB2-69F8-08849B85798F}"/>
                    </a:ext>
                  </a:extLst>
                </p:cNvPr>
                <p:cNvSpPr/>
                <p:nvPr/>
              </p:nvSpPr>
              <p:spPr>
                <a:xfrm>
                  <a:off x="1413250" y="2680675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10460" y="1418"/>
                      </a:moveTo>
                      <a:lnTo>
                        <a:pt x="10460" y="7719"/>
                      </a:lnTo>
                      <a:lnTo>
                        <a:pt x="1387" y="7719"/>
                      </a:lnTo>
                      <a:lnTo>
                        <a:pt x="1387" y="1418"/>
                      </a:lnTo>
                      <a:close/>
                      <a:moveTo>
                        <a:pt x="5577" y="8380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380"/>
                      </a:lnTo>
                      <a:close/>
                      <a:moveTo>
                        <a:pt x="6396" y="8380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380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25"/>
                      </a:lnTo>
                      <a:lnTo>
                        <a:pt x="378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89" y="7719"/>
                        <a:pt x="32" y="7876"/>
                        <a:pt x="32" y="8097"/>
                      </a:cubicBezTo>
                      <a:cubicBezTo>
                        <a:pt x="32" y="8286"/>
                        <a:pt x="189" y="8443"/>
                        <a:pt x="378" y="8443"/>
                      </a:cubicBezTo>
                      <a:lnTo>
                        <a:pt x="4758" y="8443"/>
                      </a:lnTo>
                      <a:lnTo>
                        <a:pt x="3560" y="11436"/>
                      </a:lnTo>
                      <a:cubicBezTo>
                        <a:pt x="3497" y="11625"/>
                        <a:pt x="3560" y="11814"/>
                        <a:pt x="3749" y="11877"/>
                      </a:cubicBezTo>
                      <a:cubicBezTo>
                        <a:pt x="3803" y="11893"/>
                        <a:pt x="3855" y="11901"/>
                        <a:pt x="3903" y="11901"/>
                      </a:cubicBezTo>
                      <a:cubicBezTo>
                        <a:pt x="4052" y="11901"/>
                        <a:pt x="4167" y="11824"/>
                        <a:pt x="4191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75" y="11184"/>
                        <a:pt x="6333" y="11027"/>
                        <a:pt x="6333" y="10838"/>
                      </a:cubicBezTo>
                      <a:lnTo>
                        <a:pt x="6333" y="9830"/>
                      </a:lnTo>
                      <a:lnTo>
                        <a:pt x="6995" y="9830"/>
                      </a:lnTo>
                      <a:lnTo>
                        <a:pt x="7751" y="11657"/>
                      </a:lnTo>
                      <a:cubicBezTo>
                        <a:pt x="7798" y="11824"/>
                        <a:pt x="7918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81" y="11783"/>
                        <a:pt x="8444" y="11594"/>
                        <a:pt x="8381" y="11436"/>
                      </a:cubicBezTo>
                      <a:lnTo>
                        <a:pt x="7184" y="8443"/>
                      </a:lnTo>
                      <a:lnTo>
                        <a:pt x="11563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63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63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63" y="725"/>
                      </a:cubicBezTo>
                      <a:lnTo>
                        <a:pt x="6301" y="725"/>
                      </a:ln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32" name="Google Shape;9207;p73">
                  <a:extLst>
                    <a:ext uri="{FF2B5EF4-FFF2-40B4-BE49-F238E27FC236}">
                      <a16:creationId xmlns:a16="http://schemas.microsoft.com/office/drawing/2014/main" id="{E2B5C224-5ABD-EAC6-9C23-BEF262F17603}"/>
                    </a:ext>
                  </a:extLst>
                </p:cNvPr>
                <p:cNvSpPr/>
                <p:nvPr/>
              </p:nvSpPr>
              <p:spPr>
                <a:xfrm>
                  <a:off x="1465225" y="2805100"/>
                  <a:ext cx="528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081" extrusionOk="0">
                      <a:moveTo>
                        <a:pt x="1387" y="663"/>
                      </a:moveTo>
                      <a:lnTo>
                        <a:pt x="1387" y="1387"/>
                      </a:lnTo>
                      <a:lnTo>
                        <a:pt x="694" y="1387"/>
                      </a:lnTo>
                      <a:lnTo>
                        <a:pt x="694" y="663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734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1765" y="2080"/>
                      </a:lnTo>
                      <a:cubicBezTo>
                        <a:pt x="1954" y="2080"/>
                        <a:pt x="2112" y="1923"/>
                        <a:pt x="2112" y="1734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1"/>
                        <a:pt x="176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33" name="Google Shape;9208;p73">
                  <a:extLst>
                    <a:ext uri="{FF2B5EF4-FFF2-40B4-BE49-F238E27FC236}">
                      <a16:creationId xmlns:a16="http://schemas.microsoft.com/office/drawing/2014/main" id="{AD479AB5-3186-DD48-01CD-056B02387FB7}"/>
                    </a:ext>
                  </a:extLst>
                </p:cNvPr>
                <p:cNvSpPr/>
                <p:nvPr/>
              </p:nvSpPr>
              <p:spPr>
                <a:xfrm>
                  <a:off x="1535325" y="2769675"/>
                  <a:ext cx="528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3498" extrusionOk="0">
                      <a:moveTo>
                        <a:pt x="1387" y="662"/>
                      </a:moveTo>
                      <a:lnTo>
                        <a:pt x="1387" y="2741"/>
                      </a:lnTo>
                      <a:lnTo>
                        <a:pt x="694" y="2741"/>
                      </a:lnTo>
                      <a:lnTo>
                        <a:pt x="694" y="662"/>
                      </a:lnTo>
                      <a:close/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3151"/>
                      </a:lnTo>
                      <a:cubicBezTo>
                        <a:pt x="1" y="3340"/>
                        <a:pt x="158" y="3497"/>
                        <a:pt x="379" y="3497"/>
                      </a:cubicBezTo>
                      <a:lnTo>
                        <a:pt x="1733" y="3497"/>
                      </a:lnTo>
                      <a:lnTo>
                        <a:pt x="1733" y="3466"/>
                      </a:lnTo>
                      <a:cubicBezTo>
                        <a:pt x="1954" y="3466"/>
                        <a:pt x="2112" y="3308"/>
                        <a:pt x="2112" y="3119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34" name="Google Shape;9209;p73">
                  <a:extLst>
                    <a:ext uri="{FF2B5EF4-FFF2-40B4-BE49-F238E27FC236}">
                      <a16:creationId xmlns:a16="http://schemas.microsoft.com/office/drawing/2014/main" id="{AF4176B6-A2AE-324A-BC18-12281CC448E5}"/>
                    </a:ext>
                  </a:extLst>
                </p:cNvPr>
                <p:cNvSpPr/>
                <p:nvPr/>
              </p:nvSpPr>
              <p:spPr>
                <a:xfrm>
                  <a:off x="1604650" y="2733425"/>
                  <a:ext cx="527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4916" extrusionOk="0">
                      <a:moveTo>
                        <a:pt x="1418" y="726"/>
                      </a:moveTo>
                      <a:lnTo>
                        <a:pt x="1418" y="4254"/>
                      </a:lnTo>
                      <a:lnTo>
                        <a:pt x="725" y="4254"/>
                      </a:lnTo>
                      <a:lnTo>
                        <a:pt x="725" y="72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lnTo>
                        <a:pt x="0" y="4569"/>
                      </a:lnTo>
                      <a:cubicBezTo>
                        <a:pt x="0" y="4758"/>
                        <a:pt x="158" y="4916"/>
                        <a:pt x="347" y="4916"/>
                      </a:cubicBezTo>
                      <a:lnTo>
                        <a:pt x="1764" y="4916"/>
                      </a:lnTo>
                      <a:cubicBezTo>
                        <a:pt x="1953" y="4916"/>
                        <a:pt x="2111" y="4758"/>
                        <a:pt x="2111" y="4569"/>
                      </a:cubicBezTo>
                      <a:lnTo>
                        <a:pt x="2111" y="348"/>
                      </a:lnTo>
                      <a:cubicBezTo>
                        <a:pt x="2111" y="159"/>
                        <a:pt x="1953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29" name="Google Shape;9210;p73">
                <a:extLst>
                  <a:ext uri="{FF2B5EF4-FFF2-40B4-BE49-F238E27FC236}">
                    <a16:creationId xmlns:a16="http://schemas.microsoft.com/office/drawing/2014/main" id="{32416E35-1AE4-12DA-A0FC-A4A429E60428}"/>
                  </a:ext>
                </a:extLst>
              </p:cNvPr>
              <p:cNvSpPr/>
              <p:nvPr/>
            </p:nvSpPr>
            <p:spPr>
              <a:xfrm>
                <a:off x="5271859" y="1687892"/>
                <a:ext cx="387450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9169" h="11846" extrusionOk="0">
                    <a:moveTo>
                      <a:pt x="4695" y="2079"/>
                    </a:moveTo>
                    <a:cubicBezTo>
                      <a:pt x="5073" y="2079"/>
                      <a:pt x="5388" y="2394"/>
                      <a:pt x="5388" y="2772"/>
                    </a:cubicBezTo>
                    <a:cubicBezTo>
                      <a:pt x="5388" y="3181"/>
                      <a:pt x="5073" y="3496"/>
                      <a:pt x="4695" y="3496"/>
                    </a:cubicBezTo>
                    <a:cubicBezTo>
                      <a:pt x="4285" y="3496"/>
                      <a:pt x="3970" y="3181"/>
                      <a:pt x="3970" y="2772"/>
                    </a:cubicBezTo>
                    <a:cubicBezTo>
                      <a:pt x="3970" y="2394"/>
                      <a:pt x="4285" y="2079"/>
                      <a:pt x="4695" y="2079"/>
                    </a:cubicBezTo>
                    <a:close/>
                    <a:moveTo>
                      <a:pt x="4695" y="4189"/>
                    </a:moveTo>
                    <a:cubicBezTo>
                      <a:pt x="5640" y="4189"/>
                      <a:pt x="6428" y="4977"/>
                      <a:pt x="6428" y="5922"/>
                    </a:cubicBezTo>
                    <a:lnTo>
                      <a:pt x="6428" y="6300"/>
                    </a:lnTo>
                    <a:lnTo>
                      <a:pt x="2962" y="6300"/>
                    </a:lnTo>
                    <a:lnTo>
                      <a:pt x="2962" y="5922"/>
                    </a:lnTo>
                    <a:cubicBezTo>
                      <a:pt x="2962" y="4945"/>
                      <a:pt x="3750" y="4189"/>
                      <a:pt x="4695" y="4189"/>
                    </a:cubicBezTo>
                    <a:close/>
                    <a:moveTo>
                      <a:pt x="4730" y="664"/>
                    </a:moveTo>
                    <a:cubicBezTo>
                      <a:pt x="6870" y="664"/>
                      <a:pt x="8538" y="2418"/>
                      <a:pt x="8538" y="4473"/>
                    </a:cubicBezTo>
                    <a:cubicBezTo>
                      <a:pt x="8538" y="5544"/>
                      <a:pt x="8097" y="6552"/>
                      <a:pt x="7310" y="7277"/>
                    </a:cubicBezTo>
                    <a:cubicBezTo>
                      <a:pt x="7215" y="7403"/>
                      <a:pt x="7121" y="7466"/>
                      <a:pt x="6995" y="7497"/>
                    </a:cubicBezTo>
                    <a:cubicBezTo>
                      <a:pt x="6774" y="7718"/>
                      <a:pt x="6522" y="7907"/>
                      <a:pt x="6459" y="8285"/>
                    </a:cubicBezTo>
                    <a:lnTo>
                      <a:pt x="5041" y="8285"/>
                    </a:lnTo>
                    <a:lnTo>
                      <a:pt x="5041" y="6993"/>
                    </a:lnTo>
                    <a:lnTo>
                      <a:pt x="6774" y="6993"/>
                    </a:lnTo>
                    <a:cubicBezTo>
                      <a:pt x="6963" y="6993"/>
                      <a:pt x="7121" y="6836"/>
                      <a:pt x="7121" y="6647"/>
                    </a:cubicBezTo>
                    <a:lnTo>
                      <a:pt x="7121" y="5922"/>
                    </a:lnTo>
                    <a:cubicBezTo>
                      <a:pt x="7121" y="4945"/>
                      <a:pt x="6585" y="4126"/>
                      <a:pt x="5734" y="3717"/>
                    </a:cubicBezTo>
                    <a:cubicBezTo>
                      <a:pt x="5987" y="3496"/>
                      <a:pt x="6113" y="3181"/>
                      <a:pt x="6113" y="2835"/>
                    </a:cubicBezTo>
                    <a:cubicBezTo>
                      <a:pt x="6113" y="2079"/>
                      <a:pt x="5482" y="1448"/>
                      <a:pt x="4726" y="1448"/>
                    </a:cubicBezTo>
                    <a:cubicBezTo>
                      <a:pt x="3970" y="1448"/>
                      <a:pt x="3340" y="2079"/>
                      <a:pt x="3340" y="2835"/>
                    </a:cubicBezTo>
                    <a:cubicBezTo>
                      <a:pt x="3340" y="3181"/>
                      <a:pt x="3466" y="3496"/>
                      <a:pt x="3687" y="3717"/>
                    </a:cubicBezTo>
                    <a:cubicBezTo>
                      <a:pt x="2868" y="4126"/>
                      <a:pt x="2332" y="4945"/>
                      <a:pt x="2332" y="5922"/>
                    </a:cubicBezTo>
                    <a:lnTo>
                      <a:pt x="2332" y="6647"/>
                    </a:lnTo>
                    <a:cubicBezTo>
                      <a:pt x="2332" y="6836"/>
                      <a:pt x="2489" y="6993"/>
                      <a:pt x="2679" y="6993"/>
                    </a:cubicBezTo>
                    <a:lnTo>
                      <a:pt x="4411" y="6993"/>
                    </a:lnTo>
                    <a:lnTo>
                      <a:pt x="4411" y="8411"/>
                    </a:lnTo>
                    <a:lnTo>
                      <a:pt x="2931" y="8411"/>
                    </a:lnTo>
                    <a:lnTo>
                      <a:pt x="2931" y="8380"/>
                    </a:lnTo>
                    <a:cubicBezTo>
                      <a:pt x="2836" y="7938"/>
                      <a:pt x="2615" y="7749"/>
                      <a:pt x="2363" y="7560"/>
                    </a:cubicBezTo>
                    <a:cubicBezTo>
                      <a:pt x="2300" y="7466"/>
                      <a:pt x="2174" y="7403"/>
                      <a:pt x="2048" y="7277"/>
                    </a:cubicBezTo>
                    <a:cubicBezTo>
                      <a:pt x="1135" y="6395"/>
                      <a:pt x="757" y="5135"/>
                      <a:pt x="946" y="3874"/>
                    </a:cubicBezTo>
                    <a:cubicBezTo>
                      <a:pt x="1198" y="2236"/>
                      <a:pt x="2615" y="881"/>
                      <a:pt x="4254" y="692"/>
                    </a:cubicBezTo>
                    <a:cubicBezTo>
                      <a:pt x="4415" y="673"/>
                      <a:pt x="4574" y="664"/>
                      <a:pt x="4730" y="664"/>
                    </a:cubicBezTo>
                    <a:close/>
                    <a:moveTo>
                      <a:pt x="6428" y="9073"/>
                    </a:moveTo>
                    <a:lnTo>
                      <a:pt x="6428" y="9419"/>
                    </a:lnTo>
                    <a:cubicBezTo>
                      <a:pt x="6428" y="9640"/>
                      <a:pt x="6270" y="9797"/>
                      <a:pt x="6081" y="9797"/>
                    </a:cubicBezTo>
                    <a:lnTo>
                      <a:pt x="3309" y="9797"/>
                    </a:lnTo>
                    <a:cubicBezTo>
                      <a:pt x="3120" y="9797"/>
                      <a:pt x="2962" y="9640"/>
                      <a:pt x="2962" y="9419"/>
                    </a:cubicBezTo>
                    <a:lnTo>
                      <a:pt x="2962" y="9073"/>
                    </a:lnTo>
                    <a:close/>
                    <a:moveTo>
                      <a:pt x="5703" y="10459"/>
                    </a:moveTo>
                    <a:lnTo>
                      <a:pt x="5703" y="10805"/>
                    </a:lnTo>
                    <a:cubicBezTo>
                      <a:pt x="5703" y="10994"/>
                      <a:pt x="5545" y="11183"/>
                      <a:pt x="5356" y="11183"/>
                    </a:cubicBezTo>
                    <a:lnTo>
                      <a:pt x="3970" y="11183"/>
                    </a:lnTo>
                    <a:cubicBezTo>
                      <a:pt x="3781" y="11183"/>
                      <a:pt x="3624" y="10994"/>
                      <a:pt x="3624" y="10805"/>
                    </a:cubicBezTo>
                    <a:lnTo>
                      <a:pt x="3624" y="10459"/>
                    </a:lnTo>
                    <a:close/>
                    <a:moveTo>
                      <a:pt x="4662" y="0"/>
                    </a:moveTo>
                    <a:cubicBezTo>
                      <a:pt x="4486" y="0"/>
                      <a:pt x="4308" y="10"/>
                      <a:pt x="4128" y="31"/>
                    </a:cubicBezTo>
                    <a:cubicBezTo>
                      <a:pt x="2174" y="251"/>
                      <a:pt x="568" y="1827"/>
                      <a:pt x="253" y="3780"/>
                    </a:cubicBezTo>
                    <a:cubicBezTo>
                      <a:pt x="1" y="5229"/>
                      <a:pt x="505" y="6710"/>
                      <a:pt x="1576" y="7749"/>
                    </a:cubicBezTo>
                    <a:cubicBezTo>
                      <a:pt x="1733" y="7875"/>
                      <a:pt x="1859" y="7970"/>
                      <a:pt x="1922" y="8064"/>
                    </a:cubicBezTo>
                    <a:cubicBezTo>
                      <a:pt x="2206" y="8285"/>
                      <a:pt x="2237" y="8348"/>
                      <a:pt x="2237" y="8695"/>
                    </a:cubicBezTo>
                    <a:lnTo>
                      <a:pt x="2237" y="9388"/>
                    </a:lnTo>
                    <a:cubicBezTo>
                      <a:pt x="2237" y="9829"/>
                      <a:pt x="2521" y="10238"/>
                      <a:pt x="2962" y="10396"/>
                    </a:cubicBezTo>
                    <a:lnTo>
                      <a:pt x="2962" y="10774"/>
                    </a:lnTo>
                    <a:cubicBezTo>
                      <a:pt x="2962" y="11404"/>
                      <a:pt x="3435" y="11845"/>
                      <a:pt x="3970" y="11845"/>
                    </a:cubicBezTo>
                    <a:lnTo>
                      <a:pt x="5356" y="11845"/>
                    </a:lnTo>
                    <a:cubicBezTo>
                      <a:pt x="5955" y="11845"/>
                      <a:pt x="6396" y="11372"/>
                      <a:pt x="6396" y="10805"/>
                    </a:cubicBezTo>
                    <a:lnTo>
                      <a:pt x="6396" y="10427"/>
                    </a:lnTo>
                    <a:cubicBezTo>
                      <a:pt x="6774" y="10270"/>
                      <a:pt x="7089" y="9923"/>
                      <a:pt x="7089" y="9451"/>
                    </a:cubicBezTo>
                    <a:lnTo>
                      <a:pt x="7089" y="8726"/>
                    </a:lnTo>
                    <a:cubicBezTo>
                      <a:pt x="7089" y="8380"/>
                      <a:pt x="7121" y="8348"/>
                      <a:pt x="7404" y="8096"/>
                    </a:cubicBezTo>
                    <a:cubicBezTo>
                      <a:pt x="7499" y="8033"/>
                      <a:pt x="7593" y="7938"/>
                      <a:pt x="7751" y="7812"/>
                    </a:cubicBezTo>
                    <a:cubicBezTo>
                      <a:pt x="8664" y="6962"/>
                      <a:pt x="9169" y="5765"/>
                      <a:pt x="9169" y="4504"/>
                    </a:cubicBezTo>
                    <a:cubicBezTo>
                      <a:pt x="9169" y="2060"/>
                      <a:pt x="7186" y="0"/>
                      <a:pt x="46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330" name="Google Shape;9211;p73">
                <a:extLst>
                  <a:ext uri="{FF2B5EF4-FFF2-40B4-BE49-F238E27FC236}">
                    <a16:creationId xmlns:a16="http://schemas.microsoft.com/office/drawing/2014/main" id="{242E8A51-AE35-91BB-13D6-1832D4DFEBAD}"/>
                  </a:ext>
                </a:extLst>
              </p:cNvPr>
              <p:cNvSpPr/>
              <p:nvPr/>
            </p:nvSpPr>
            <p:spPr>
              <a:xfrm>
                <a:off x="5203298" y="2281976"/>
                <a:ext cx="524573" cy="498585"/>
              </a:xfrm>
              <a:custGeom>
                <a:avLst/>
                <a:gdLst/>
                <a:ahLst/>
                <a:cxnLst/>
                <a:rect l="l" t="t" r="r" b="b"/>
                <a:pathLst>
                  <a:path w="12414" h="11799" extrusionOk="0">
                    <a:moveTo>
                      <a:pt x="8979" y="2127"/>
                    </a:moveTo>
                    <a:cubicBezTo>
                      <a:pt x="9247" y="2127"/>
                      <a:pt x="9515" y="2229"/>
                      <a:pt x="9704" y="2434"/>
                    </a:cubicBezTo>
                    <a:cubicBezTo>
                      <a:pt x="10113" y="2812"/>
                      <a:pt x="10113" y="3473"/>
                      <a:pt x="9704" y="3883"/>
                    </a:cubicBezTo>
                    <a:lnTo>
                      <a:pt x="8885" y="4702"/>
                    </a:lnTo>
                    <a:cubicBezTo>
                      <a:pt x="8790" y="4765"/>
                      <a:pt x="8696" y="4860"/>
                      <a:pt x="8601" y="4891"/>
                    </a:cubicBezTo>
                    <a:cubicBezTo>
                      <a:pt x="8790" y="4513"/>
                      <a:pt x="8727" y="4041"/>
                      <a:pt x="8412" y="3726"/>
                    </a:cubicBezTo>
                    <a:cubicBezTo>
                      <a:pt x="8206" y="3520"/>
                      <a:pt x="7933" y="3408"/>
                      <a:pt x="7654" y="3408"/>
                    </a:cubicBezTo>
                    <a:cubicBezTo>
                      <a:pt x="7507" y="3408"/>
                      <a:pt x="7357" y="3439"/>
                      <a:pt x="7215" y="3505"/>
                    </a:cubicBezTo>
                    <a:cubicBezTo>
                      <a:pt x="7278" y="3410"/>
                      <a:pt x="7341" y="3316"/>
                      <a:pt x="7436" y="3253"/>
                    </a:cubicBezTo>
                    <a:lnTo>
                      <a:pt x="8255" y="2434"/>
                    </a:lnTo>
                    <a:cubicBezTo>
                      <a:pt x="8444" y="2229"/>
                      <a:pt x="8711" y="2127"/>
                      <a:pt x="8979" y="2127"/>
                    </a:cubicBezTo>
                    <a:close/>
                    <a:moveTo>
                      <a:pt x="9027" y="685"/>
                    </a:moveTo>
                    <a:cubicBezTo>
                      <a:pt x="9649" y="685"/>
                      <a:pt x="10271" y="922"/>
                      <a:pt x="10744" y="1394"/>
                    </a:cubicBezTo>
                    <a:cubicBezTo>
                      <a:pt x="11689" y="2339"/>
                      <a:pt x="11689" y="3883"/>
                      <a:pt x="10744" y="4828"/>
                    </a:cubicBezTo>
                    <a:lnTo>
                      <a:pt x="9893" y="5647"/>
                    </a:lnTo>
                    <a:cubicBezTo>
                      <a:pt x="9431" y="6109"/>
                      <a:pt x="8816" y="6356"/>
                      <a:pt x="8187" y="6356"/>
                    </a:cubicBezTo>
                    <a:cubicBezTo>
                      <a:pt x="7914" y="6356"/>
                      <a:pt x="7639" y="6310"/>
                      <a:pt x="7373" y="6214"/>
                    </a:cubicBezTo>
                    <a:lnTo>
                      <a:pt x="7940" y="5647"/>
                    </a:lnTo>
                    <a:cubicBezTo>
                      <a:pt x="8008" y="5655"/>
                      <a:pt x="8077" y="5659"/>
                      <a:pt x="8146" y="5659"/>
                    </a:cubicBezTo>
                    <a:cubicBezTo>
                      <a:pt x="8617" y="5659"/>
                      <a:pt x="9087" y="5477"/>
                      <a:pt x="9389" y="5175"/>
                    </a:cubicBezTo>
                    <a:lnTo>
                      <a:pt x="10208" y="4356"/>
                    </a:lnTo>
                    <a:cubicBezTo>
                      <a:pt x="10901" y="3694"/>
                      <a:pt x="10901" y="2591"/>
                      <a:pt x="10208" y="1898"/>
                    </a:cubicBezTo>
                    <a:cubicBezTo>
                      <a:pt x="9877" y="1567"/>
                      <a:pt x="9436" y="1402"/>
                      <a:pt x="8995" y="1402"/>
                    </a:cubicBezTo>
                    <a:cubicBezTo>
                      <a:pt x="8554" y="1402"/>
                      <a:pt x="8113" y="1567"/>
                      <a:pt x="7782" y="1898"/>
                    </a:cubicBezTo>
                    <a:lnTo>
                      <a:pt x="6931" y="2749"/>
                    </a:lnTo>
                    <a:cubicBezTo>
                      <a:pt x="6553" y="3127"/>
                      <a:pt x="6396" y="3694"/>
                      <a:pt x="6490" y="4198"/>
                    </a:cubicBezTo>
                    <a:lnTo>
                      <a:pt x="5923" y="4734"/>
                    </a:lnTo>
                    <a:cubicBezTo>
                      <a:pt x="5608" y="3883"/>
                      <a:pt x="5797" y="2906"/>
                      <a:pt x="6490" y="2213"/>
                    </a:cubicBezTo>
                    <a:lnTo>
                      <a:pt x="7309" y="1394"/>
                    </a:lnTo>
                    <a:cubicBezTo>
                      <a:pt x="7782" y="922"/>
                      <a:pt x="8404" y="685"/>
                      <a:pt x="9027" y="685"/>
                    </a:cubicBezTo>
                    <a:close/>
                    <a:moveTo>
                      <a:pt x="7703" y="4104"/>
                    </a:moveTo>
                    <a:cubicBezTo>
                      <a:pt x="7790" y="4104"/>
                      <a:pt x="7877" y="4135"/>
                      <a:pt x="7940" y="4198"/>
                    </a:cubicBezTo>
                    <a:cubicBezTo>
                      <a:pt x="8066" y="4324"/>
                      <a:pt x="8066" y="4545"/>
                      <a:pt x="7940" y="4671"/>
                    </a:cubicBezTo>
                    <a:lnTo>
                      <a:pt x="4978" y="7632"/>
                    </a:lnTo>
                    <a:cubicBezTo>
                      <a:pt x="4915" y="7679"/>
                      <a:pt x="4828" y="7703"/>
                      <a:pt x="4742" y="7703"/>
                    </a:cubicBezTo>
                    <a:cubicBezTo>
                      <a:pt x="4655" y="7703"/>
                      <a:pt x="4569" y="7679"/>
                      <a:pt x="4506" y="7632"/>
                    </a:cubicBezTo>
                    <a:cubicBezTo>
                      <a:pt x="4380" y="7506"/>
                      <a:pt x="4380" y="7254"/>
                      <a:pt x="4506" y="7160"/>
                    </a:cubicBezTo>
                    <a:lnTo>
                      <a:pt x="7467" y="4198"/>
                    </a:lnTo>
                    <a:cubicBezTo>
                      <a:pt x="7530" y="4135"/>
                      <a:pt x="7617" y="4104"/>
                      <a:pt x="7703" y="4104"/>
                    </a:cubicBezTo>
                    <a:close/>
                    <a:moveTo>
                      <a:pt x="3781" y="6939"/>
                    </a:moveTo>
                    <a:lnTo>
                      <a:pt x="3781" y="6939"/>
                    </a:lnTo>
                    <a:cubicBezTo>
                      <a:pt x="3592" y="7349"/>
                      <a:pt x="3686" y="7821"/>
                      <a:pt x="4001" y="8136"/>
                    </a:cubicBezTo>
                    <a:cubicBezTo>
                      <a:pt x="4198" y="8333"/>
                      <a:pt x="4457" y="8432"/>
                      <a:pt x="4715" y="8432"/>
                    </a:cubicBezTo>
                    <a:cubicBezTo>
                      <a:pt x="4870" y="8432"/>
                      <a:pt x="5025" y="8396"/>
                      <a:pt x="5167" y="8325"/>
                    </a:cubicBezTo>
                    <a:lnTo>
                      <a:pt x="5167" y="8325"/>
                    </a:lnTo>
                    <a:cubicBezTo>
                      <a:pt x="5136" y="8451"/>
                      <a:pt x="5041" y="8514"/>
                      <a:pt x="4978" y="8609"/>
                    </a:cubicBezTo>
                    <a:lnTo>
                      <a:pt x="4159" y="9428"/>
                    </a:lnTo>
                    <a:cubicBezTo>
                      <a:pt x="3954" y="9633"/>
                      <a:pt x="3686" y="9735"/>
                      <a:pt x="3419" y="9735"/>
                    </a:cubicBezTo>
                    <a:cubicBezTo>
                      <a:pt x="3151" y="9735"/>
                      <a:pt x="2883" y="9633"/>
                      <a:pt x="2678" y="9428"/>
                    </a:cubicBezTo>
                    <a:cubicBezTo>
                      <a:pt x="2300" y="9050"/>
                      <a:pt x="2300" y="8357"/>
                      <a:pt x="2678" y="7979"/>
                    </a:cubicBezTo>
                    <a:lnTo>
                      <a:pt x="3529" y="7160"/>
                    </a:lnTo>
                    <a:cubicBezTo>
                      <a:pt x="3592" y="7065"/>
                      <a:pt x="3718" y="7002"/>
                      <a:pt x="3781" y="6939"/>
                    </a:cubicBezTo>
                    <a:close/>
                    <a:moveTo>
                      <a:pt x="4212" y="5467"/>
                    </a:moveTo>
                    <a:cubicBezTo>
                      <a:pt x="4492" y="5467"/>
                      <a:pt x="4773" y="5516"/>
                      <a:pt x="5041" y="5616"/>
                    </a:cubicBezTo>
                    <a:lnTo>
                      <a:pt x="4506" y="6151"/>
                    </a:lnTo>
                    <a:cubicBezTo>
                      <a:pt x="4437" y="6143"/>
                      <a:pt x="4368" y="6139"/>
                      <a:pt x="4299" y="6139"/>
                    </a:cubicBezTo>
                    <a:cubicBezTo>
                      <a:pt x="3828" y="6139"/>
                      <a:pt x="3358" y="6322"/>
                      <a:pt x="3056" y="6624"/>
                    </a:cubicBezTo>
                    <a:lnTo>
                      <a:pt x="2206" y="7475"/>
                    </a:lnTo>
                    <a:cubicBezTo>
                      <a:pt x="1544" y="8136"/>
                      <a:pt x="1544" y="9239"/>
                      <a:pt x="2206" y="9900"/>
                    </a:cubicBezTo>
                    <a:cubicBezTo>
                      <a:pt x="2552" y="10231"/>
                      <a:pt x="3001" y="10397"/>
                      <a:pt x="3446" y="10397"/>
                    </a:cubicBezTo>
                    <a:cubicBezTo>
                      <a:pt x="3891" y="10397"/>
                      <a:pt x="4332" y="10231"/>
                      <a:pt x="4663" y="9900"/>
                    </a:cubicBezTo>
                    <a:lnTo>
                      <a:pt x="5482" y="9081"/>
                    </a:lnTo>
                    <a:cubicBezTo>
                      <a:pt x="5892" y="8672"/>
                      <a:pt x="6049" y="8136"/>
                      <a:pt x="5955" y="7632"/>
                    </a:cubicBezTo>
                    <a:lnTo>
                      <a:pt x="6522" y="7065"/>
                    </a:lnTo>
                    <a:lnTo>
                      <a:pt x="6522" y="7065"/>
                    </a:lnTo>
                    <a:cubicBezTo>
                      <a:pt x="6837" y="7947"/>
                      <a:pt x="6648" y="8924"/>
                      <a:pt x="5955" y="9585"/>
                    </a:cubicBezTo>
                    <a:lnTo>
                      <a:pt x="5136" y="10405"/>
                    </a:lnTo>
                    <a:cubicBezTo>
                      <a:pt x="4663" y="10877"/>
                      <a:pt x="4041" y="11113"/>
                      <a:pt x="3419" y="11113"/>
                    </a:cubicBezTo>
                    <a:cubicBezTo>
                      <a:pt x="2796" y="11113"/>
                      <a:pt x="2174" y="10877"/>
                      <a:pt x="1702" y="10405"/>
                    </a:cubicBezTo>
                    <a:cubicBezTo>
                      <a:pt x="756" y="9459"/>
                      <a:pt x="756" y="7916"/>
                      <a:pt x="1702" y="7002"/>
                    </a:cubicBezTo>
                    <a:lnTo>
                      <a:pt x="2552" y="6151"/>
                    </a:lnTo>
                    <a:cubicBezTo>
                      <a:pt x="3005" y="5699"/>
                      <a:pt x="3605" y="5467"/>
                      <a:pt x="4212" y="5467"/>
                    </a:cubicBezTo>
                    <a:close/>
                    <a:moveTo>
                      <a:pt x="8999" y="0"/>
                    </a:moveTo>
                    <a:cubicBezTo>
                      <a:pt x="8200" y="0"/>
                      <a:pt x="7404" y="307"/>
                      <a:pt x="6805" y="922"/>
                    </a:cubicBezTo>
                    <a:lnTo>
                      <a:pt x="5955" y="1741"/>
                    </a:lnTo>
                    <a:cubicBezTo>
                      <a:pt x="5136" y="2560"/>
                      <a:pt x="4852" y="3789"/>
                      <a:pt x="5230" y="4891"/>
                    </a:cubicBezTo>
                    <a:cubicBezTo>
                      <a:pt x="4920" y="4794"/>
                      <a:pt x="4601" y="4746"/>
                      <a:pt x="4283" y="4746"/>
                    </a:cubicBezTo>
                    <a:cubicBezTo>
                      <a:pt x="3469" y="4746"/>
                      <a:pt x="2669" y="5058"/>
                      <a:pt x="2080" y="5647"/>
                    </a:cubicBezTo>
                    <a:lnTo>
                      <a:pt x="1229" y="6466"/>
                    </a:lnTo>
                    <a:cubicBezTo>
                      <a:pt x="0" y="7695"/>
                      <a:pt x="0" y="9680"/>
                      <a:pt x="1229" y="10877"/>
                    </a:cubicBezTo>
                    <a:cubicBezTo>
                      <a:pt x="1843" y="11491"/>
                      <a:pt x="2647" y="11799"/>
                      <a:pt x="3446" y="11799"/>
                    </a:cubicBezTo>
                    <a:cubicBezTo>
                      <a:pt x="4246" y="11799"/>
                      <a:pt x="5041" y="11491"/>
                      <a:pt x="5640" y="10877"/>
                    </a:cubicBezTo>
                    <a:lnTo>
                      <a:pt x="6490" y="10058"/>
                    </a:lnTo>
                    <a:cubicBezTo>
                      <a:pt x="7309" y="9239"/>
                      <a:pt x="7593" y="8010"/>
                      <a:pt x="7215" y="6908"/>
                    </a:cubicBezTo>
                    <a:lnTo>
                      <a:pt x="7215" y="6908"/>
                    </a:lnTo>
                    <a:cubicBezTo>
                      <a:pt x="7525" y="7005"/>
                      <a:pt x="7844" y="7053"/>
                      <a:pt x="8162" y="7053"/>
                    </a:cubicBezTo>
                    <a:cubicBezTo>
                      <a:pt x="8976" y="7053"/>
                      <a:pt x="9776" y="6740"/>
                      <a:pt x="10365" y="6151"/>
                    </a:cubicBezTo>
                    <a:lnTo>
                      <a:pt x="11216" y="5332"/>
                    </a:lnTo>
                    <a:cubicBezTo>
                      <a:pt x="12413" y="4104"/>
                      <a:pt x="12413" y="2150"/>
                      <a:pt x="11216" y="922"/>
                    </a:cubicBezTo>
                    <a:cubicBezTo>
                      <a:pt x="10602" y="307"/>
                      <a:pt x="9798" y="0"/>
                      <a:pt x="8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331" name="Google Shape;9212;p73">
                <a:extLst>
                  <a:ext uri="{FF2B5EF4-FFF2-40B4-BE49-F238E27FC236}">
                    <a16:creationId xmlns:a16="http://schemas.microsoft.com/office/drawing/2014/main" id="{C46AABF9-3F91-AB00-6E04-58E1D446F459}"/>
                  </a:ext>
                </a:extLst>
              </p:cNvPr>
              <p:cNvSpPr/>
              <p:nvPr/>
            </p:nvSpPr>
            <p:spPr>
              <a:xfrm>
                <a:off x="5213946" y="2924655"/>
                <a:ext cx="503276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1846" extrusionOk="0">
                    <a:moveTo>
                      <a:pt x="5924" y="2080"/>
                    </a:moveTo>
                    <a:cubicBezTo>
                      <a:pt x="6302" y="2080"/>
                      <a:pt x="6617" y="2395"/>
                      <a:pt x="6617" y="2773"/>
                    </a:cubicBezTo>
                    <a:cubicBezTo>
                      <a:pt x="6617" y="3182"/>
                      <a:pt x="6302" y="3497"/>
                      <a:pt x="5924" y="3497"/>
                    </a:cubicBezTo>
                    <a:cubicBezTo>
                      <a:pt x="5514" y="3497"/>
                      <a:pt x="5199" y="3182"/>
                      <a:pt x="5199" y="2773"/>
                    </a:cubicBezTo>
                    <a:cubicBezTo>
                      <a:pt x="5199" y="2395"/>
                      <a:pt x="5514" y="2080"/>
                      <a:pt x="5924" y="2080"/>
                    </a:cubicBezTo>
                    <a:close/>
                    <a:moveTo>
                      <a:pt x="5924" y="662"/>
                    </a:moveTo>
                    <a:cubicBezTo>
                      <a:pt x="7247" y="662"/>
                      <a:pt x="8318" y="1764"/>
                      <a:pt x="8318" y="3088"/>
                    </a:cubicBezTo>
                    <a:cubicBezTo>
                      <a:pt x="8318" y="3655"/>
                      <a:pt x="8129" y="4190"/>
                      <a:pt x="7783" y="4631"/>
                    </a:cubicBezTo>
                    <a:cubicBezTo>
                      <a:pt x="7562" y="4222"/>
                      <a:pt x="7310" y="3907"/>
                      <a:pt x="6900" y="3686"/>
                    </a:cubicBezTo>
                    <a:cubicBezTo>
                      <a:pt x="7153" y="3434"/>
                      <a:pt x="7310" y="3088"/>
                      <a:pt x="7310" y="2741"/>
                    </a:cubicBezTo>
                    <a:cubicBezTo>
                      <a:pt x="7310" y="1985"/>
                      <a:pt x="6680" y="1355"/>
                      <a:pt x="5924" y="1355"/>
                    </a:cubicBezTo>
                    <a:cubicBezTo>
                      <a:pt x="5168" y="1355"/>
                      <a:pt x="4538" y="1985"/>
                      <a:pt x="4538" y="2741"/>
                    </a:cubicBezTo>
                    <a:cubicBezTo>
                      <a:pt x="4538" y="3088"/>
                      <a:pt x="4695" y="3434"/>
                      <a:pt x="4947" y="3686"/>
                    </a:cubicBezTo>
                    <a:cubicBezTo>
                      <a:pt x="4538" y="3938"/>
                      <a:pt x="4223" y="4285"/>
                      <a:pt x="4034" y="4631"/>
                    </a:cubicBezTo>
                    <a:cubicBezTo>
                      <a:pt x="3592" y="4096"/>
                      <a:pt x="3403" y="3403"/>
                      <a:pt x="3498" y="2741"/>
                    </a:cubicBezTo>
                    <a:cubicBezTo>
                      <a:pt x="3655" y="1638"/>
                      <a:pt x="4664" y="662"/>
                      <a:pt x="5924" y="662"/>
                    </a:cubicBezTo>
                    <a:close/>
                    <a:moveTo>
                      <a:pt x="5924" y="4159"/>
                    </a:moveTo>
                    <a:cubicBezTo>
                      <a:pt x="6554" y="4159"/>
                      <a:pt x="7058" y="4600"/>
                      <a:pt x="7247" y="5135"/>
                    </a:cubicBezTo>
                    <a:cubicBezTo>
                      <a:pt x="6869" y="5388"/>
                      <a:pt x="6428" y="5545"/>
                      <a:pt x="5924" y="5545"/>
                    </a:cubicBezTo>
                    <a:cubicBezTo>
                      <a:pt x="5451" y="5545"/>
                      <a:pt x="4979" y="5388"/>
                      <a:pt x="4569" y="5135"/>
                    </a:cubicBezTo>
                    <a:cubicBezTo>
                      <a:pt x="4727" y="4568"/>
                      <a:pt x="5294" y="4159"/>
                      <a:pt x="5924" y="4159"/>
                    </a:cubicBezTo>
                    <a:close/>
                    <a:moveTo>
                      <a:pt x="1734" y="9042"/>
                    </a:moveTo>
                    <a:cubicBezTo>
                      <a:pt x="2301" y="9042"/>
                      <a:pt x="2773" y="9483"/>
                      <a:pt x="2773" y="10082"/>
                    </a:cubicBezTo>
                    <a:cubicBezTo>
                      <a:pt x="2773" y="10649"/>
                      <a:pt x="2301" y="11121"/>
                      <a:pt x="1734" y="11121"/>
                    </a:cubicBezTo>
                    <a:cubicBezTo>
                      <a:pt x="1198" y="11121"/>
                      <a:pt x="726" y="10649"/>
                      <a:pt x="726" y="10082"/>
                    </a:cubicBezTo>
                    <a:cubicBezTo>
                      <a:pt x="726" y="9483"/>
                      <a:pt x="1198" y="9042"/>
                      <a:pt x="1734" y="9042"/>
                    </a:cubicBezTo>
                    <a:close/>
                    <a:moveTo>
                      <a:pt x="5924" y="9042"/>
                    </a:moveTo>
                    <a:cubicBezTo>
                      <a:pt x="6522" y="9042"/>
                      <a:pt x="6932" y="9515"/>
                      <a:pt x="6932" y="10082"/>
                    </a:cubicBezTo>
                    <a:cubicBezTo>
                      <a:pt x="6932" y="10649"/>
                      <a:pt x="6459" y="11121"/>
                      <a:pt x="5924" y="11121"/>
                    </a:cubicBezTo>
                    <a:cubicBezTo>
                      <a:pt x="5357" y="11121"/>
                      <a:pt x="4884" y="10649"/>
                      <a:pt x="4884" y="10082"/>
                    </a:cubicBezTo>
                    <a:cubicBezTo>
                      <a:pt x="4884" y="9483"/>
                      <a:pt x="5325" y="9042"/>
                      <a:pt x="5924" y="9042"/>
                    </a:cubicBezTo>
                    <a:close/>
                    <a:moveTo>
                      <a:pt x="10145" y="9042"/>
                    </a:moveTo>
                    <a:cubicBezTo>
                      <a:pt x="10681" y="9042"/>
                      <a:pt x="11154" y="9483"/>
                      <a:pt x="11154" y="10082"/>
                    </a:cubicBezTo>
                    <a:cubicBezTo>
                      <a:pt x="11154" y="10649"/>
                      <a:pt x="10681" y="11121"/>
                      <a:pt x="10145" y="11121"/>
                    </a:cubicBezTo>
                    <a:cubicBezTo>
                      <a:pt x="9578" y="11121"/>
                      <a:pt x="9106" y="10649"/>
                      <a:pt x="9106" y="10082"/>
                    </a:cubicBezTo>
                    <a:cubicBezTo>
                      <a:pt x="9106" y="9483"/>
                      <a:pt x="9578" y="9042"/>
                      <a:pt x="10145" y="9042"/>
                    </a:cubicBezTo>
                    <a:close/>
                    <a:moveTo>
                      <a:pt x="5955" y="0"/>
                    </a:moveTo>
                    <a:cubicBezTo>
                      <a:pt x="4349" y="0"/>
                      <a:pt x="3088" y="1197"/>
                      <a:pt x="2868" y="2678"/>
                    </a:cubicBezTo>
                    <a:cubicBezTo>
                      <a:pt x="2647" y="4442"/>
                      <a:pt x="3908" y="6018"/>
                      <a:pt x="5640" y="6207"/>
                    </a:cubicBezTo>
                    <a:lnTo>
                      <a:pt x="5640" y="6963"/>
                    </a:lnTo>
                    <a:lnTo>
                      <a:pt x="2427" y="6963"/>
                    </a:lnTo>
                    <a:cubicBezTo>
                      <a:pt x="1828" y="6963"/>
                      <a:pt x="1387" y="7435"/>
                      <a:pt x="1387" y="7971"/>
                    </a:cubicBezTo>
                    <a:lnTo>
                      <a:pt x="1387" y="8380"/>
                    </a:lnTo>
                    <a:cubicBezTo>
                      <a:pt x="599" y="8538"/>
                      <a:pt x="1" y="9231"/>
                      <a:pt x="1" y="10082"/>
                    </a:cubicBezTo>
                    <a:cubicBezTo>
                      <a:pt x="1" y="11027"/>
                      <a:pt x="789" y="11846"/>
                      <a:pt x="1734" y="11846"/>
                    </a:cubicBezTo>
                    <a:cubicBezTo>
                      <a:pt x="2679" y="11846"/>
                      <a:pt x="3466" y="11058"/>
                      <a:pt x="3466" y="10082"/>
                    </a:cubicBezTo>
                    <a:cubicBezTo>
                      <a:pt x="3466" y="9231"/>
                      <a:pt x="2868" y="8538"/>
                      <a:pt x="2080" y="8380"/>
                    </a:cubicBezTo>
                    <a:lnTo>
                      <a:pt x="2080" y="7971"/>
                    </a:lnTo>
                    <a:cubicBezTo>
                      <a:pt x="2080" y="7782"/>
                      <a:pt x="2238" y="7624"/>
                      <a:pt x="2458" y="7624"/>
                    </a:cubicBezTo>
                    <a:lnTo>
                      <a:pt x="5609" y="7624"/>
                    </a:lnTo>
                    <a:lnTo>
                      <a:pt x="5609" y="8349"/>
                    </a:lnTo>
                    <a:cubicBezTo>
                      <a:pt x="4821" y="8506"/>
                      <a:pt x="4223" y="9200"/>
                      <a:pt x="4223" y="10019"/>
                    </a:cubicBezTo>
                    <a:cubicBezTo>
                      <a:pt x="4223" y="10964"/>
                      <a:pt x="5010" y="11814"/>
                      <a:pt x="5955" y="11814"/>
                    </a:cubicBezTo>
                    <a:cubicBezTo>
                      <a:pt x="6900" y="11814"/>
                      <a:pt x="7688" y="11027"/>
                      <a:pt x="7688" y="10019"/>
                    </a:cubicBezTo>
                    <a:cubicBezTo>
                      <a:pt x="7688" y="9200"/>
                      <a:pt x="7090" y="8506"/>
                      <a:pt x="6302" y="8349"/>
                    </a:cubicBezTo>
                    <a:lnTo>
                      <a:pt x="6302" y="7624"/>
                    </a:lnTo>
                    <a:lnTo>
                      <a:pt x="9452" y="7624"/>
                    </a:lnTo>
                    <a:cubicBezTo>
                      <a:pt x="9641" y="7624"/>
                      <a:pt x="9799" y="7782"/>
                      <a:pt x="9799" y="7971"/>
                    </a:cubicBezTo>
                    <a:lnTo>
                      <a:pt x="9799" y="8380"/>
                    </a:lnTo>
                    <a:cubicBezTo>
                      <a:pt x="9011" y="8538"/>
                      <a:pt x="8444" y="9231"/>
                      <a:pt x="8444" y="10082"/>
                    </a:cubicBezTo>
                    <a:cubicBezTo>
                      <a:pt x="8444" y="11027"/>
                      <a:pt x="9232" y="11846"/>
                      <a:pt x="10177" y="11846"/>
                    </a:cubicBezTo>
                    <a:cubicBezTo>
                      <a:pt x="11122" y="11846"/>
                      <a:pt x="11910" y="11058"/>
                      <a:pt x="11910" y="10082"/>
                    </a:cubicBezTo>
                    <a:cubicBezTo>
                      <a:pt x="11910" y="9231"/>
                      <a:pt x="11311" y="8538"/>
                      <a:pt x="10524" y="8380"/>
                    </a:cubicBezTo>
                    <a:lnTo>
                      <a:pt x="10524" y="7971"/>
                    </a:lnTo>
                    <a:cubicBezTo>
                      <a:pt x="10524" y="7404"/>
                      <a:pt x="10051" y="6963"/>
                      <a:pt x="9484" y="6963"/>
                    </a:cubicBezTo>
                    <a:lnTo>
                      <a:pt x="6333" y="6963"/>
                    </a:lnTo>
                    <a:lnTo>
                      <a:pt x="6333" y="6207"/>
                    </a:lnTo>
                    <a:cubicBezTo>
                      <a:pt x="7909" y="6049"/>
                      <a:pt x="9106" y="4726"/>
                      <a:pt x="9106" y="3088"/>
                    </a:cubicBezTo>
                    <a:cubicBezTo>
                      <a:pt x="9106" y="1355"/>
                      <a:pt x="7688" y="0"/>
                      <a:pt x="59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32" name="Google Shape;9213;p73">
                <a:extLst>
                  <a:ext uri="{FF2B5EF4-FFF2-40B4-BE49-F238E27FC236}">
                    <a16:creationId xmlns:a16="http://schemas.microsoft.com/office/drawing/2014/main" id="{E4A408CA-9038-E4C1-8C33-227E2A122F49}"/>
                  </a:ext>
                </a:extLst>
              </p:cNvPr>
              <p:cNvGrpSpPr/>
              <p:nvPr/>
            </p:nvGrpSpPr>
            <p:grpSpPr>
              <a:xfrm>
                <a:off x="8378520" y="1688743"/>
                <a:ext cx="501923" cy="498881"/>
                <a:chOff x="5045775" y="1946400"/>
                <a:chExt cx="296950" cy="295150"/>
              </a:xfrm>
              <a:grpFill/>
            </p:grpSpPr>
            <p:sp>
              <p:nvSpPr>
                <p:cNvPr id="429" name="Google Shape;9214;p73">
                  <a:extLst>
                    <a:ext uri="{FF2B5EF4-FFF2-40B4-BE49-F238E27FC236}">
                      <a16:creationId xmlns:a16="http://schemas.microsoft.com/office/drawing/2014/main" id="{58539644-D6B4-44A4-B57F-271074E02711}"/>
                    </a:ext>
                  </a:extLst>
                </p:cNvPr>
                <p:cNvSpPr/>
                <p:nvPr/>
              </p:nvSpPr>
              <p:spPr>
                <a:xfrm>
                  <a:off x="5113500" y="1998600"/>
                  <a:ext cx="160700" cy="1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8" extrusionOk="0">
                      <a:moveTo>
                        <a:pt x="3309" y="2079"/>
                      </a:moveTo>
                      <a:cubicBezTo>
                        <a:pt x="3718" y="2079"/>
                        <a:pt x="4033" y="2394"/>
                        <a:pt x="4033" y="2804"/>
                      </a:cubicBezTo>
                      <a:cubicBezTo>
                        <a:pt x="4033" y="3182"/>
                        <a:pt x="3718" y="3497"/>
                        <a:pt x="3309" y="3497"/>
                      </a:cubicBezTo>
                      <a:cubicBezTo>
                        <a:pt x="2931" y="3497"/>
                        <a:pt x="2616" y="3150"/>
                        <a:pt x="2616" y="2804"/>
                      </a:cubicBezTo>
                      <a:cubicBezTo>
                        <a:pt x="2616" y="2394"/>
                        <a:pt x="2931" y="2079"/>
                        <a:pt x="3309" y="2079"/>
                      </a:cubicBezTo>
                      <a:close/>
                      <a:moveTo>
                        <a:pt x="3403" y="662"/>
                      </a:moveTo>
                      <a:cubicBezTo>
                        <a:pt x="4726" y="662"/>
                        <a:pt x="5798" y="1764"/>
                        <a:pt x="5798" y="3119"/>
                      </a:cubicBezTo>
                      <a:cubicBezTo>
                        <a:pt x="5703" y="3655"/>
                        <a:pt x="5546" y="4222"/>
                        <a:pt x="5199" y="4663"/>
                      </a:cubicBezTo>
                      <a:cubicBezTo>
                        <a:pt x="5010" y="4253"/>
                        <a:pt x="4726" y="3938"/>
                        <a:pt x="4348" y="3686"/>
                      </a:cubicBezTo>
                      <a:cubicBezTo>
                        <a:pt x="4569" y="3466"/>
                        <a:pt x="4726" y="3119"/>
                        <a:pt x="4726" y="2741"/>
                      </a:cubicBezTo>
                      <a:cubicBezTo>
                        <a:pt x="4726" y="2016"/>
                        <a:pt x="4096" y="1386"/>
                        <a:pt x="3340" y="1386"/>
                      </a:cubicBezTo>
                      <a:cubicBezTo>
                        <a:pt x="2616" y="1386"/>
                        <a:pt x="1986" y="2016"/>
                        <a:pt x="1986" y="2741"/>
                      </a:cubicBezTo>
                      <a:cubicBezTo>
                        <a:pt x="1986" y="3119"/>
                        <a:pt x="2143" y="3466"/>
                        <a:pt x="2364" y="3686"/>
                      </a:cubicBezTo>
                      <a:cubicBezTo>
                        <a:pt x="1986" y="3907"/>
                        <a:pt x="1702" y="4253"/>
                        <a:pt x="1513" y="4663"/>
                      </a:cubicBezTo>
                      <a:cubicBezTo>
                        <a:pt x="1072" y="4096"/>
                        <a:pt x="883" y="3434"/>
                        <a:pt x="977" y="2772"/>
                      </a:cubicBezTo>
                      <a:cubicBezTo>
                        <a:pt x="1135" y="1670"/>
                        <a:pt x="2143" y="662"/>
                        <a:pt x="3403" y="662"/>
                      </a:cubicBezTo>
                      <a:close/>
                      <a:moveTo>
                        <a:pt x="3309" y="4190"/>
                      </a:moveTo>
                      <a:cubicBezTo>
                        <a:pt x="3939" y="4190"/>
                        <a:pt x="4443" y="4600"/>
                        <a:pt x="4663" y="5167"/>
                      </a:cubicBezTo>
                      <a:cubicBezTo>
                        <a:pt x="4254" y="5450"/>
                        <a:pt x="3781" y="5545"/>
                        <a:pt x="3309" y="5545"/>
                      </a:cubicBezTo>
                      <a:cubicBezTo>
                        <a:pt x="2836" y="5545"/>
                        <a:pt x="2364" y="5387"/>
                        <a:pt x="1986" y="5167"/>
                      </a:cubicBezTo>
                      <a:cubicBezTo>
                        <a:pt x="2143" y="4568"/>
                        <a:pt x="2679" y="4190"/>
                        <a:pt x="3309" y="4190"/>
                      </a:cubicBezTo>
                      <a:close/>
                      <a:moveTo>
                        <a:pt x="3309" y="0"/>
                      </a:moveTo>
                      <a:cubicBezTo>
                        <a:pt x="1733" y="0"/>
                        <a:pt x="410" y="1229"/>
                        <a:pt x="253" y="2678"/>
                      </a:cubicBezTo>
                      <a:cubicBezTo>
                        <a:pt x="1" y="4600"/>
                        <a:pt x="1450" y="6238"/>
                        <a:pt x="3309" y="6238"/>
                      </a:cubicBezTo>
                      <a:cubicBezTo>
                        <a:pt x="5042" y="6238"/>
                        <a:pt x="6428" y="4820"/>
                        <a:pt x="6428" y="3119"/>
                      </a:cubicBezTo>
                      <a:cubicBezTo>
                        <a:pt x="6428" y="1418"/>
                        <a:pt x="5042" y="0"/>
                        <a:pt x="33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30" name="Google Shape;9215;p73">
                  <a:extLst>
                    <a:ext uri="{FF2B5EF4-FFF2-40B4-BE49-F238E27FC236}">
                      <a16:creationId xmlns:a16="http://schemas.microsoft.com/office/drawing/2014/main" id="{DA86DE0D-856A-2007-42C2-01D0EC2D4B29}"/>
                    </a:ext>
                  </a:extLst>
                </p:cNvPr>
                <p:cNvSpPr/>
                <p:nvPr/>
              </p:nvSpPr>
              <p:spPr>
                <a:xfrm>
                  <a:off x="5045775" y="1946400"/>
                  <a:ext cx="296950" cy="295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06" extrusionOk="0">
                      <a:moveTo>
                        <a:pt x="6018" y="765"/>
                      </a:moveTo>
                      <a:lnTo>
                        <a:pt x="6868" y="1426"/>
                      </a:lnTo>
                      <a:cubicBezTo>
                        <a:pt x="6963" y="1458"/>
                        <a:pt x="7026" y="1489"/>
                        <a:pt x="7152" y="1489"/>
                      </a:cubicBezTo>
                      <a:lnTo>
                        <a:pt x="8223" y="1332"/>
                      </a:lnTo>
                      <a:lnTo>
                        <a:pt x="8664" y="2372"/>
                      </a:lnTo>
                      <a:cubicBezTo>
                        <a:pt x="8696" y="2435"/>
                        <a:pt x="8790" y="2529"/>
                        <a:pt x="8853" y="2561"/>
                      </a:cubicBezTo>
                      <a:lnTo>
                        <a:pt x="9893" y="2970"/>
                      </a:lnTo>
                      <a:lnTo>
                        <a:pt x="9735" y="4073"/>
                      </a:lnTo>
                      <a:cubicBezTo>
                        <a:pt x="9735" y="4136"/>
                        <a:pt x="9735" y="4262"/>
                        <a:pt x="9798" y="4325"/>
                      </a:cubicBezTo>
                      <a:lnTo>
                        <a:pt x="10460" y="5207"/>
                      </a:lnTo>
                      <a:lnTo>
                        <a:pt x="9798" y="6058"/>
                      </a:lnTo>
                      <a:cubicBezTo>
                        <a:pt x="9767" y="6152"/>
                        <a:pt x="9735" y="6215"/>
                        <a:pt x="9735" y="6341"/>
                      </a:cubicBezTo>
                      <a:lnTo>
                        <a:pt x="9893" y="7444"/>
                      </a:lnTo>
                      <a:lnTo>
                        <a:pt x="8853" y="7853"/>
                      </a:lnTo>
                      <a:cubicBezTo>
                        <a:pt x="8790" y="7885"/>
                        <a:pt x="8696" y="7948"/>
                        <a:pt x="8664" y="8042"/>
                      </a:cubicBezTo>
                      <a:lnTo>
                        <a:pt x="8255" y="9051"/>
                      </a:lnTo>
                      <a:lnTo>
                        <a:pt x="7120" y="8893"/>
                      </a:lnTo>
                      <a:cubicBezTo>
                        <a:pt x="7057" y="8893"/>
                        <a:pt x="6931" y="8893"/>
                        <a:pt x="6837" y="8988"/>
                      </a:cubicBezTo>
                      <a:lnTo>
                        <a:pt x="5986" y="9649"/>
                      </a:lnTo>
                      <a:lnTo>
                        <a:pt x="5104" y="8988"/>
                      </a:lnTo>
                      <a:cubicBezTo>
                        <a:pt x="5041" y="8925"/>
                        <a:pt x="5010" y="8893"/>
                        <a:pt x="4915" y="8893"/>
                      </a:cubicBezTo>
                      <a:lnTo>
                        <a:pt x="4884" y="8893"/>
                      </a:lnTo>
                      <a:lnTo>
                        <a:pt x="3781" y="9051"/>
                      </a:lnTo>
                      <a:lnTo>
                        <a:pt x="3371" y="8042"/>
                      </a:lnTo>
                      <a:cubicBezTo>
                        <a:pt x="3340" y="7948"/>
                        <a:pt x="3277" y="7885"/>
                        <a:pt x="3182" y="7853"/>
                      </a:cubicBezTo>
                      <a:lnTo>
                        <a:pt x="2143" y="7444"/>
                      </a:lnTo>
                      <a:lnTo>
                        <a:pt x="2300" y="6341"/>
                      </a:lnTo>
                      <a:cubicBezTo>
                        <a:pt x="2300" y="6278"/>
                        <a:pt x="2300" y="6152"/>
                        <a:pt x="2237" y="6058"/>
                      </a:cubicBezTo>
                      <a:lnTo>
                        <a:pt x="1576" y="5207"/>
                      </a:lnTo>
                      <a:lnTo>
                        <a:pt x="2237" y="4325"/>
                      </a:lnTo>
                      <a:cubicBezTo>
                        <a:pt x="2269" y="4262"/>
                        <a:pt x="2300" y="4167"/>
                        <a:pt x="2300" y="4073"/>
                      </a:cubicBezTo>
                      <a:lnTo>
                        <a:pt x="2143" y="2970"/>
                      </a:lnTo>
                      <a:lnTo>
                        <a:pt x="3182" y="2561"/>
                      </a:lnTo>
                      <a:cubicBezTo>
                        <a:pt x="3277" y="2529"/>
                        <a:pt x="3340" y="2435"/>
                        <a:pt x="3371" y="2372"/>
                      </a:cubicBezTo>
                      <a:lnTo>
                        <a:pt x="3812" y="1332"/>
                      </a:lnTo>
                      <a:lnTo>
                        <a:pt x="4884" y="1489"/>
                      </a:lnTo>
                      <a:cubicBezTo>
                        <a:pt x="4947" y="1489"/>
                        <a:pt x="5073" y="1489"/>
                        <a:pt x="5167" y="1426"/>
                      </a:cubicBezTo>
                      <a:lnTo>
                        <a:pt x="6018" y="765"/>
                      </a:lnTo>
                      <a:close/>
                      <a:moveTo>
                        <a:pt x="2174" y="8168"/>
                      </a:moveTo>
                      <a:lnTo>
                        <a:pt x="2804" y="8420"/>
                      </a:lnTo>
                      <a:lnTo>
                        <a:pt x="3277" y="9586"/>
                      </a:lnTo>
                      <a:cubicBezTo>
                        <a:pt x="3308" y="9681"/>
                        <a:pt x="3434" y="9775"/>
                        <a:pt x="3529" y="9775"/>
                      </a:cubicBezTo>
                      <a:lnTo>
                        <a:pt x="2647" y="10720"/>
                      </a:lnTo>
                      <a:lnTo>
                        <a:pt x="2426" y="9649"/>
                      </a:lnTo>
                      <a:cubicBezTo>
                        <a:pt x="2395" y="9523"/>
                        <a:pt x="2332" y="9429"/>
                        <a:pt x="2174" y="9366"/>
                      </a:cubicBezTo>
                      <a:lnTo>
                        <a:pt x="1134" y="9177"/>
                      </a:lnTo>
                      <a:lnTo>
                        <a:pt x="2174" y="8168"/>
                      </a:lnTo>
                      <a:close/>
                      <a:moveTo>
                        <a:pt x="9861" y="8105"/>
                      </a:moveTo>
                      <a:lnTo>
                        <a:pt x="10901" y="9145"/>
                      </a:lnTo>
                      <a:lnTo>
                        <a:pt x="9893" y="9366"/>
                      </a:lnTo>
                      <a:cubicBezTo>
                        <a:pt x="9767" y="9429"/>
                        <a:pt x="9641" y="9492"/>
                        <a:pt x="9609" y="9649"/>
                      </a:cubicBezTo>
                      <a:lnTo>
                        <a:pt x="9389" y="10720"/>
                      </a:lnTo>
                      <a:lnTo>
                        <a:pt x="8507" y="9712"/>
                      </a:lnTo>
                      <a:cubicBezTo>
                        <a:pt x="8601" y="9712"/>
                        <a:pt x="8727" y="9649"/>
                        <a:pt x="8759" y="9523"/>
                      </a:cubicBezTo>
                      <a:lnTo>
                        <a:pt x="9231" y="8389"/>
                      </a:lnTo>
                      <a:lnTo>
                        <a:pt x="9861" y="8105"/>
                      </a:lnTo>
                      <a:close/>
                      <a:moveTo>
                        <a:pt x="6002" y="1"/>
                      </a:moveTo>
                      <a:cubicBezTo>
                        <a:pt x="5923" y="1"/>
                        <a:pt x="5844" y="24"/>
                        <a:pt x="5797" y="72"/>
                      </a:cubicBezTo>
                      <a:lnTo>
                        <a:pt x="4852" y="828"/>
                      </a:lnTo>
                      <a:lnTo>
                        <a:pt x="3623" y="670"/>
                      </a:lnTo>
                      <a:cubicBezTo>
                        <a:pt x="3607" y="667"/>
                        <a:pt x="3590" y="665"/>
                        <a:pt x="3573" y="665"/>
                      </a:cubicBezTo>
                      <a:cubicBezTo>
                        <a:pt x="3434" y="665"/>
                        <a:pt x="3305" y="775"/>
                        <a:pt x="3277" y="859"/>
                      </a:cubicBezTo>
                      <a:lnTo>
                        <a:pt x="2804" y="2025"/>
                      </a:lnTo>
                      <a:lnTo>
                        <a:pt x="1639" y="2498"/>
                      </a:lnTo>
                      <a:cubicBezTo>
                        <a:pt x="1481" y="2561"/>
                        <a:pt x="1418" y="2687"/>
                        <a:pt x="1450" y="2844"/>
                      </a:cubicBezTo>
                      <a:lnTo>
                        <a:pt x="1607" y="4073"/>
                      </a:lnTo>
                      <a:lnTo>
                        <a:pt x="851" y="5018"/>
                      </a:lnTo>
                      <a:cubicBezTo>
                        <a:pt x="788" y="5112"/>
                        <a:pt x="788" y="5333"/>
                        <a:pt x="851" y="5428"/>
                      </a:cubicBezTo>
                      <a:lnTo>
                        <a:pt x="1607" y="6373"/>
                      </a:lnTo>
                      <a:lnTo>
                        <a:pt x="1450" y="7601"/>
                      </a:lnTo>
                      <a:cubicBezTo>
                        <a:pt x="1450" y="7696"/>
                        <a:pt x="1450" y="7759"/>
                        <a:pt x="1481" y="7853"/>
                      </a:cubicBezTo>
                      <a:lnTo>
                        <a:pt x="189" y="9145"/>
                      </a:lnTo>
                      <a:cubicBezTo>
                        <a:pt x="0" y="9334"/>
                        <a:pt x="126" y="9649"/>
                        <a:pt x="347" y="9744"/>
                      </a:cubicBezTo>
                      <a:lnTo>
                        <a:pt x="1765" y="10059"/>
                      </a:lnTo>
                      <a:lnTo>
                        <a:pt x="2080" y="11539"/>
                      </a:lnTo>
                      <a:cubicBezTo>
                        <a:pt x="2099" y="11714"/>
                        <a:pt x="2250" y="11805"/>
                        <a:pt x="2407" y="11805"/>
                      </a:cubicBezTo>
                      <a:cubicBezTo>
                        <a:pt x="2505" y="11805"/>
                        <a:pt x="2606" y="11770"/>
                        <a:pt x="2678" y="11697"/>
                      </a:cubicBezTo>
                      <a:cubicBezTo>
                        <a:pt x="4410" y="9858"/>
                        <a:pt x="4587" y="9665"/>
                        <a:pt x="4601" y="9649"/>
                      </a:cubicBezTo>
                      <a:lnTo>
                        <a:pt x="4601" y="9649"/>
                      </a:lnTo>
                      <a:lnTo>
                        <a:pt x="4789" y="9618"/>
                      </a:lnTo>
                      <a:lnTo>
                        <a:pt x="5734" y="10374"/>
                      </a:lnTo>
                      <a:cubicBezTo>
                        <a:pt x="5829" y="10405"/>
                        <a:pt x="5860" y="10437"/>
                        <a:pt x="5955" y="10437"/>
                      </a:cubicBezTo>
                      <a:cubicBezTo>
                        <a:pt x="6018" y="10437"/>
                        <a:pt x="6112" y="10405"/>
                        <a:pt x="6144" y="10374"/>
                      </a:cubicBezTo>
                      <a:lnTo>
                        <a:pt x="7089" y="9618"/>
                      </a:lnTo>
                      <a:lnTo>
                        <a:pt x="7278" y="9649"/>
                      </a:lnTo>
                      <a:lnTo>
                        <a:pt x="9200" y="11697"/>
                      </a:lnTo>
                      <a:cubicBezTo>
                        <a:pt x="9284" y="11770"/>
                        <a:pt x="9388" y="11805"/>
                        <a:pt x="9485" y="11805"/>
                      </a:cubicBezTo>
                      <a:cubicBezTo>
                        <a:pt x="9640" y="11805"/>
                        <a:pt x="9779" y="11714"/>
                        <a:pt x="9798" y="11539"/>
                      </a:cubicBezTo>
                      <a:lnTo>
                        <a:pt x="10113" y="10059"/>
                      </a:lnTo>
                      <a:lnTo>
                        <a:pt x="11531" y="9744"/>
                      </a:lnTo>
                      <a:cubicBezTo>
                        <a:pt x="11815" y="9681"/>
                        <a:pt x="11878" y="9334"/>
                        <a:pt x="11689" y="9145"/>
                      </a:cubicBezTo>
                      <a:lnTo>
                        <a:pt x="10523" y="7853"/>
                      </a:lnTo>
                      <a:cubicBezTo>
                        <a:pt x="10554" y="7759"/>
                        <a:pt x="10586" y="7696"/>
                        <a:pt x="10554" y="7601"/>
                      </a:cubicBezTo>
                      <a:lnTo>
                        <a:pt x="10397" y="6373"/>
                      </a:lnTo>
                      <a:lnTo>
                        <a:pt x="11153" y="5428"/>
                      </a:lnTo>
                      <a:cubicBezTo>
                        <a:pt x="11216" y="5333"/>
                        <a:pt x="11216" y="5112"/>
                        <a:pt x="11153" y="5018"/>
                      </a:cubicBezTo>
                      <a:lnTo>
                        <a:pt x="10397" y="4073"/>
                      </a:lnTo>
                      <a:lnTo>
                        <a:pt x="10554" y="2844"/>
                      </a:lnTo>
                      <a:cubicBezTo>
                        <a:pt x="10586" y="2687"/>
                        <a:pt x="10460" y="2529"/>
                        <a:pt x="10365" y="2498"/>
                      </a:cubicBezTo>
                      <a:lnTo>
                        <a:pt x="9200" y="2025"/>
                      </a:lnTo>
                      <a:lnTo>
                        <a:pt x="8727" y="859"/>
                      </a:lnTo>
                      <a:cubicBezTo>
                        <a:pt x="8675" y="728"/>
                        <a:pt x="8578" y="662"/>
                        <a:pt x="8457" y="662"/>
                      </a:cubicBezTo>
                      <a:cubicBezTo>
                        <a:pt x="8432" y="662"/>
                        <a:pt x="8407" y="665"/>
                        <a:pt x="8381" y="670"/>
                      </a:cubicBezTo>
                      <a:lnTo>
                        <a:pt x="7152" y="828"/>
                      </a:lnTo>
                      <a:lnTo>
                        <a:pt x="6207" y="72"/>
                      </a:lnTo>
                      <a:cubicBezTo>
                        <a:pt x="6160" y="24"/>
                        <a:pt x="6081" y="1"/>
                        <a:pt x="600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33" name="Google Shape;9216;p73">
                <a:extLst>
                  <a:ext uri="{FF2B5EF4-FFF2-40B4-BE49-F238E27FC236}">
                    <a16:creationId xmlns:a16="http://schemas.microsoft.com/office/drawing/2014/main" id="{AABCD3C2-AC69-A70F-A7B2-746EB2766923}"/>
                  </a:ext>
                </a:extLst>
              </p:cNvPr>
              <p:cNvGrpSpPr/>
              <p:nvPr/>
            </p:nvGrpSpPr>
            <p:grpSpPr>
              <a:xfrm>
                <a:off x="8376514" y="2310252"/>
                <a:ext cx="505937" cy="442045"/>
                <a:chOff x="5046550" y="2327025"/>
                <a:chExt cx="299325" cy="261525"/>
              </a:xfrm>
              <a:grpFill/>
            </p:grpSpPr>
            <p:sp>
              <p:nvSpPr>
                <p:cNvPr id="426" name="Google Shape;9217;p73">
                  <a:extLst>
                    <a:ext uri="{FF2B5EF4-FFF2-40B4-BE49-F238E27FC236}">
                      <a16:creationId xmlns:a16="http://schemas.microsoft.com/office/drawing/2014/main" id="{BA4AF37C-B5A7-3589-4372-734F08902C48}"/>
                    </a:ext>
                  </a:extLst>
                </p:cNvPr>
                <p:cNvSpPr/>
                <p:nvPr/>
              </p:nvSpPr>
              <p:spPr>
                <a:xfrm>
                  <a:off x="5046550" y="2448325"/>
                  <a:ext cx="297750" cy="14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5609" extrusionOk="0">
                      <a:moveTo>
                        <a:pt x="4569" y="1386"/>
                      </a:moveTo>
                      <a:cubicBezTo>
                        <a:pt x="4538" y="1575"/>
                        <a:pt x="4506" y="1828"/>
                        <a:pt x="4443" y="2111"/>
                      </a:cubicBezTo>
                      <a:lnTo>
                        <a:pt x="757" y="2111"/>
                      </a:lnTo>
                      <a:lnTo>
                        <a:pt x="757" y="1386"/>
                      </a:lnTo>
                      <a:close/>
                      <a:moveTo>
                        <a:pt x="11185" y="1386"/>
                      </a:moveTo>
                      <a:lnTo>
                        <a:pt x="11185" y="2111"/>
                      </a:lnTo>
                      <a:lnTo>
                        <a:pt x="7530" y="2111"/>
                      </a:lnTo>
                      <a:cubicBezTo>
                        <a:pt x="7467" y="1828"/>
                        <a:pt x="7436" y="1575"/>
                        <a:pt x="7373" y="1386"/>
                      </a:cubicBezTo>
                      <a:close/>
                      <a:moveTo>
                        <a:pt x="5955" y="725"/>
                      </a:moveTo>
                      <a:cubicBezTo>
                        <a:pt x="6270" y="725"/>
                        <a:pt x="6396" y="788"/>
                        <a:pt x="6491" y="1071"/>
                      </a:cubicBezTo>
                      <a:cubicBezTo>
                        <a:pt x="6743" y="1639"/>
                        <a:pt x="6900" y="2804"/>
                        <a:pt x="7247" y="4852"/>
                      </a:cubicBezTo>
                      <a:lnTo>
                        <a:pt x="4664" y="4852"/>
                      </a:lnTo>
                      <a:cubicBezTo>
                        <a:pt x="5010" y="2804"/>
                        <a:pt x="5168" y="1639"/>
                        <a:pt x="5388" y="1071"/>
                      </a:cubicBezTo>
                      <a:cubicBezTo>
                        <a:pt x="5514" y="788"/>
                        <a:pt x="5640" y="725"/>
                        <a:pt x="5955" y="725"/>
                      </a:cubicBezTo>
                      <a:close/>
                      <a:moveTo>
                        <a:pt x="5955" y="0"/>
                      </a:moveTo>
                      <a:cubicBezTo>
                        <a:pt x="5357" y="0"/>
                        <a:pt x="5010" y="221"/>
                        <a:pt x="4758" y="725"/>
                      </a:cubicBezTo>
                      <a:lnTo>
                        <a:pt x="347" y="725"/>
                      </a:lnTo>
                      <a:cubicBezTo>
                        <a:pt x="158" y="725"/>
                        <a:pt x="1" y="882"/>
                        <a:pt x="1" y="1071"/>
                      </a:cubicBezTo>
                      <a:lnTo>
                        <a:pt x="1" y="2458"/>
                      </a:lnTo>
                      <a:cubicBezTo>
                        <a:pt x="1" y="2647"/>
                        <a:pt x="158" y="2804"/>
                        <a:pt x="347" y="2804"/>
                      </a:cubicBezTo>
                      <a:lnTo>
                        <a:pt x="4254" y="2804"/>
                      </a:lnTo>
                      <a:cubicBezTo>
                        <a:pt x="4191" y="3371"/>
                        <a:pt x="4065" y="4064"/>
                        <a:pt x="3907" y="4884"/>
                      </a:cubicBezTo>
                      <a:lnTo>
                        <a:pt x="3498" y="4884"/>
                      </a:lnTo>
                      <a:cubicBezTo>
                        <a:pt x="3309" y="4884"/>
                        <a:pt x="3151" y="5041"/>
                        <a:pt x="3151" y="5262"/>
                      </a:cubicBezTo>
                      <a:cubicBezTo>
                        <a:pt x="3151" y="5451"/>
                        <a:pt x="3309" y="5608"/>
                        <a:pt x="3498" y="5608"/>
                      </a:cubicBezTo>
                      <a:lnTo>
                        <a:pt x="8350" y="5608"/>
                      </a:lnTo>
                      <a:cubicBezTo>
                        <a:pt x="8539" y="5608"/>
                        <a:pt x="8696" y="5451"/>
                        <a:pt x="8696" y="5262"/>
                      </a:cubicBezTo>
                      <a:cubicBezTo>
                        <a:pt x="8696" y="5041"/>
                        <a:pt x="8539" y="4884"/>
                        <a:pt x="8350" y="4884"/>
                      </a:cubicBezTo>
                      <a:lnTo>
                        <a:pt x="7972" y="4884"/>
                      </a:lnTo>
                      <a:cubicBezTo>
                        <a:pt x="7814" y="4064"/>
                        <a:pt x="7688" y="3403"/>
                        <a:pt x="7593" y="2804"/>
                      </a:cubicBezTo>
                      <a:lnTo>
                        <a:pt x="11500" y="2804"/>
                      </a:lnTo>
                      <a:cubicBezTo>
                        <a:pt x="11689" y="2804"/>
                        <a:pt x="11847" y="2647"/>
                        <a:pt x="11847" y="2458"/>
                      </a:cubicBezTo>
                      <a:lnTo>
                        <a:pt x="11847" y="1071"/>
                      </a:lnTo>
                      <a:cubicBezTo>
                        <a:pt x="11910" y="882"/>
                        <a:pt x="11752" y="725"/>
                        <a:pt x="11532" y="725"/>
                      </a:cubicBezTo>
                      <a:lnTo>
                        <a:pt x="7121" y="725"/>
                      </a:lnTo>
                      <a:cubicBezTo>
                        <a:pt x="6900" y="252"/>
                        <a:pt x="655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7" name="Google Shape;9218;p73">
                  <a:extLst>
                    <a:ext uri="{FF2B5EF4-FFF2-40B4-BE49-F238E27FC236}">
                      <a16:creationId xmlns:a16="http://schemas.microsoft.com/office/drawing/2014/main" id="{D64D4F41-F5C5-5C34-7B70-C7FDAAB94B35}"/>
                    </a:ext>
                  </a:extLst>
                </p:cNvPr>
                <p:cNvSpPr/>
                <p:nvPr/>
              </p:nvSpPr>
              <p:spPr>
                <a:xfrm>
                  <a:off x="5241900" y="2327025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1985" y="725"/>
                      </a:moveTo>
                      <a:cubicBezTo>
                        <a:pt x="2394" y="725"/>
                        <a:pt x="2709" y="1040"/>
                        <a:pt x="2709" y="1450"/>
                      </a:cubicBezTo>
                      <a:cubicBezTo>
                        <a:pt x="2709" y="1828"/>
                        <a:pt x="2394" y="2143"/>
                        <a:pt x="1985" y="2143"/>
                      </a:cubicBezTo>
                      <a:cubicBezTo>
                        <a:pt x="1607" y="2143"/>
                        <a:pt x="1292" y="1828"/>
                        <a:pt x="1292" y="1450"/>
                      </a:cubicBezTo>
                      <a:cubicBezTo>
                        <a:pt x="1292" y="1040"/>
                        <a:pt x="1638" y="725"/>
                        <a:pt x="1985" y="725"/>
                      </a:cubicBezTo>
                      <a:close/>
                      <a:moveTo>
                        <a:pt x="1985" y="2804"/>
                      </a:moveTo>
                      <a:cubicBezTo>
                        <a:pt x="2741" y="2804"/>
                        <a:pt x="3371" y="3435"/>
                        <a:pt x="3371" y="4191"/>
                      </a:cubicBezTo>
                      <a:lnTo>
                        <a:pt x="630" y="4191"/>
                      </a:lnTo>
                      <a:cubicBezTo>
                        <a:pt x="630" y="3435"/>
                        <a:pt x="1260" y="2804"/>
                        <a:pt x="1985" y="2804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65"/>
                        <a:pt x="819" y="2111"/>
                        <a:pt x="1040" y="2332"/>
                      </a:cubicBezTo>
                      <a:cubicBezTo>
                        <a:pt x="410" y="2710"/>
                        <a:pt x="0" y="3372"/>
                        <a:pt x="0" y="4159"/>
                      </a:cubicBezTo>
                      <a:lnTo>
                        <a:pt x="0" y="4506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506"/>
                      </a:cubicBezTo>
                      <a:lnTo>
                        <a:pt x="4159" y="4159"/>
                      </a:lnTo>
                      <a:cubicBezTo>
                        <a:pt x="4096" y="3403"/>
                        <a:pt x="3655" y="2710"/>
                        <a:pt x="3025" y="2332"/>
                      </a:cubicBezTo>
                      <a:cubicBezTo>
                        <a:pt x="3245" y="2111"/>
                        <a:pt x="3403" y="1765"/>
                        <a:pt x="3403" y="1387"/>
                      </a:cubicBezTo>
                      <a:cubicBezTo>
                        <a:pt x="3403" y="631"/>
                        <a:pt x="2772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8" name="Google Shape;9219;p73">
                  <a:extLst>
                    <a:ext uri="{FF2B5EF4-FFF2-40B4-BE49-F238E27FC236}">
                      <a16:creationId xmlns:a16="http://schemas.microsoft.com/office/drawing/2014/main" id="{9FD21885-0133-9C80-B224-942844CEA42A}"/>
                    </a:ext>
                  </a:extLst>
                </p:cNvPr>
                <p:cNvSpPr/>
                <p:nvPr/>
              </p:nvSpPr>
              <p:spPr>
                <a:xfrm>
                  <a:off x="5048925" y="2328600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2048" y="662"/>
                      </a:moveTo>
                      <a:cubicBezTo>
                        <a:pt x="2426" y="662"/>
                        <a:pt x="2741" y="977"/>
                        <a:pt x="2741" y="1387"/>
                      </a:cubicBezTo>
                      <a:cubicBezTo>
                        <a:pt x="2741" y="1765"/>
                        <a:pt x="2426" y="2080"/>
                        <a:pt x="2048" y="2080"/>
                      </a:cubicBezTo>
                      <a:cubicBezTo>
                        <a:pt x="1639" y="2080"/>
                        <a:pt x="1324" y="1765"/>
                        <a:pt x="1324" y="1387"/>
                      </a:cubicBezTo>
                      <a:cubicBezTo>
                        <a:pt x="1324" y="977"/>
                        <a:pt x="1670" y="662"/>
                        <a:pt x="2048" y="662"/>
                      </a:cubicBezTo>
                      <a:close/>
                      <a:moveTo>
                        <a:pt x="2048" y="2710"/>
                      </a:moveTo>
                      <a:cubicBezTo>
                        <a:pt x="2773" y="2710"/>
                        <a:pt x="3403" y="3340"/>
                        <a:pt x="3403" y="4096"/>
                      </a:cubicBezTo>
                      <a:lnTo>
                        <a:pt x="662" y="4096"/>
                      </a:lnTo>
                      <a:cubicBezTo>
                        <a:pt x="662" y="3340"/>
                        <a:pt x="1292" y="2710"/>
                        <a:pt x="2048" y="2710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33"/>
                        <a:pt x="882" y="2080"/>
                        <a:pt x="1134" y="2332"/>
                      </a:cubicBezTo>
                      <a:cubicBezTo>
                        <a:pt x="410" y="2647"/>
                        <a:pt x="0" y="3340"/>
                        <a:pt x="0" y="4128"/>
                      </a:cubicBezTo>
                      <a:lnTo>
                        <a:pt x="0" y="4474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474"/>
                      </a:cubicBezTo>
                      <a:lnTo>
                        <a:pt x="4159" y="4128"/>
                      </a:lnTo>
                      <a:cubicBezTo>
                        <a:pt x="4159" y="3340"/>
                        <a:pt x="3718" y="2678"/>
                        <a:pt x="3088" y="2332"/>
                      </a:cubicBezTo>
                      <a:cubicBezTo>
                        <a:pt x="3340" y="2080"/>
                        <a:pt x="3497" y="1733"/>
                        <a:pt x="3497" y="1387"/>
                      </a:cubicBezTo>
                      <a:cubicBezTo>
                        <a:pt x="3497" y="631"/>
                        <a:pt x="2867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34" name="Google Shape;9220;p73">
                <a:extLst>
                  <a:ext uri="{FF2B5EF4-FFF2-40B4-BE49-F238E27FC236}">
                    <a16:creationId xmlns:a16="http://schemas.microsoft.com/office/drawing/2014/main" id="{1911D111-8A51-543A-4CDB-6E81FC9BC571}"/>
                  </a:ext>
                </a:extLst>
              </p:cNvPr>
              <p:cNvSpPr/>
              <p:nvPr/>
            </p:nvSpPr>
            <p:spPr>
              <a:xfrm>
                <a:off x="8489608" y="2923979"/>
                <a:ext cx="279612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6617" h="11878" extrusionOk="0">
                    <a:moveTo>
                      <a:pt x="2962" y="725"/>
                    </a:moveTo>
                    <a:lnTo>
                      <a:pt x="2489" y="2111"/>
                    </a:lnTo>
                    <a:lnTo>
                      <a:pt x="1575" y="2111"/>
                    </a:lnTo>
                    <a:lnTo>
                      <a:pt x="1103" y="725"/>
                    </a:lnTo>
                    <a:close/>
                    <a:moveTo>
                      <a:pt x="3277" y="3529"/>
                    </a:moveTo>
                    <a:lnTo>
                      <a:pt x="5892" y="6144"/>
                    </a:lnTo>
                    <a:lnTo>
                      <a:pt x="5892" y="6616"/>
                    </a:lnTo>
                    <a:lnTo>
                      <a:pt x="5419" y="6616"/>
                    </a:lnTo>
                    <a:lnTo>
                      <a:pt x="3434" y="4663"/>
                    </a:lnTo>
                    <a:lnTo>
                      <a:pt x="3277" y="3529"/>
                    </a:lnTo>
                    <a:close/>
                    <a:moveTo>
                      <a:pt x="2458" y="2804"/>
                    </a:moveTo>
                    <a:lnTo>
                      <a:pt x="3434" y="9357"/>
                    </a:lnTo>
                    <a:lnTo>
                      <a:pt x="2048" y="10964"/>
                    </a:lnTo>
                    <a:lnTo>
                      <a:pt x="693" y="9357"/>
                    </a:lnTo>
                    <a:lnTo>
                      <a:pt x="1670" y="2804"/>
                    </a:lnTo>
                    <a:close/>
                    <a:moveTo>
                      <a:pt x="693" y="0"/>
                    </a:moveTo>
                    <a:cubicBezTo>
                      <a:pt x="567" y="0"/>
                      <a:pt x="473" y="32"/>
                      <a:pt x="410" y="158"/>
                    </a:cubicBezTo>
                    <a:cubicBezTo>
                      <a:pt x="315" y="252"/>
                      <a:pt x="315" y="378"/>
                      <a:pt x="378" y="473"/>
                    </a:cubicBezTo>
                    <a:lnTo>
                      <a:pt x="1040" y="2489"/>
                    </a:lnTo>
                    <a:lnTo>
                      <a:pt x="0" y="9389"/>
                    </a:lnTo>
                    <a:cubicBezTo>
                      <a:pt x="0" y="9452"/>
                      <a:pt x="0" y="9578"/>
                      <a:pt x="95" y="9672"/>
                    </a:cubicBezTo>
                    <a:lnTo>
                      <a:pt x="1828" y="11751"/>
                    </a:lnTo>
                    <a:cubicBezTo>
                      <a:pt x="1891" y="11814"/>
                      <a:pt x="1985" y="11877"/>
                      <a:pt x="2080" y="11877"/>
                    </a:cubicBezTo>
                    <a:cubicBezTo>
                      <a:pt x="2206" y="11877"/>
                      <a:pt x="2300" y="11814"/>
                      <a:pt x="2363" y="11751"/>
                    </a:cubicBezTo>
                    <a:lnTo>
                      <a:pt x="4096" y="9672"/>
                    </a:lnTo>
                    <a:cubicBezTo>
                      <a:pt x="4190" y="9578"/>
                      <a:pt x="4190" y="9483"/>
                      <a:pt x="4190" y="9389"/>
                    </a:cubicBezTo>
                    <a:lnTo>
                      <a:pt x="3623" y="5797"/>
                    </a:lnTo>
                    <a:lnTo>
                      <a:pt x="5041" y="7183"/>
                    </a:lnTo>
                    <a:cubicBezTo>
                      <a:pt x="5136" y="7246"/>
                      <a:pt x="5199" y="7309"/>
                      <a:pt x="5293" y="7309"/>
                    </a:cubicBezTo>
                    <a:lnTo>
                      <a:pt x="6270" y="7309"/>
                    </a:lnTo>
                    <a:cubicBezTo>
                      <a:pt x="6459" y="7309"/>
                      <a:pt x="6616" y="7152"/>
                      <a:pt x="6616" y="6931"/>
                    </a:cubicBezTo>
                    <a:lnTo>
                      <a:pt x="6616" y="5955"/>
                    </a:lnTo>
                    <a:cubicBezTo>
                      <a:pt x="6616" y="5892"/>
                      <a:pt x="6585" y="5766"/>
                      <a:pt x="6490" y="5734"/>
                    </a:cubicBezTo>
                    <a:lnTo>
                      <a:pt x="3119" y="2426"/>
                    </a:lnTo>
                    <a:lnTo>
                      <a:pt x="3749" y="473"/>
                    </a:lnTo>
                    <a:cubicBezTo>
                      <a:pt x="3781" y="378"/>
                      <a:pt x="3749" y="252"/>
                      <a:pt x="3718" y="158"/>
                    </a:cubicBezTo>
                    <a:cubicBezTo>
                      <a:pt x="3623" y="95"/>
                      <a:pt x="3560" y="0"/>
                      <a:pt x="34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35" name="Google Shape;9221;p73">
                <a:extLst>
                  <a:ext uri="{FF2B5EF4-FFF2-40B4-BE49-F238E27FC236}">
                    <a16:creationId xmlns:a16="http://schemas.microsoft.com/office/drawing/2014/main" id="{7994936F-AB5F-0D06-1E4B-C772EA4C852D}"/>
                  </a:ext>
                </a:extLst>
              </p:cNvPr>
              <p:cNvGrpSpPr/>
              <p:nvPr/>
            </p:nvGrpSpPr>
            <p:grpSpPr>
              <a:xfrm>
                <a:off x="10278360" y="2925316"/>
                <a:ext cx="503276" cy="499261"/>
                <a:chOff x="6167350" y="2672800"/>
                <a:chExt cx="297750" cy="295375"/>
              </a:xfrm>
              <a:grpFill/>
            </p:grpSpPr>
            <p:sp>
              <p:nvSpPr>
                <p:cNvPr id="421" name="Google Shape;9222;p73">
                  <a:extLst>
                    <a:ext uri="{FF2B5EF4-FFF2-40B4-BE49-F238E27FC236}">
                      <a16:creationId xmlns:a16="http://schemas.microsoft.com/office/drawing/2014/main" id="{292BDAEB-C990-269A-ECC3-4798BB88B1F0}"/>
                    </a:ext>
                  </a:extLst>
                </p:cNvPr>
                <p:cNvSpPr/>
                <p:nvPr/>
              </p:nvSpPr>
              <p:spPr>
                <a:xfrm>
                  <a:off x="6167350" y="2672800"/>
                  <a:ext cx="22685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4" h="11815" extrusionOk="0">
                      <a:moveTo>
                        <a:pt x="4537" y="725"/>
                      </a:moveTo>
                      <a:cubicBezTo>
                        <a:pt x="4758" y="725"/>
                        <a:pt x="4915" y="882"/>
                        <a:pt x="4915" y="1071"/>
                      </a:cubicBezTo>
                      <a:cubicBezTo>
                        <a:pt x="4915" y="1260"/>
                        <a:pt x="5073" y="1418"/>
                        <a:pt x="5262" y="1418"/>
                      </a:cubicBezTo>
                      <a:lnTo>
                        <a:pt x="5955" y="1418"/>
                      </a:lnTo>
                      <a:cubicBezTo>
                        <a:pt x="6175" y="1418"/>
                        <a:pt x="6333" y="1575"/>
                        <a:pt x="6333" y="1796"/>
                      </a:cubicBezTo>
                      <a:cubicBezTo>
                        <a:pt x="6333" y="1985"/>
                        <a:pt x="6175" y="2142"/>
                        <a:pt x="5955" y="2142"/>
                      </a:cubicBezTo>
                      <a:lnTo>
                        <a:pt x="3119" y="2142"/>
                      </a:lnTo>
                      <a:cubicBezTo>
                        <a:pt x="2930" y="2142"/>
                        <a:pt x="2773" y="1985"/>
                        <a:pt x="2773" y="1796"/>
                      </a:cubicBezTo>
                      <a:cubicBezTo>
                        <a:pt x="2773" y="1575"/>
                        <a:pt x="2930" y="1418"/>
                        <a:pt x="3151" y="1418"/>
                      </a:cubicBezTo>
                      <a:lnTo>
                        <a:pt x="3844" y="1418"/>
                      </a:lnTo>
                      <a:cubicBezTo>
                        <a:pt x="4033" y="1418"/>
                        <a:pt x="4191" y="1260"/>
                        <a:pt x="4191" y="1071"/>
                      </a:cubicBezTo>
                      <a:cubicBezTo>
                        <a:pt x="4191" y="882"/>
                        <a:pt x="4348" y="725"/>
                        <a:pt x="4537" y="725"/>
                      </a:cubicBezTo>
                      <a:close/>
                      <a:moveTo>
                        <a:pt x="8066" y="2111"/>
                      </a:moveTo>
                      <a:cubicBezTo>
                        <a:pt x="8255" y="2111"/>
                        <a:pt x="8412" y="2268"/>
                        <a:pt x="8412" y="2458"/>
                      </a:cubicBezTo>
                      <a:lnTo>
                        <a:pt x="8412" y="10806"/>
                      </a:lnTo>
                      <a:lnTo>
                        <a:pt x="8381" y="10806"/>
                      </a:lnTo>
                      <a:cubicBezTo>
                        <a:pt x="8381" y="10995"/>
                        <a:pt x="8223" y="11153"/>
                        <a:pt x="8034" y="11153"/>
                      </a:cubicBezTo>
                      <a:lnTo>
                        <a:pt x="1040" y="11153"/>
                      </a:lnTo>
                      <a:cubicBezTo>
                        <a:pt x="851" y="11153"/>
                        <a:pt x="693" y="10995"/>
                        <a:pt x="693" y="10806"/>
                      </a:cubicBezTo>
                      <a:lnTo>
                        <a:pt x="693" y="2458"/>
                      </a:lnTo>
                      <a:cubicBezTo>
                        <a:pt x="693" y="2268"/>
                        <a:pt x="851" y="2111"/>
                        <a:pt x="1040" y="2111"/>
                      </a:cubicBezTo>
                      <a:lnTo>
                        <a:pt x="2143" y="2111"/>
                      </a:lnTo>
                      <a:cubicBezTo>
                        <a:pt x="2300" y="2489"/>
                        <a:pt x="2647" y="2804"/>
                        <a:pt x="3119" y="2804"/>
                      </a:cubicBezTo>
                      <a:lnTo>
                        <a:pt x="5986" y="2804"/>
                      </a:lnTo>
                      <a:cubicBezTo>
                        <a:pt x="6396" y="2804"/>
                        <a:pt x="6805" y="2521"/>
                        <a:pt x="6963" y="2111"/>
                      </a:cubicBezTo>
                      <a:close/>
                      <a:moveTo>
                        <a:pt x="4506" y="0"/>
                      </a:moveTo>
                      <a:cubicBezTo>
                        <a:pt x="4096" y="0"/>
                        <a:pt x="3686" y="284"/>
                        <a:pt x="3529" y="725"/>
                      </a:cubicBezTo>
                      <a:lnTo>
                        <a:pt x="3088" y="725"/>
                      </a:lnTo>
                      <a:cubicBezTo>
                        <a:pt x="2678" y="725"/>
                        <a:pt x="2269" y="1008"/>
                        <a:pt x="2111" y="1418"/>
                      </a:cubicBezTo>
                      <a:lnTo>
                        <a:pt x="1009" y="1418"/>
                      </a:lnTo>
                      <a:cubicBezTo>
                        <a:pt x="410" y="1418"/>
                        <a:pt x="0" y="1890"/>
                        <a:pt x="0" y="2458"/>
                      </a:cubicBezTo>
                      <a:lnTo>
                        <a:pt x="0" y="10806"/>
                      </a:lnTo>
                      <a:cubicBezTo>
                        <a:pt x="0" y="11405"/>
                        <a:pt x="473" y="11814"/>
                        <a:pt x="1009" y="11814"/>
                      </a:cubicBezTo>
                      <a:lnTo>
                        <a:pt x="7971" y="11814"/>
                      </a:lnTo>
                      <a:cubicBezTo>
                        <a:pt x="8570" y="11814"/>
                        <a:pt x="9011" y="11342"/>
                        <a:pt x="9011" y="10806"/>
                      </a:cubicBezTo>
                      <a:lnTo>
                        <a:pt x="9011" y="2458"/>
                      </a:lnTo>
                      <a:cubicBezTo>
                        <a:pt x="9074" y="1859"/>
                        <a:pt x="8601" y="1418"/>
                        <a:pt x="8034" y="1418"/>
                      </a:cubicBezTo>
                      <a:lnTo>
                        <a:pt x="6931" y="1418"/>
                      </a:lnTo>
                      <a:cubicBezTo>
                        <a:pt x="6774" y="1040"/>
                        <a:pt x="6396" y="725"/>
                        <a:pt x="5923" y="725"/>
                      </a:cubicBezTo>
                      <a:lnTo>
                        <a:pt x="5545" y="725"/>
                      </a:lnTo>
                      <a:cubicBezTo>
                        <a:pt x="5514" y="567"/>
                        <a:pt x="5388" y="441"/>
                        <a:pt x="5262" y="315"/>
                      </a:cubicBezTo>
                      <a:cubicBezTo>
                        <a:pt x="5073" y="126"/>
                        <a:pt x="4789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2" name="Google Shape;9223;p73">
                  <a:extLst>
                    <a:ext uri="{FF2B5EF4-FFF2-40B4-BE49-F238E27FC236}">
                      <a16:creationId xmlns:a16="http://schemas.microsoft.com/office/drawing/2014/main" id="{BC97A22D-7EFE-2F37-20CB-6DF2415F11BE}"/>
                    </a:ext>
                  </a:extLst>
                </p:cNvPr>
                <p:cNvSpPr/>
                <p:nvPr/>
              </p:nvSpPr>
              <p:spPr>
                <a:xfrm>
                  <a:off x="6201225" y="2762575"/>
                  <a:ext cx="5277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1986" extrusionOk="0">
                      <a:moveTo>
                        <a:pt x="406" y="1"/>
                      </a:moveTo>
                      <a:cubicBezTo>
                        <a:pt x="315" y="1"/>
                        <a:pt x="221" y="32"/>
                        <a:pt x="158" y="95"/>
                      </a:cubicBezTo>
                      <a:cubicBezTo>
                        <a:pt x="63" y="190"/>
                        <a:pt x="63" y="442"/>
                        <a:pt x="158" y="568"/>
                      </a:cubicBezTo>
                      <a:lnTo>
                        <a:pt x="599" y="977"/>
                      </a:lnTo>
                      <a:lnTo>
                        <a:pt x="158" y="1418"/>
                      </a:lnTo>
                      <a:cubicBezTo>
                        <a:pt x="0" y="1544"/>
                        <a:pt x="0" y="1733"/>
                        <a:pt x="158" y="1891"/>
                      </a:cubicBezTo>
                      <a:cubicBezTo>
                        <a:pt x="221" y="1954"/>
                        <a:pt x="315" y="1985"/>
                        <a:pt x="406" y="1985"/>
                      </a:cubicBezTo>
                      <a:cubicBezTo>
                        <a:pt x="496" y="1985"/>
                        <a:pt x="583" y="1954"/>
                        <a:pt x="630" y="1891"/>
                      </a:cubicBezTo>
                      <a:lnTo>
                        <a:pt x="1071" y="1450"/>
                      </a:lnTo>
                      <a:lnTo>
                        <a:pt x="1512" y="1891"/>
                      </a:lnTo>
                      <a:cubicBezTo>
                        <a:pt x="1575" y="1954"/>
                        <a:pt x="1662" y="1985"/>
                        <a:pt x="1749" y="1985"/>
                      </a:cubicBezTo>
                      <a:cubicBezTo>
                        <a:pt x="1835" y="1985"/>
                        <a:pt x="1922" y="1954"/>
                        <a:pt x="1985" y="1891"/>
                      </a:cubicBezTo>
                      <a:cubicBezTo>
                        <a:pt x="2111" y="1765"/>
                        <a:pt x="2111" y="1544"/>
                        <a:pt x="1985" y="1418"/>
                      </a:cubicBezTo>
                      <a:lnTo>
                        <a:pt x="1544" y="977"/>
                      </a:lnTo>
                      <a:lnTo>
                        <a:pt x="1985" y="568"/>
                      </a:lnTo>
                      <a:cubicBezTo>
                        <a:pt x="2111" y="442"/>
                        <a:pt x="2111" y="190"/>
                        <a:pt x="1985" y="95"/>
                      </a:cubicBezTo>
                      <a:cubicBezTo>
                        <a:pt x="1922" y="32"/>
                        <a:pt x="1835" y="1"/>
                        <a:pt x="1749" y="1"/>
                      </a:cubicBezTo>
                      <a:cubicBezTo>
                        <a:pt x="1662" y="1"/>
                        <a:pt x="1575" y="32"/>
                        <a:pt x="1512" y="95"/>
                      </a:cubicBezTo>
                      <a:lnTo>
                        <a:pt x="1071" y="505"/>
                      </a:lnTo>
                      <a:lnTo>
                        <a:pt x="630" y="95"/>
                      </a:lnTo>
                      <a:cubicBezTo>
                        <a:pt x="583" y="32"/>
                        <a:pt x="496" y="1"/>
                        <a:pt x="4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3" name="Google Shape;9224;p73">
                  <a:extLst>
                    <a:ext uri="{FF2B5EF4-FFF2-40B4-BE49-F238E27FC236}">
                      <a16:creationId xmlns:a16="http://schemas.microsoft.com/office/drawing/2014/main" id="{522AD18C-DB91-0C3F-01CC-5AE7C7A10DCC}"/>
                    </a:ext>
                  </a:extLst>
                </p:cNvPr>
                <p:cNvSpPr/>
                <p:nvPr/>
              </p:nvSpPr>
              <p:spPr>
                <a:xfrm>
                  <a:off x="6308325" y="288230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63" y="0"/>
                      </a:moveTo>
                      <a:cubicBezTo>
                        <a:pt x="276" y="0"/>
                        <a:pt x="190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lnTo>
                        <a:pt x="568" y="1009"/>
                      </a:lnTo>
                      <a:lnTo>
                        <a:pt x="127" y="1450"/>
                      </a:lnTo>
                      <a:cubicBezTo>
                        <a:pt x="1" y="1544"/>
                        <a:pt x="1" y="1796"/>
                        <a:pt x="127" y="1891"/>
                      </a:cubicBezTo>
                      <a:cubicBezTo>
                        <a:pt x="190" y="1954"/>
                        <a:pt x="276" y="1985"/>
                        <a:pt x="363" y="1985"/>
                      </a:cubicBezTo>
                      <a:cubicBezTo>
                        <a:pt x="450" y="1985"/>
                        <a:pt x="536" y="1954"/>
                        <a:pt x="599" y="1891"/>
                      </a:cubicBezTo>
                      <a:lnTo>
                        <a:pt x="1040" y="1481"/>
                      </a:lnTo>
                      <a:lnTo>
                        <a:pt x="1481" y="1891"/>
                      </a:lnTo>
                      <a:cubicBezTo>
                        <a:pt x="1529" y="1954"/>
                        <a:pt x="1615" y="1985"/>
                        <a:pt x="1706" y="1985"/>
                      </a:cubicBezTo>
                      <a:cubicBezTo>
                        <a:pt x="1797" y="1985"/>
                        <a:pt x="1891" y="1954"/>
                        <a:pt x="1954" y="1891"/>
                      </a:cubicBezTo>
                      <a:cubicBezTo>
                        <a:pt x="2049" y="1796"/>
                        <a:pt x="2049" y="1544"/>
                        <a:pt x="1954" y="1450"/>
                      </a:cubicBezTo>
                      <a:lnTo>
                        <a:pt x="1513" y="1009"/>
                      </a:lnTo>
                      <a:lnTo>
                        <a:pt x="1954" y="567"/>
                      </a:lnTo>
                      <a:cubicBezTo>
                        <a:pt x="2049" y="441"/>
                        <a:pt x="2049" y="252"/>
                        <a:pt x="1954" y="95"/>
                      </a:cubicBezTo>
                      <a:cubicBezTo>
                        <a:pt x="1891" y="32"/>
                        <a:pt x="1804" y="0"/>
                        <a:pt x="1718" y="0"/>
                      </a:cubicBezTo>
                      <a:cubicBezTo>
                        <a:pt x="1631" y="0"/>
                        <a:pt x="1544" y="32"/>
                        <a:pt x="1481" y="95"/>
                      </a:cubicBezTo>
                      <a:lnTo>
                        <a:pt x="1040" y="536"/>
                      </a:lnTo>
                      <a:lnTo>
                        <a:pt x="599" y="95"/>
                      </a:lnTo>
                      <a:cubicBezTo>
                        <a:pt x="536" y="32"/>
                        <a:pt x="450" y="0"/>
                        <a:pt x="3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4" name="Google Shape;9225;p73">
                  <a:extLst>
                    <a:ext uri="{FF2B5EF4-FFF2-40B4-BE49-F238E27FC236}">
                      <a16:creationId xmlns:a16="http://schemas.microsoft.com/office/drawing/2014/main" id="{CC621EFA-CEF0-BC39-0144-1B3B02FDAFA9}"/>
                    </a:ext>
                  </a:extLst>
                </p:cNvPr>
                <p:cNvSpPr/>
                <p:nvPr/>
              </p:nvSpPr>
              <p:spPr>
                <a:xfrm>
                  <a:off x="6200425" y="2759425"/>
                  <a:ext cx="156775" cy="17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95" extrusionOk="0">
                      <a:moveTo>
                        <a:pt x="1103" y="5609"/>
                      </a:moveTo>
                      <a:cubicBezTo>
                        <a:pt x="1292" y="5609"/>
                        <a:pt x="1450" y="5766"/>
                        <a:pt x="1450" y="5955"/>
                      </a:cubicBezTo>
                      <a:cubicBezTo>
                        <a:pt x="1450" y="6144"/>
                        <a:pt x="1292" y="6302"/>
                        <a:pt x="1103" y="6302"/>
                      </a:cubicBezTo>
                      <a:cubicBezTo>
                        <a:pt x="914" y="6302"/>
                        <a:pt x="757" y="6144"/>
                        <a:pt x="757" y="5955"/>
                      </a:cubicBezTo>
                      <a:cubicBezTo>
                        <a:pt x="757" y="5766"/>
                        <a:pt x="914" y="5609"/>
                        <a:pt x="1103" y="5609"/>
                      </a:cubicBezTo>
                      <a:close/>
                      <a:moveTo>
                        <a:pt x="5325" y="1"/>
                      </a:moveTo>
                      <a:cubicBezTo>
                        <a:pt x="5230" y="1"/>
                        <a:pt x="5136" y="64"/>
                        <a:pt x="5073" y="127"/>
                      </a:cubicBezTo>
                      <a:lnTo>
                        <a:pt x="4380" y="851"/>
                      </a:lnTo>
                      <a:cubicBezTo>
                        <a:pt x="4254" y="946"/>
                        <a:pt x="4254" y="1198"/>
                        <a:pt x="4380" y="1324"/>
                      </a:cubicBezTo>
                      <a:cubicBezTo>
                        <a:pt x="4443" y="1371"/>
                        <a:pt x="4529" y="1395"/>
                        <a:pt x="4616" y="1395"/>
                      </a:cubicBezTo>
                      <a:cubicBezTo>
                        <a:pt x="4703" y="1395"/>
                        <a:pt x="4789" y="1371"/>
                        <a:pt x="4852" y="1324"/>
                      </a:cubicBezTo>
                      <a:lnTo>
                        <a:pt x="4978" y="1198"/>
                      </a:lnTo>
                      <a:lnTo>
                        <a:pt x="4978" y="2458"/>
                      </a:lnTo>
                      <a:cubicBezTo>
                        <a:pt x="4978" y="2647"/>
                        <a:pt x="4821" y="2805"/>
                        <a:pt x="4600" y="2805"/>
                      </a:cubicBezTo>
                      <a:lnTo>
                        <a:pt x="1765" y="2805"/>
                      </a:lnTo>
                      <a:cubicBezTo>
                        <a:pt x="1513" y="2805"/>
                        <a:pt x="1229" y="2931"/>
                        <a:pt x="1040" y="3120"/>
                      </a:cubicBezTo>
                      <a:cubicBezTo>
                        <a:pt x="820" y="3309"/>
                        <a:pt x="725" y="3592"/>
                        <a:pt x="725" y="3876"/>
                      </a:cubicBezTo>
                      <a:lnTo>
                        <a:pt x="725" y="4978"/>
                      </a:lnTo>
                      <a:cubicBezTo>
                        <a:pt x="316" y="5136"/>
                        <a:pt x="1" y="5482"/>
                        <a:pt x="1" y="5955"/>
                      </a:cubicBezTo>
                      <a:cubicBezTo>
                        <a:pt x="1" y="6554"/>
                        <a:pt x="473" y="6995"/>
                        <a:pt x="1040" y="6995"/>
                      </a:cubicBezTo>
                      <a:cubicBezTo>
                        <a:pt x="1607" y="6995"/>
                        <a:pt x="2048" y="6522"/>
                        <a:pt x="2048" y="5955"/>
                      </a:cubicBezTo>
                      <a:cubicBezTo>
                        <a:pt x="2048" y="5514"/>
                        <a:pt x="1765" y="5136"/>
                        <a:pt x="1355" y="4978"/>
                      </a:cubicBezTo>
                      <a:lnTo>
                        <a:pt x="1355" y="3876"/>
                      </a:lnTo>
                      <a:cubicBezTo>
                        <a:pt x="1355" y="3687"/>
                        <a:pt x="1513" y="3529"/>
                        <a:pt x="1702" y="3529"/>
                      </a:cubicBezTo>
                      <a:lnTo>
                        <a:pt x="4537" y="3529"/>
                      </a:lnTo>
                      <a:cubicBezTo>
                        <a:pt x="5136" y="3529"/>
                        <a:pt x="5545" y="3057"/>
                        <a:pt x="5545" y="2490"/>
                      </a:cubicBezTo>
                      <a:lnTo>
                        <a:pt x="5545" y="1229"/>
                      </a:lnTo>
                      <a:lnTo>
                        <a:pt x="5671" y="1355"/>
                      </a:lnTo>
                      <a:cubicBezTo>
                        <a:pt x="5734" y="1418"/>
                        <a:pt x="5821" y="1450"/>
                        <a:pt x="5908" y="1450"/>
                      </a:cubicBezTo>
                      <a:cubicBezTo>
                        <a:pt x="5994" y="1450"/>
                        <a:pt x="6081" y="1418"/>
                        <a:pt x="6144" y="1355"/>
                      </a:cubicBezTo>
                      <a:cubicBezTo>
                        <a:pt x="6270" y="1229"/>
                        <a:pt x="6270" y="1009"/>
                        <a:pt x="6144" y="883"/>
                      </a:cubicBezTo>
                      <a:lnTo>
                        <a:pt x="5545" y="127"/>
                      </a:lnTo>
                      <a:cubicBezTo>
                        <a:pt x="5482" y="64"/>
                        <a:pt x="5388" y="1"/>
                        <a:pt x="53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5" name="Google Shape;9226;p73">
                  <a:extLst>
                    <a:ext uri="{FF2B5EF4-FFF2-40B4-BE49-F238E27FC236}">
                      <a16:creationId xmlns:a16="http://schemas.microsoft.com/office/drawing/2014/main" id="{19F90502-A488-C0FE-2124-00BC211CBBC7}"/>
                    </a:ext>
                  </a:extLst>
                </p:cNvPr>
                <p:cNvSpPr/>
                <p:nvPr/>
              </p:nvSpPr>
              <p:spPr>
                <a:xfrm>
                  <a:off x="6412300" y="2742900"/>
                  <a:ext cx="52800" cy="2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8349" extrusionOk="0">
                      <a:moveTo>
                        <a:pt x="1009" y="662"/>
                      </a:moveTo>
                      <a:cubicBezTo>
                        <a:pt x="1229" y="662"/>
                        <a:pt x="1387" y="819"/>
                        <a:pt x="1387" y="1040"/>
                      </a:cubicBezTo>
                      <a:lnTo>
                        <a:pt x="1387" y="1386"/>
                      </a:lnTo>
                      <a:lnTo>
                        <a:pt x="662" y="1386"/>
                      </a:lnTo>
                      <a:lnTo>
                        <a:pt x="662" y="1040"/>
                      </a:ln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387" y="2048"/>
                      </a:moveTo>
                      <a:lnTo>
                        <a:pt x="1387" y="6017"/>
                      </a:lnTo>
                      <a:cubicBezTo>
                        <a:pt x="1261" y="5986"/>
                        <a:pt x="1142" y="5970"/>
                        <a:pt x="1024" y="5970"/>
                      </a:cubicBezTo>
                      <a:cubicBezTo>
                        <a:pt x="906" y="5970"/>
                        <a:pt x="788" y="5986"/>
                        <a:pt x="662" y="6017"/>
                      </a:cubicBezTo>
                      <a:lnTo>
                        <a:pt x="662" y="2048"/>
                      </a:lnTo>
                      <a:close/>
                      <a:moveTo>
                        <a:pt x="1009" y="6711"/>
                      </a:moveTo>
                      <a:cubicBezTo>
                        <a:pt x="1103" y="6711"/>
                        <a:pt x="1166" y="6711"/>
                        <a:pt x="1261" y="6742"/>
                      </a:cubicBezTo>
                      <a:lnTo>
                        <a:pt x="1009" y="7246"/>
                      </a:lnTo>
                      <a:lnTo>
                        <a:pt x="788" y="6742"/>
                      </a:lnTo>
                      <a:cubicBezTo>
                        <a:pt x="851" y="6711"/>
                        <a:pt x="946" y="6711"/>
                        <a:pt x="1009" y="6711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6616"/>
                      </a:lnTo>
                      <a:cubicBezTo>
                        <a:pt x="0" y="6648"/>
                        <a:pt x="0" y="6742"/>
                        <a:pt x="32" y="6774"/>
                      </a:cubicBezTo>
                      <a:lnTo>
                        <a:pt x="757" y="8160"/>
                      </a:lnTo>
                      <a:cubicBezTo>
                        <a:pt x="788" y="8286"/>
                        <a:pt x="946" y="8349"/>
                        <a:pt x="1040" y="8349"/>
                      </a:cubicBezTo>
                      <a:cubicBezTo>
                        <a:pt x="1166" y="8349"/>
                        <a:pt x="1292" y="8286"/>
                        <a:pt x="1355" y="8160"/>
                      </a:cubicBezTo>
                      <a:lnTo>
                        <a:pt x="2080" y="6774"/>
                      </a:lnTo>
                      <a:cubicBezTo>
                        <a:pt x="2111" y="6742"/>
                        <a:pt x="2111" y="6648"/>
                        <a:pt x="2111" y="6616"/>
                      </a:cubicBezTo>
                      <a:lnTo>
                        <a:pt x="2111" y="1040"/>
                      </a:ln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36" name="Google Shape;9227;p73">
                <a:extLst>
                  <a:ext uri="{FF2B5EF4-FFF2-40B4-BE49-F238E27FC236}">
                    <a16:creationId xmlns:a16="http://schemas.microsoft.com/office/drawing/2014/main" id="{8B69281B-2360-8C2E-0AD2-C5B75DE5E8F1}"/>
                  </a:ext>
                </a:extLst>
              </p:cNvPr>
              <p:cNvGrpSpPr/>
              <p:nvPr/>
            </p:nvGrpSpPr>
            <p:grpSpPr>
              <a:xfrm>
                <a:off x="2672056" y="1687222"/>
                <a:ext cx="497951" cy="501923"/>
                <a:chOff x="1777925" y="1953700"/>
                <a:chExt cx="294600" cy="296950"/>
              </a:xfrm>
              <a:grpFill/>
            </p:grpSpPr>
            <p:sp>
              <p:nvSpPr>
                <p:cNvPr id="417" name="Google Shape;9228;p73">
                  <a:extLst>
                    <a:ext uri="{FF2B5EF4-FFF2-40B4-BE49-F238E27FC236}">
                      <a16:creationId xmlns:a16="http://schemas.microsoft.com/office/drawing/2014/main" id="{F9BEC59D-ACE8-DAA2-870E-044F624DDB8E}"/>
                    </a:ext>
                  </a:extLst>
                </p:cNvPr>
                <p:cNvSpPr/>
                <p:nvPr/>
              </p:nvSpPr>
              <p:spPr>
                <a:xfrm>
                  <a:off x="1794450" y="2052125"/>
                  <a:ext cx="278075" cy="19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3" h="7941" extrusionOk="0">
                      <a:moveTo>
                        <a:pt x="10545" y="1"/>
                      </a:moveTo>
                      <a:cubicBezTo>
                        <a:pt x="10499" y="1"/>
                        <a:pt x="10449" y="11"/>
                        <a:pt x="10397" y="33"/>
                      </a:cubicBezTo>
                      <a:cubicBezTo>
                        <a:pt x="10208" y="64"/>
                        <a:pt x="10145" y="253"/>
                        <a:pt x="10177" y="474"/>
                      </a:cubicBezTo>
                      <a:cubicBezTo>
                        <a:pt x="10334" y="1009"/>
                        <a:pt x="10460" y="1514"/>
                        <a:pt x="10460" y="1986"/>
                      </a:cubicBezTo>
                      <a:cubicBezTo>
                        <a:pt x="10460" y="4885"/>
                        <a:pt x="8129" y="7247"/>
                        <a:pt x="5199" y="7247"/>
                      </a:cubicBezTo>
                      <a:cubicBezTo>
                        <a:pt x="3561" y="7247"/>
                        <a:pt x="2017" y="6460"/>
                        <a:pt x="1040" y="5137"/>
                      </a:cubicBezTo>
                      <a:lnTo>
                        <a:pt x="1734" y="5137"/>
                      </a:lnTo>
                      <a:cubicBezTo>
                        <a:pt x="1954" y="5137"/>
                        <a:pt x="2112" y="4979"/>
                        <a:pt x="2112" y="4790"/>
                      </a:cubicBezTo>
                      <a:cubicBezTo>
                        <a:pt x="2112" y="4601"/>
                        <a:pt x="1954" y="4444"/>
                        <a:pt x="1734" y="4444"/>
                      </a:cubicBezTo>
                      <a:lnTo>
                        <a:pt x="379" y="4444"/>
                      </a:lnTo>
                      <a:cubicBezTo>
                        <a:pt x="158" y="4444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79" y="6523"/>
                      </a:cubicBezTo>
                      <a:cubicBezTo>
                        <a:pt x="568" y="6523"/>
                        <a:pt x="725" y="6365"/>
                        <a:pt x="725" y="6176"/>
                      </a:cubicBezTo>
                      <a:lnTo>
                        <a:pt x="725" y="5830"/>
                      </a:lnTo>
                      <a:cubicBezTo>
                        <a:pt x="1860" y="7184"/>
                        <a:pt x="3529" y="7941"/>
                        <a:pt x="5199" y="7941"/>
                      </a:cubicBezTo>
                      <a:cubicBezTo>
                        <a:pt x="8476" y="7941"/>
                        <a:pt x="11122" y="5294"/>
                        <a:pt x="11122" y="2049"/>
                      </a:cubicBezTo>
                      <a:cubicBezTo>
                        <a:pt x="11122" y="1482"/>
                        <a:pt x="11028" y="883"/>
                        <a:pt x="10839" y="253"/>
                      </a:cubicBezTo>
                      <a:cubicBezTo>
                        <a:pt x="10814" y="109"/>
                        <a:pt x="10698" y="1"/>
                        <a:pt x="105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18" name="Google Shape;9229;p73">
                  <a:extLst>
                    <a:ext uri="{FF2B5EF4-FFF2-40B4-BE49-F238E27FC236}">
                      <a16:creationId xmlns:a16="http://schemas.microsoft.com/office/drawing/2014/main" id="{2592B361-A263-60B2-25C6-68D2737E1473}"/>
                    </a:ext>
                  </a:extLst>
                </p:cNvPr>
                <p:cNvSpPr/>
                <p:nvPr/>
              </p:nvSpPr>
              <p:spPr>
                <a:xfrm>
                  <a:off x="1777925" y="1953700"/>
                  <a:ext cx="278050" cy="19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47" extrusionOk="0">
                      <a:moveTo>
                        <a:pt x="5892" y="0"/>
                      </a:moveTo>
                      <a:cubicBezTo>
                        <a:pt x="2647" y="0"/>
                        <a:pt x="0" y="2615"/>
                        <a:pt x="0" y="5892"/>
                      </a:cubicBezTo>
                      <a:cubicBezTo>
                        <a:pt x="0" y="6459"/>
                        <a:pt x="63" y="7026"/>
                        <a:pt x="284" y="7656"/>
                      </a:cubicBezTo>
                      <a:cubicBezTo>
                        <a:pt x="310" y="7869"/>
                        <a:pt x="450" y="7947"/>
                        <a:pt x="606" y="7947"/>
                      </a:cubicBezTo>
                      <a:cubicBezTo>
                        <a:pt x="635" y="7947"/>
                        <a:pt x="664" y="7944"/>
                        <a:pt x="693" y="7939"/>
                      </a:cubicBezTo>
                      <a:cubicBezTo>
                        <a:pt x="914" y="7908"/>
                        <a:pt x="977" y="7719"/>
                        <a:pt x="945" y="7498"/>
                      </a:cubicBezTo>
                      <a:cubicBezTo>
                        <a:pt x="788" y="6963"/>
                        <a:pt x="662" y="6459"/>
                        <a:pt x="662" y="5923"/>
                      </a:cubicBezTo>
                      <a:cubicBezTo>
                        <a:pt x="662" y="3056"/>
                        <a:pt x="2993" y="693"/>
                        <a:pt x="5923" y="693"/>
                      </a:cubicBezTo>
                      <a:cubicBezTo>
                        <a:pt x="7561" y="693"/>
                        <a:pt x="9105" y="1481"/>
                        <a:pt x="10082" y="2773"/>
                      </a:cubicBezTo>
                      <a:lnTo>
                        <a:pt x="9389" y="2773"/>
                      </a:lnTo>
                      <a:cubicBezTo>
                        <a:pt x="9168" y="2773"/>
                        <a:pt x="9011" y="2930"/>
                        <a:pt x="9011" y="3151"/>
                      </a:cubicBezTo>
                      <a:cubicBezTo>
                        <a:pt x="9011" y="3340"/>
                        <a:pt x="9168" y="3497"/>
                        <a:pt x="9389" y="3497"/>
                      </a:cubicBezTo>
                      <a:lnTo>
                        <a:pt x="10743" y="3497"/>
                      </a:lnTo>
                      <a:cubicBezTo>
                        <a:pt x="10964" y="3497"/>
                        <a:pt x="11121" y="3340"/>
                        <a:pt x="11121" y="3151"/>
                      </a:cubicBezTo>
                      <a:lnTo>
                        <a:pt x="11121" y="1765"/>
                      </a:lnTo>
                      <a:cubicBezTo>
                        <a:pt x="11121" y="1575"/>
                        <a:pt x="10964" y="1418"/>
                        <a:pt x="10743" y="1418"/>
                      </a:cubicBezTo>
                      <a:cubicBezTo>
                        <a:pt x="10554" y="1418"/>
                        <a:pt x="10397" y="1575"/>
                        <a:pt x="10397" y="1765"/>
                      </a:cubicBezTo>
                      <a:lnTo>
                        <a:pt x="10397" y="2111"/>
                      </a:lnTo>
                      <a:cubicBezTo>
                        <a:pt x="9263" y="725"/>
                        <a:pt x="7593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19" name="Google Shape;9230;p73">
                  <a:extLst>
                    <a:ext uri="{FF2B5EF4-FFF2-40B4-BE49-F238E27FC236}">
                      <a16:creationId xmlns:a16="http://schemas.microsoft.com/office/drawing/2014/main" id="{1FF8A519-7188-6F9A-9427-0F75C6CF9BAA}"/>
                    </a:ext>
                  </a:extLst>
                </p:cNvPr>
                <p:cNvSpPr/>
                <p:nvPr/>
              </p:nvSpPr>
              <p:spPr>
                <a:xfrm>
                  <a:off x="1829125" y="2006475"/>
                  <a:ext cx="191400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6" h="7656" extrusionOk="0">
                      <a:moveTo>
                        <a:pt x="4190" y="693"/>
                      </a:moveTo>
                      <a:cubicBezTo>
                        <a:pt x="4757" y="788"/>
                        <a:pt x="5324" y="1008"/>
                        <a:pt x="5797" y="1386"/>
                      </a:cubicBezTo>
                      <a:lnTo>
                        <a:pt x="5545" y="1607"/>
                      </a:lnTo>
                      <a:cubicBezTo>
                        <a:pt x="5450" y="1733"/>
                        <a:pt x="5450" y="1953"/>
                        <a:pt x="5545" y="2079"/>
                      </a:cubicBezTo>
                      <a:cubicBezTo>
                        <a:pt x="5608" y="2142"/>
                        <a:pt x="5702" y="2174"/>
                        <a:pt x="5793" y="2174"/>
                      </a:cubicBezTo>
                      <a:cubicBezTo>
                        <a:pt x="5884" y="2174"/>
                        <a:pt x="5970" y="2142"/>
                        <a:pt x="6017" y="2079"/>
                      </a:cubicBezTo>
                      <a:lnTo>
                        <a:pt x="6270" y="1859"/>
                      </a:lnTo>
                      <a:cubicBezTo>
                        <a:pt x="6616" y="2268"/>
                        <a:pt x="6868" y="2835"/>
                        <a:pt x="6931" y="3466"/>
                      </a:cubicBezTo>
                      <a:lnTo>
                        <a:pt x="6616" y="3466"/>
                      </a:lnTo>
                      <a:cubicBezTo>
                        <a:pt x="6427" y="3466"/>
                        <a:pt x="6270" y="3623"/>
                        <a:pt x="6270" y="3812"/>
                      </a:cubicBezTo>
                      <a:cubicBezTo>
                        <a:pt x="6270" y="4001"/>
                        <a:pt x="6427" y="4159"/>
                        <a:pt x="6616" y="4159"/>
                      </a:cubicBezTo>
                      <a:lnTo>
                        <a:pt x="6931" y="4159"/>
                      </a:lnTo>
                      <a:cubicBezTo>
                        <a:pt x="6868" y="4757"/>
                        <a:pt x="6616" y="5324"/>
                        <a:pt x="6270" y="5797"/>
                      </a:cubicBezTo>
                      <a:lnTo>
                        <a:pt x="6017" y="5545"/>
                      </a:lnTo>
                      <a:cubicBezTo>
                        <a:pt x="5970" y="5482"/>
                        <a:pt x="5884" y="5450"/>
                        <a:pt x="5793" y="5450"/>
                      </a:cubicBezTo>
                      <a:cubicBezTo>
                        <a:pt x="5702" y="5450"/>
                        <a:pt x="5608" y="5482"/>
                        <a:pt x="5545" y="5545"/>
                      </a:cubicBezTo>
                      <a:cubicBezTo>
                        <a:pt x="5450" y="5671"/>
                        <a:pt x="5450" y="5923"/>
                        <a:pt x="5545" y="6017"/>
                      </a:cubicBezTo>
                      <a:lnTo>
                        <a:pt x="5797" y="6270"/>
                      </a:lnTo>
                      <a:cubicBezTo>
                        <a:pt x="5356" y="6616"/>
                        <a:pt x="4820" y="6837"/>
                        <a:pt x="4190" y="6931"/>
                      </a:cubicBezTo>
                      <a:lnTo>
                        <a:pt x="4190" y="6616"/>
                      </a:lnTo>
                      <a:cubicBezTo>
                        <a:pt x="4190" y="6427"/>
                        <a:pt x="4033" y="6270"/>
                        <a:pt x="3812" y="6270"/>
                      </a:cubicBezTo>
                      <a:cubicBezTo>
                        <a:pt x="3623" y="6270"/>
                        <a:pt x="3466" y="6427"/>
                        <a:pt x="3466" y="6616"/>
                      </a:cubicBezTo>
                      <a:lnTo>
                        <a:pt x="3466" y="6931"/>
                      </a:lnTo>
                      <a:cubicBezTo>
                        <a:pt x="2867" y="6837"/>
                        <a:pt x="2331" y="6616"/>
                        <a:pt x="1859" y="6270"/>
                      </a:cubicBezTo>
                      <a:lnTo>
                        <a:pt x="2079" y="6017"/>
                      </a:lnTo>
                      <a:cubicBezTo>
                        <a:pt x="2205" y="5891"/>
                        <a:pt x="2205" y="5671"/>
                        <a:pt x="2079" y="5545"/>
                      </a:cubicBezTo>
                      <a:cubicBezTo>
                        <a:pt x="2032" y="5482"/>
                        <a:pt x="1945" y="5450"/>
                        <a:pt x="1855" y="5450"/>
                      </a:cubicBezTo>
                      <a:cubicBezTo>
                        <a:pt x="1764" y="5450"/>
                        <a:pt x="1670" y="5482"/>
                        <a:pt x="1607" y="5545"/>
                      </a:cubicBezTo>
                      <a:lnTo>
                        <a:pt x="1386" y="5797"/>
                      </a:lnTo>
                      <a:cubicBezTo>
                        <a:pt x="1040" y="5356"/>
                        <a:pt x="788" y="4789"/>
                        <a:pt x="725" y="4159"/>
                      </a:cubicBezTo>
                      <a:lnTo>
                        <a:pt x="1040" y="4159"/>
                      </a:lnTo>
                      <a:cubicBezTo>
                        <a:pt x="1229" y="4159"/>
                        <a:pt x="1386" y="4001"/>
                        <a:pt x="1386" y="3812"/>
                      </a:cubicBezTo>
                      <a:cubicBezTo>
                        <a:pt x="1386" y="3623"/>
                        <a:pt x="1229" y="3466"/>
                        <a:pt x="1040" y="3466"/>
                      </a:cubicBezTo>
                      <a:lnTo>
                        <a:pt x="725" y="3466"/>
                      </a:lnTo>
                      <a:cubicBezTo>
                        <a:pt x="788" y="2867"/>
                        <a:pt x="1040" y="2331"/>
                        <a:pt x="1386" y="1859"/>
                      </a:cubicBezTo>
                      <a:lnTo>
                        <a:pt x="1607" y="2079"/>
                      </a:lnTo>
                      <a:cubicBezTo>
                        <a:pt x="1701" y="2174"/>
                        <a:pt x="1764" y="2205"/>
                        <a:pt x="1859" y="2205"/>
                      </a:cubicBezTo>
                      <a:cubicBezTo>
                        <a:pt x="1922" y="2205"/>
                        <a:pt x="2048" y="2174"/>
                        <a:pt x="2079" y="2079"/>
                      </a:cubicBezTo>
                      <a:cubicBezTo>
                        <a:pt x="2205" y="1953"/>
                        <a:pt x="2205" y="1733"/>
                        <a:pt x="2079" y="1607"/>
                      </a:cubicBezTo>
                      <a:lnTo>
                        <a:pt x="1859" y="1386"/>
                      </a:lnTo>
                      <a:cubicBezTo>
                        <a:pt x="2300" y="1008"/>
                        <a:pt x="2835" y="788"/>
                        <a:pt x="3466" y="693"/>
                      </a:cubicBezTo>
                      <a:lnTo>
                        <a:pt x="3466" y="1008"/>
                      </a:lnTo>
                      <a:cubicBezTo>
                        <a:pt x="3466" y="1229"/>
                        <a:pt x="3623" y="1386"/>
                        <a:pt x="3812" y="1386"/>
                      </a:cubicBezTo>
                      <a:cubicBezTo>
                        <a:pt x="4033" y="1386"/>
                        <a:pt x="4190" y="1229"/>
                        <a:pt x="4190" y="1008"/>
                      </a:cubicBezTo>
                      <a:lnTo>
                        <a:pt x="4190" y="693"/>
                      </a:lnTo>
                      <a:close/>
                      <a:moveTo>
                        <a:pt x="3812" y="0"/>
                      </a:moveTo>
                      <a:cubicBezTo>
                        <a:pt x="1733" y="0"/>
                        <a:pt x="0" y="1701"/>
                        <a:pt x="0" y="3812"/>
                      </a:cubicBezTo>
                      <a:cubicBezTo>
                        <a:pt x="0" y="5923"/>
                        <a:pt x="1701" y="7656"/>
                        <a:pt x="3812" y="7656"/>
                      </a:cubicBezTo>
                      <a:cubicBezTo>
                        <a:pt x="5923" y="7656"/>
                        <a:pt x="7656" y="5954"/>
                        <a:pt x="7656" y="3812"/>
                      </a:cubicBezTo>
                      <a:cubicBezTo>
                        <a:pt x="7656" y="1733"/>
                        <a:pt x="5954" y="0"/>
                        <a:pt x="38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0" name="Google Shape;9231;p73">
                  <a:extLst>
                    <a:ext uri="{FF2B5EF4-FFF2-40B4-BE49-F238E27FC236}">
                      <a16:creationId xmlns:a16="http://schemas.microsoft.com/office/drawing/2014/main" id="{AC7719CB-5C09-6E16-7EB5-BE689B6967DA}"/>
                    </a:ext>
                  </a:extLst>
                </p:cNvPr>
                <p:cNvSpPr/>
                <p:nvPr/>
              </p:nvSpPr>
              <p:spPr>
                <a:xfrm>
                  <a:off x="1915750" y="2058450"/>
                  <a:ext cx="35475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2112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47" y="2111"/>
                      </a:cubicBezTo>
                      <a:lnTo>
                        <a:pt x="1072" y="2111"/>
                      </a:lnTo>
                      <a:cubicBezTo>
                        <a:pt x="1261" y="2111"/>
                        <a:pt x="1418" y="1954"/>
                        <a:pt x="1418" y="1733"/>
                      </a:cubicBezTo>
                      <a:cubicBezTo>
                        <a:pt x="1418" y="1544"/>
                        <a:pt x="1261" y="1387"/>
                        <a:pt x="1072" y="1387"/>
                      </a:cubicBezTo>
                      <a:lnTo>
                        <a:pt x="725" y="1387"/>
                      </a:lnTo>
                      <a:lnTo>
                        <a:pt x="725" y="378"/>
                      </a:lnTo>
                      <a:cubicBezTo>
                        <a:pt x="725" y="158"/>
                        <a:pt x="568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37" name="Google Shape;9232;p73">
                <a:extLst>
                  <a:ext uri="{FF2B5EF4-FFF2-40B4-BE49-F238E27FC236}">
                    <a16:creationId xmlns:a16="http://schemas.microsoft.com/office/drawing/2014/main" id="{DA83240B-6B33-BA51-A1CE-65CEB22A6869}"/>
                  </a:ext>
                </a:extLst>
              </p:cNvPr>
              <p:cNvGrpSpPr/>
              <p:nvPr/>
            </p:nvGrpSpPr>
            <p:grpSpPr>
              <a:xfrm>
                <a:off x="2694705" y="2282300"/>
                <a:ext cx="452652" cy="497951"/>
                <a:chOff x="1790525" y="2319150"/>
                <a:chExt cx="267800" cy="294600"/>
              </a:xfrm>
              <a:grpFill/>
            </p:grpSpPr>
            <p:sp>
              <p:nvSpPr>
                <p:cNvPr id="415" name="Google Shape;9233;p73">
                  <a:extLst>
                    <a:ext uri="{FF2B5EF4-FFF2-40B4-BE49-F238E27FC236}">
                      <a16:creationId xmlns:a16="http://schemas.microsoft.com/office/drawing/2014/main" id="{81D53ECC-AECB-BBA5-1910-2FF4299BF8D0}"/>
                    </a:ext>
                  </a:extLst>
                </p:cNvPr>
                <p:cNvSpPr/>
                <p:nvPr/>
              </p:nvSpPr>
              <p:spPr>
                <a:xfrm>
                  <a:off x="1881100" y="2423125"/>
                  <a:ext cx="882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207" extrusionOk="0">
                      <a:moveTo>
                        <a:pt x="1418" y="1323"/>
                      </a:moveTo>
                      <a:lnTo>
                        <a:pt x="1418" y="2741"/>
                      </a:lnTo>
                      <a:lnTo>
                        <a:pt x="1072" y="2741"/>
                      </a:lnTo>
                      <a:cubicBezTo>
                        <a:pt x="882" y="2741"/>
                        <a:pt x="725" y="2583"/>
                        <a:pt x="725" y="2394"/>
                      </a:cubicBezTo>
                      <a:lnTo>
                        <a:pt x="725" y="1701"/>
                      </a:lnTo>
                      <a:cubicBezTo>
                        <a:pt x="725" y="1481"/>
                        <a:pt x="882" y="1323"/>
                        <a:pt x="1072" y="1323"/>
                      </a:cubicBezTo>
                      <a:close/>
                      <a:moveTo>
                        <a:pt x="2458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lnTo>
                        <a:pt x="2804" y="4537"/>
                      </a:lnTo>
                      <a:cubicBezTo>
                        <a:pt x="2804" y="4726"/>
                        <a:pt x="2647" y="4883"/>
                        <a:pt x="2458" y="4883"/>
                      </a:cubicBezTo>
                      <a:lnTo>
                        <a:pt x="2111" y="4883"/>
                      </a:lnTo>
                      <a:lnTo>
                        <a:pt x="2111" y="3466"/>
                      </a:lnTo>
                      <a:close/>
                      <a:moveTo>
                        <a:pt x="1796" y="0"/>
                      </a:moveTo>
                      <a:cubicBezTo>
                        <a:pt x="1576" y="0"/>
                        <a:pt x="1418" y="158"/>
                        <a:pt x="1418" y="347"/>
                      </a:cubicBezTo>
                      <a:lnTo>
                        <a:pt x="1418" y="693"/>
                      </a:lnTo>
                      <a:lnTo>
                        <a:pt x="1072" y="693"/>
                      </a:lnTo>
                      <a:cubicBezTo>
                        <a:pt x="473" y="693"/>
                        <a:pt x="63" y="1166"/>
                        <a:pt x="63" y="1733"/>
                      </a:cubicBezTo>
                      <a:lnTo>
                        <a:pt x="63" y="2426"/>
                      </a:lnTo>
                      <a:cubicBezTo>
                        <a:pt x="63" y="3025"/>
                        <a:pt x="536" y="3466"/>
                        <a:pt x="1072" y="3466"/>
                      </a:cubicBezTo>
                      <a:lnTo>
                        <a:pt x="1418" y="3466"/>
                      </a:lnTo>
                      <a:lnTo>
                        <a:pt x="1418" y="4852"/>
                      </a:lnTo>
                      <a:lnTo>
                        <a:pt x="1072" y="4852"/>
                      </a:lnTo>
                      <a:cubicBezTo>
                        <a:pt x="882" y="4852"/>
                        <a:pt x="725" y="4694"/>
                        <a:pt x="725" y="4474"/>
                      </a:cubicBezTo>
                      <a:cubicBezTo>
                        <a:pt x="725" y="4285"/>
                        <a:pt x="567" y="4127"/>
                        <a:pt x="378" y="4127"/>
                      </a:cubicBezTo>
                      <a:cubicBezTo>
                        <a:pt x="158" y="4127"/>
                        <a:pt x="0" y="4285"/>
                        <a:pt x="0" y="4474"/>
                      </a:cubicBezTo>
                      <a:cubicBezTo>
                        <a:pt x="0" y="5072"/>
                        <a:pt x="473" y="5513"/>
                        <a:pt x="1040" y="5513"/>
                      </a:cubicBezTo>
                      <a:lnTo>
                        <a:pt x="1387" y="5513"/>
                      </a:lnTo>
                      <a:lnTo>
                        <a:pt x="1387" y="5860"/>
                      </a:lnTo>
                      <a:cubicBezTo>
                        <a:pt x="1387" y="6049"/>
                        <a:pt x="1544" y="6207"/>
                        <a:pt x="1733" y="6207"/>
                      </a:cubicBezTo>
                      <a:cubicBezTo>
                        <a:pt x="1954" y="6207"/>
                        <a:pt x="2111" y="6049"/>
                        <a:pt x="2111" y="5860"/>
                      </a:cubicBezTo>
                      <a:lnTo>
                        <a:pt x="2111" y="5545"/>
                      </a:lnTo>
                      <a:lnTo>
                        <a:pt x="2458" y="5545"/>
                      </a:lnTo>
                      <a:cubicBezTo>
                        <a:pt x="3056" y="5545"/>
                        <a:pt x="3466" y="5072"/>
                        <a:pt x="3466" y="4537"/>
                      </a:cubicBezTo>
                      <a:lnTo>
                        <a:pt x="3466" y="3812"/>
                      </a:lnTo>
                      <a:cubicBezTo>
                        <a:pt x="3466" y="3214"/>
                        <a:pt x="2993" y="2804"/>
                        <a:pt x="2458" y="2804"/>
                      </a:cubicBezTo>
                      <a:lnTo>
                        <a:pt x="2111" y="2804"/>
                      </a:lnTo>
                      <a:lnTo>
                        <a:pt x="2111" y="1386"/>
                      </a:lnTo>
                      <a:lnTo>
                        <a:pt x="2458" y="1386"/>
                      </a:lnTo>
                      <a:cubicBezTo>
                        <a:pt x="2647" y="1386"/>
                        <a:pt x="2804" y="1544"/>
                        <a:pt x="2804" y="1733"/>
                      </a:cubicBezTo>
                      <a:cubicBezTo>
                        <a:pt x="2804" y="1922"/>
                        <a:pt x="2962" y="2079"/>
                        <a:pt x="3151" y="2079"/>
                      </a:cubicBezTo>
                      <a:cubicBezTo>
                        <a:pt x="3371" y="2079"/>
                        <a:pt x="3529" y="1922"/>
                        <a:pt x="3529" y="1733"/>
                      </a:cubicBezTo>
                      <a:cubicBezTo>
                        <a:pt x="3529" y="1134"/>
                        <a:pt x="3056" y="693"/>
                        <a:pt x="2489" y="693"/>
                      </a:cubicBezTo>
                      <a:lnTo>
                        <a:pt x="2143" y="693"/>
                      </a:lnTo>
                      <a:lnTo>
                        <a:pt x="2143" y="347"/>
                      </a:lnTo>
                      <a:cubicBezTo>
                        <a:pt x="2143" y="158"/>
                        <a:pt x="1985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16" name="Google Shape;9234;p73">
                  <a:extLst>
                    <a:ext uri="{FF2B5EF4-FFF2-40B4-BE49-F238E27FC236}">
                      <a16:creationId xmlns:a16="http://schemas.microsoft.com/office/drawing/2014/main" id="{73CEF152-19A6-E806-C324-BD935386E406}"/>
                    </a:ext>
                  </a:extLst>
                </p:cNvPr>
                <p:cNvSpPr/>
                <p:nvPr/>
              </p:nvSpPr>
              <p:spPr>
                <a:xfrm>
                  <a:off x="1790525" y="2319150"/>
                  <a:ext cx="2678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2" h="11784" extrusionOk="0">
                      <a:moveTo>
                        <a:pt x="6427" y="662"/>
                      </a:moveTo>
                      <a:cubicBezTo>
                        <a:pt x="6837" y="662"/>
                        <a:pt x="7152" y="977"/>
                        <a:pt x="7152" y="1355"/>
                      </a:cubicBezTo>
                      <a:cubicBezTo>
                        <a:pt x="7152" y="1765"/>
                        <a:pt x="6837" y="2080"/>
                        <a:pt x="6427" y="2080"/>
                      </a:cubicBezTo>
                      <a:lnTo>
                        <a:pt x="6427" y="1702"/>
                      </a:lnTo>
                      <a:cubicBezTo>
                        <a:pt x="6427" y="1513"/>
                        <a:pt x="6270" y="1355"/>
                        <a:pt x="6081" y="1355"/>
                      </a:cubicBezTo>
                      <a:lnTo>
                        <a:pt x="4695" y="1355"/>
                      </a:lnTo>
                      <a:cubicBezTo>
                        <a:pt x="4505" y="1355"/>
                        <a:pt x="4348" y="1513"/>
                        <a:pt x="4348" y="1702"/>
                      </a:cubicBezTo>
                      <a:lnTo>
                        <a:pt x="4348" y="2080"/>
                      </a:lnTo>
                      <a:cubicBezTo>
                        <a:pt x="3938" y="2017"/>
                        <a:pt x="3623" y="1765"/>
                        <a:pt x="3623" y="1355"/>
                      </a:cubicBezTo>
                      <a:cubicBezTo>
                        <a:pt x="3623" y="977"/>
                        <a:pt x="3938" y="662"/>
                        <a:pt x="4348" y="662"/>
                      </a:cubicBezTo>
                      <a:close/>
                      <a:moveTo>
                        <a:pt x="5734" y="2017"/>
                      </a:moveTo>
                      <a:lnTo>
                        <a:pt x="5734" y="2741"/>
                      </a:lnTo>
                      <a:lnTo>
                        <a:pt x="5010" y="2741"/>
                      </a:lnTo>
                      <a:lnTo>
                        <a:pt x="5010" y="2017"/>
                      </a:lnTo>
                      <a:close/>
                      <a:moveTo>
                        <a:pt x="1418" y="1985"/>
                      </a:moveTo>
                      <a:lnTo>
                        <a:pt x="1859" y="2489"/>
                      </a:lnTo>
                      <a:lnTo>
                        <a:pt x="1355" y="2930"/>
                      </a:lnTo>
                      <a:lnTo>
                        <a:pt x="914" y="2426"/>
                      </a:lnTo>
                      <a:lnTo>
                        <a:pt x="1418" y="1985"/>
                      </a:lnTo>
                      <a:close/>
                      <a:moveTo>
                        <a:pt x="9357" y="1985"/>
                      </a:moveTo>
                      <a:lnTo>
                        <a:pt x="9861" y="2426"/>
                      </a:lnTo>
                      <a:lnTo>
                        <a:pt x="9420" y="2930"/>
                      </a:lnTo>
                      <a:lnTo>
                        <a:pt x="8916" y="2489"/>
                      </a:lnTo>
                      <a:lnTo>
                        <a:pt x="9357" y="1985"/>
                      </a:lnTo>
                      <a:close/>
                      <a:moveTo>
                        <a:pt x="5356" y="3434"/>
                      </a:moveTo>
                      <a:cubicBezTo>
                        <a:pt x="7467" y="3434"/>
                        <a:pt x="9200" y="5167"/>
                        <a:pt x="9200" y="7278"/>
                      </a:cubicBezTo>
                      <a:cubicBezTo>
                        <a:pt x="9200" y="9389"/>
                        <a:pt x="7498" y="11090"/>
                        <a:pt x="5356" y="11090"/>
                      </a:cubicBezTo>
                      <a:cubicBezTo>
                        <a:pt x="3277" y="11090"/>
                        <a:pt x="1544" y="9357"/>
                        <a:pt x="1544" y="7278"/>
                      </a:cubicBezTo>
                      <a:cubicBezTo>
                        <a:pt x="1576" y="5136"/>
                        <a:pt x="3277" y="3434"/>
                        <a:pt x="5356" y="3434"/>
                      </a:cubicBezTo>
                      <a:close/>
                      <a:moveTo>
                        <a:pt x="4316" y="0"/>
                      </a:moveTo>
                      <a:cubicBezTo>
                        <a:pt x="3560" y="0"/>
                        <a:pt x="2930" y="631"/>
                        <a:pt x="2930" y="1387"/>
                      </a:cubicBezTo>
                      <a:cubicBezTo>
                        <a:pt x="2930" y="2143"/>
                        <a:pt x="3560" y="2773"/>
                        <a:pt x="4316" y="2773"/>
                      </a:cubicBezTo>
                      <a:lnTo>
                        <a:pt x="4316" y="2899"/>
                      </a:lnTo>
                      <a:cubicBezTo>
                        <a:pt x="3749" y="3025"/>
                        <a:pt x="3214" y="3277"/>
                        <a:pt x="2741" y="3592"/>
                      </a:cubicBezTo>
                      <a:lnTo>
                        <a:pt x="2269" y="3056"/>
                      </a:lnTo>
                      <a:lnTo>
                        <a:pt x="2521" y="2804"/>
                      </a:lnTo>
                      <a:cubicBezTo>
                        <a:pt x="2741" y="2678"/>
                        <a:pt x="2741" y="2458"/>
                        <a:pt x="2615" y="2332"/>
                      </a:cubicBezTo>
                      <a:lnTo>
                        <a:pt x="1702" y="1292"/>
                      </a:lnTo>
                      <a:cubicBezTo>
                        <a:pt x="1631" y="1203"/>
                        <a:pt x="1530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7"/>
                      </a:lnTo>
                      <a:cubicBezTo>
                        <a:pt x="1106" y="3770"/>
                        <a:pt x="1199" y="3809"/>
                        <a:pt x="1291" y="3809"/>
                      </a:cubicBezTo>
                      <a:cubicBezTo>
                        <a:pt x="1372" y="3809"/>
                        <a:pt x="1453" y="3778"/>
                        <a:pt x="1513" y="3718"/>
                      </a:cubicBezTo>
                      <a:lnTo>
                        <a:pt x="1796" y="3498"/>
                      </a:lnTo>
                      <a:lnTo>
                        <a:pt x="2269" y="4033"/>
                      </a:lnTo>
                      <a:cubicBezTo>
                        <a:pt x="1387" y="4852"/>
                        <a:pt x="882" y="6018"/>
                        <a:pt x="882" y="7278"/>
                      </a:cubicBezTo>
                      <a:cubicBezTo>
                        <a:pt x="882" y="9735"/>
                        <a:pt x="2899" y="11783"/>
                        <a:pt x="5356" y="11783"/>
                      </a:cubicBezTo>
                      <a:cubicBezTo>
                        <a:pt x="7845" y="11783"/>
                        <a:pt x="9861" y="9735"/>
                        <a:pt x="9861" y="7278"/>
                      </a:cubicBezTo>
                      <a:cubicBezTo>
                        <a:pt x="9861" y="6081"/>
                        <a:pt x="9389" y="4915"/>
                        <a:pt x="8475" y="4033"/>
                      </a:cubicBezTo>
                      <a:lnTo>
                        <a:pt x="8948" y="3498"/>
                      </a:lnTo>
                      <a:lnTo>
                        <a:pt x="9231" y="3718"/>
                      </a:lnTo>
                      <a:cubicBezTo>
                        <a:pt x="9306" y="3778"/>
                        <a:pt x="9387" y="3809"/>
                        <a:pt x="9465" y="3809"/>
                      </a:cubicBezTo>
                      <a:cubicBezTo>
                        <a:pt x="9553" y="3809"/>
                        <a:pt x="9637" y="3770"/>
                        <a:pt x="9704" y="3687"/>
                      </a:cubicBezTo>
                      <a:lnTo>
                        <a:pt x="10617" y="2615"/>
                      </a:lnTo>
                      <a:cubicBezTo>
                        <a:pt x="10712" y="2458"/>
                        <a:pt x="10712" y="2269"/>
                        <a:pt x="10554" y="2143"/>
                      </a:cubicBezTo>
                      <a:lnTo>
                        <a:pt x="9515" y="1229"/>
                      </a:lnTo>
                      <a:cubicBezTo>
                        <a:pt x="9446" y="1188"/>
                        <a:pt x="9365" y="1165"/>
                        <a:pt x="9288" y="1165"/>
                      </a:cubicBezTo>
                      <a:cubicBezTo>
                        <a:pt x="9189" y="1165"/>
                        <a:pt x="9095" y="1203"/>
                        <a:pt x="9042" y="1292"/>
                      </a:cubicBezTo>
                      <a:lnTo>
                        <a:pt x="8129" y="2332"/>
                      </a:lnTo>
                      <a:cubicBezTo>
                        <a:pt x="8003" y="2489"/>
                        <a:pt x="8003" y="2710"/>
                        <a:pt x="8160" y="2804"/>
                      </a:cubicBezTo>
                      <a:lnTo>
                        <a:pt x="8444" y="3056"/>
                      </a:lnTo>
                      <a:lnTo>
                        <a:pt x="7971" y="3592"/>
                      </a:lnTo>
                      <a:cubicBezTo>
                        <a:pt x="7498" y="3245"/>
                        <a:pt x="6931" y="3025"/>
                        <a:pt x="6396" y="2899"/>
                      </a:cubicBezTo>
                      <a:lnTo>
                        <a:pt x="6396" y="2773"/>
                      </a:lnTo>
                      <a:cubicBezTo>
                        <a:pt x="7152" y="2773"/>
                        <a:pt x="7782" y="2143"/>
                        <a:pt x="7782" y="1387"/>
                      </a:cubicBezTo>
                      <a:cubicBezTo>
                        <a:pt x="7782" y="631"/>
                        <a:pt x="7152" y="0"/>
                        <a:pt x="6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38" name="Google Shape;9235;p73">
                <a:extLst>
                  <a:ext uri="{FF2B5EF4-FFF2-40B4-BE49-F238E27FC236}">
                    <a16:creationId xmlns:a16="http://schemas.microsoft.com/office/drawing/2014/main" id="{73D456B5-6034-FB51-A486-ACD7CD157630}"/>
                  </a:ext>
                </a:extLst>
              </p:cNvPr>
              <p:cNvSpPr/>
              <p:nvPr/>
            </p:nvSpPr>
            <p:spPr>
              <a:xfrm>
                <a:off x="2670025" y="2923979"/>
                <a:ext cx="501965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11878" extrusionOk="0">
                    <a:moveTo>
                      <a:pt x="5892" y="693"/>
                    </a:moveTo>
                    <a:cubicBezTo>
                      <a:pt x="6302" y="693"/>
                      <a:pt x="6617" y="1008"/>
                      <a:pt x="6617" y="1418"/>
                    </a:cubicBezTo>
                    <a:cubicBezTo>
                      <a:pt x="6617" y="1796"/>
                      <a:pt x="6302" y="2111"/>
                      <a:pt x="5892" y="2111"/>
                    </a:cubicBezTo>
                    <a:cubicBezTo>
                      <a:pt x="5514" y="2111"/>
                      <a:pt x="5199" y="1796"/>
                      <a:pt x="5199" y="1418"/>
                    </a:cubicBezTo>
                    <a:cubicBezTo>
                      <a:pt x="5231" y="1008"/>
                      <a:pt x="5546" y="693"/>
                      <a:pt x="5892" y="693"/>
                    </a:cubicBezTo>
                    <a:close/>
                    <a:moveTo>
                      <a:pt x="5892" y="2741"/>
                    </a:moveTo>
                    <a:cubicBezTo>
                      <a:pt x="6837" y="2741"/>
                      <a:pt x="7625" y="3529"/>
                      <a:pt x="7625" y="4505"/>
                    </a:cubicBezTo>
                    <a:lnTo>
                      <a:pt x="7625" y="5545"/>
                    </a:lnTo>
                    <a:lnTo>
                      <a:pt x="4159" y="5545"/>
                    </a:lnTo>
                    <a:lnTo>
                      <a:pt x="4159" y="4505"/>
                    </a:lnTo>
                    <a:cubicBezTo>
                      <a:pt x="4159" y="3529"/>
                      <a:pt x="4947" y="2741"/>
                      <a:pt x="5892" y="2741"/>
                    </a:cubicBezTo>
                    <a:close/>
                    <a:moveTo>
                      <a:pt x="8381" y="5104"/>
                    </a:moveTo>
                    <a:cubicBezTo>
                      <a:pt x="9326" y="5356"/>
                      <a:pt x="9767" y="5703"/>
                      <a:pt x="9767" y="5892"/>
                    </a:cubicBezTo>
                    <a:cubicBezTo>
                      <a:pt x="9767" y="6238"/>
                      <a:pt x="8381" y="6931"/>
                      <a:pt x="5955" y="6931"/>
                    </a:cubicBezTo>
                    <a:cubicBezTo>
                      <a:pt x="5898" y="6932"/>
                      <a:pt x="5842" y="6932"/>
                      <a:pt x="5787" y="6932"/>
                    </a:cubicBezTo>
                    <a:cubicBezTo>
                      <a:pt x="3434" y="6932"/>
                      <a:pt x="2112" y="6292"/>
                      <a:pt x="2112" y="5892"/>
                    </a:cubicBezTo>
                    <a:cubicBezTo>
                      <a:pt x="2112" y="5703"/>
                      <a:pt x="2553" y="5388"/>
                      <a:pt x="3498" y="5104"/>
                    </a:cubicBezTo>
                    <a:lnTo>
                      <a:pt x="3498" y="5892"/>
                    </a:lnTo>
                    <a:cubicBezTo>
                      <a:pt x="3498" y="6081"/>
                      <a:pt x="3655" y="6238"/>
                      <a:pt x="3844" y="6238"/>
                    </a:cubicBezTo>
                    <a:lnTo>
                      <a:pt x="8034" y="6238"/>
                    </a:lnTo>
                    <a:cubicBezTo>
                      <a:pt x="8223" y="6238"/>
                      <a:pt x="8381" y="6081"/>
                      <a:pt x="8381" y="5892"/>
                    </a:cubicBezTo>
                    <a:lnTo>
                      <a:pt x="8381" y="5104"/>
                    </a:lnTo>
                    <a:close/>
                    <a:moveTo>
                      <a:pt x="1765" y="10428"/>
                    </a:moveTo>
                    <a:cubicBezTo>
                      <a:pt x="2427" y="10428"/>
                      <a:pt x="2805" y="10680"/>
                      <a:pt x="2805" y="10775"/>
                    </a:cubicBezTo>
                    <a:cubicBezTo>
                      <a:pt x="2805" y="10869"/>
                      <a:pt x="2427" y="11121"/>
                      <a:pt x="1765" y="11121"/>
                    </a:cubicBezTo>
                    <a:cubicBezTo>
                      <a:pt x="1072" y="11121"/>
                      <a:pt x="694" y="10869"/>
                      <a:pt x="694" y="10775"/>
                    </a:cubicBezTo>
                    <a:cubicBezTo>
                      <a:pt x="694" y="10712"/>
                      <a:pt x="1072" y="10428"/>
                      <a:pt x="1765" y="10428"/>
                    </a:cubicBezTo>
                    <a:close/>
                    <a:moveTo>
                      <a:pt x="5955" y="10428"/>
                    </a:moveTo>
                    <a:cubicBezTo>
                      <a:pt x="6617" y="10428"/>
                      <a:pt x="6963" y="10712"/>
                      <a:pt x="6963" y="10775"/>
                    </a:cubicBezTo>
                    <a:cubicBezTo>
                      <a:pt x="6963" y="10869"/>
                      <a:pt x="6617" y="11121"/>
                      <a:pt x="5955" y="11121"/>
                    </a:cubicBezTo>
                    <a:cubicBezTo>
                      <a:pt x="5262" y="11121"/>
                      <a:pt x="4915" y="10869"/>
                      <a:pt x="4915" y="10775"/>
                    </a:cubicBezTo>
                    <a:cubicBezTo>
                      <a:pt x="4915" y="10712"/>
                      <a:pt x="5262" y="10428"/>
                      <a:pt x="5955" y="10428"/>
                    </a:cubicBezTo>
                    <a:close/>
                    <a:moveTo>
                      <a:pt x="10082" y="10428"/>
                    </a:moveTo>
                    <a:cubicBezTo>
                      <a:pt x="10775" y="10428"/>
                      <a:pt x="11153" y="10680"/>
                      <a:pt x="11153" y="10775"/>
                    </a:cubicBezTo>
                    <a:cubicBezTo>
                      <a:pt x="11153" y="10869"/>
                      <a:pt x="10775" y="11121"/>
                      <a:pt x="10082" y="11121"/>
                    </a:cubicBezTo>
                    <a:cubicBezTo>
                      <a:pt x="9421" y="11121"/>
                      <a:pt x="9043" y="10869"/>
                      <a:pt x="9043" y="10775"/>
                    </a:cubicBezTo>
                    <a:cubicBezTo>
                      <a:pt x="9043" y="10712"/>
                      <a:pt x="9421" y="10428"/>
                      <a:pt x="10082" y="10428"/>
                    </a:cubicBezTo>
                    <a:close/>
                    <a:moveTo>
                      <a:pt x="5987" y="0"/>
                    </a:moveTo>
                    <a:cubicBezTo>
                      <a:pt x="5231" y="0"/>
                      <a:pt x="4600" y="630"/>
                      <a:pt x="4600" y="1355"/>
                    </a:cubicBezTo>
                    <a:cubicBezTo>
                      <a:pt x="4600" y="1733"/>
                      <a:pt x="4726" y="2016"/>
                      <a:pt x="4947" y="2300"/>
                    </a:cubicBezTo>
                    <a:cubicBezTo>
                      <a:pt x="4159" y="2710"/>
                      <a:pt x="3624" y="3497"/>
                      <a:pt x="3561" y="4442"/>
                    </a:cubicBezTo>
                    <a:cubicBezTo>
                      <a:pt x="2742" y="4631"/>
                      <a:pt x="1481" y="5072"/>
                      <a:pt x="1481" y="5923"/>
                    </a:cubicBezTo>
                    <a:cubicBezTo>
                      <a:pt x="1481" y="6679"/>
                      <a:pt x="2427" y="7120"/>
                      <a:pt x="3151" y="7309"/>
                    </a:cubicBezTo>
                    <a:lnTo>
                      <a:pt x="1954" y="9798"/>
                    </a:lnTo>
                    <a:lnTo>
                      <a:pt x="1828" y="9798"/>
                    </a:lnTo>
                    <a:cubicBezTo>
                      <a:pt x="851" y="9798"/>
                      <a:pt x="64" y="10239"/>
                      <a:pt x="64" y="10806"/>
                    </a:cubicBezTo>
                    <a:cubicBezTo>
                      <a:pt x="1" y="11373"/>
                      <a:pt x="725" y="11846"/>
                      <a:pt x="1765" y="11846"/>
                    </a:cubicBezTo>
                    <a:cubicBezTo>
                      <a:pt x="2679" y="11846"/>
                      <a:pt x="3498" y="11436"/>
                      <a:pt x="3498" y="10806"/>
                    </a:cubicBezTo>
                    <a:cubicBezTo>
                      <a:pt x="3498" y="10334"/>
                      <a:pt x="3057" y="10019"/>
                      <a:pt x="2584" y="9924"/>
                    </a:cubicBezTo>
                    <a:lnTo>
                      <a:pt x="3781" y="7498"/>
                    </a:lnTo>
                    <a:cubicBezTo>
                      <a:pt x="4317" y="7624"/>
                      <a:pt x="4947" y="7656"/>
                      <a:pt x="5577" y="7719"/>
                    </a:cubicBezTo>
                    <a:lnTo>
                      <a:pt x="5577" y="9830"/>
                    </a:lnTo>
                    <a:cubicBezTo>
                      <a:pt x="4947" y="9924"/>
                      <a:pt x="4222" y="10239"/>
                      <a:pt x="4222" y="10869"/>
                    </a:cubicBezTo>
                    <a:cubicBezTo>
                      <a:pt x="4222" y="11499"/>
                      <a:pt x="5041" y="11877"/>
                      <a:pt x="5955" y="11877"/>
                    </a:cubicBezTo>
                    <a:cubicBezTo>
                      <a:pt x="6837" y="11877"/>
                      <a:pt x="7688" y="11499"/>
                      <a:pt x="7688" y="10869"/>
                    </a:cubicBezTo>
                    <a:cubicBezTo>
                      <a:pt x="7688" y="10239"/>
                      <a:pt x="6932" y="9924"/>
                      <a:pt x="6302" y="9830"/>
                    </a:cubicBezTo>
                    <a:lnTo>
                      <a:pt x="6302" y="7719"/>
                    </a:lnTo>
                    <a:cubicBezTo>
                      <a:pt x="6932" y="7719"/>
                      <a:pt x="7562" y="7624"/>
                      <a:pt x="8097" y="7498"/>
                    </a:cubicBezTo>
                    <a:lnTo>
                      <a:pt x="9295" y="9924"/>
                    </a:lnTo>
                    <a:cubicBezTo>
                      <a:pt x="8822" y="10082"/>
                      <a:pt x="8381" y="10334"/>
                      <a:pt x="8381" y="10806"/>
                    </a:cubicBezTo>
                    <a:cubicBezTo>
                      <a:pt x="8381" y="11436"/>
                      <a:pt x="9200" y="11846"/>
                      <a:pt x="10114" y="11846"/>
                    </a:cubicBezTo>
                    <a:cubicBezTo>
                      <a:pt x="11090" y="11846"/>
                      <a:pt x="11878" y="11405"/>
                      <a:pt x="11878" y="10806"/>
                    </a:cubicBezTo>
                    <a:cubicBezTo>
                      <a:pt x="11878" y="10239"/>
                      <a:pt x="11153" y="9798"/>
                      <a:pt x="10114" y="9798"/>
                    </a:cubicBezTo>
                    <a:lnTo>
                      <a:pt x="9988" y="9798"/>
                    </a:lnTo>
                    <a:lnTo>
                      <a:pt x="8822" y="7309"/>
                    </a:lnTo>
                    <a:cubicBezTo>
                      <a:pt x="9515" y="7120"/>
                      <a:pt x="10460" y="6679"/>
                      <a:pt x="10460" y="5923"/>
                    </a:cubicBezTo>
                    <a:cubicBezTo>
                      <a:pt x="10460" y="5072"/>
                      <a:pt x="9200" y="4631"/>
                      <a:pt x="8381" y="4442"/>
                    </a:cubicBezTo>
                    <a:cubicBezTo>
                      <a:pt x="8350" y="3497"/>
                      <a:pt x="7782" y="2710"/>
                      <a:pt x="6995" y="2300"/>
                    </a:cubicBezTo>
                    <a:cubicBezTo>
                      <a:pt x="7247" y="2080"/>
                      <a:pt x="7341" y="1764"/>
                      <a:pt x="7341" y="1355"/>
                    </a:cubicBezTo>
                    <a:cubicBezTo>
                      <a:pt x="7341" y="630"/>
                      <a:pt x="6711" y="0"/>
                      <a:pt x="59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39" name="Google Shape;9236;p73">
                <a:extLst>
                  <a:ext uri="{FF2B5EF4-FFF2-40B4-BE49-F238E27FC236}">
                    <a16:creationId xmlns:a16="http://schemas.microsoft.com/office/drawing/2014/main" id="{14867B3E-6A70-7FAB-7B92-B06B23E591EA}"/>
                  </a:ext>
                </a:extLst>
              </p:cNvPr>
              <p:cNvGrpSpPr/>
              <p:nvPr/>
            </p:nvGrpSpPr>
            <p:grpSpPr>
              <a:xfrm>
                <a:off x="5851480" y="1688532"/>
                <a:ext cx="500612" cy="499303"/>
                <a:chOff x="3599700" y="1954475"/>
                <a:chExt cx="296175" cy="295400"/>
              </a:xfrm>
              <a:grpFill/>
            </p:grpSpPr>
            <p:sp>
              <p:nvSpPr>
                <p:cNvPr id="412" name="Google Shape;9237;p73">
                  <a:extLst>
                    <a:ext uri="{FF2B5EF4-FFF2-40B4-BE49-F238E27FC236}">
                      <a16:creationId xmlns:a16="http://schemas.microsoft.com/office/drawing/2014/main" id="{D1E87136-7952-D734-3B8C-4F0E539E41AB}"/>
                    </a:ext>
                  </a:extLst>
                </p:cNvPr>
                <p:cNvSpPr/>
                <p:nvPr/>
              </p:nvSpPr>
              <p:spPr>
                <a:xfrm>
                  <a:off x="3599700" y="1954475"/>
                  <a:ext cx="29617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16" extrusionOk="0">
                      <a:moveTo>
                        <a:pt x="3151" y="694"/>
                      </a:moveTo>
                      <a:cubicBezTo>
                        <a:pt x="3718" y="694"/>
                        <a:pt x="4159" y="1166"/>
                        <a:pt x="4159" y="1734"/>
                      </a:cubicBezTo>
                      <a:cubicBezTo>
                        <a:pt x="4159" y="2301"/>
                        <a:pt x="3686" y="2742"/>
                        <a:pt x="3151" y="2742"/>
                      </a:cubicBezTo>
                      <a:cubicBezTo>
                        <a:pt x="2584" y="2742"/>
                        <a:pt x="2111" y="2269"/>
                        <a:pt x="2111" y="1734"/>
                      </a:cubicBezTo>
                      <a:cubicBezTo>
                        <a:pt x="2080" y="1166"/>
                        <a:pt x="2552" y="694"/>
                        <a:pt x="3151" y="694"/>
                      </a:cubicBezTo>
                      <a:close/>
                      <a:moveTo>
                        <a:pt x="8727" y="694"/>
                      </a:moveTo>
                      <a:cubicBezTo>
                        <a:pt x="9326" y="694"/>
                        <a:pt x="9767" y="1166"/>
                        <a:pt x="9767" y="1734"/>
                      </a:cubicBezTo>
                      <a:cubicBezTo>
                        <a:pt x="9767" y="2301"/>
                        <a:pt x="9294" y="2742"/>
                        <a:pt x="8727" y="2742"/>
                      </a:cubicBezTo>
                      <a:cubicBezTo>
                        <a:pt x="8128" y="2742"/>
                        <a:pt x="7719" y="2269"/>
                        <a:pt x="7719" y="1734"/>
                      </a:cubicBezTo>
                      <a:cubicBezTo>
                        <a:pt x="7656" y="1166"/>
                        <a:pt x="8128" y="694"/>
                        <a:pt x="8727" y="694"/>
                      </a:cubicBezTo>
                      <a:close/>
                      <a:moveTo>
                        <a:pt x="5923" y="4852"/>
                      </a:moveTo>
                      <a:cubicBezTo>
                        <a:pt x="6522" y="4852"/>
                        <a:pt x="6994" y="5325"/>
                        <a:pt x="6994" y="5861"/>
                      </a:cubicBezTo>
                      <a:cubicBezTo>
                        <a:pt x="6994" y="6396"/>
                        <a:pt x="6522" y="6869"/>
                        <a:pt x="5923" y="6869"/>
                      </a:cubicBezTo>
                      <a:cubicBezTo>
                        <a:pt x="5356" y="6869"/>
                        <a:pt x="4883" y="6428"/>
                        <a:pt x="4883" y="5861"/>
                      </a:cubicBezTo>
                      <a:cubicBezTo>
                        <a:pt x="4883" y="5294"/>
                        <a:pt x="5356" y="4852"/>
                        <a:pt x="5923" y="4852"/>
                      </a:cubicBezTo>
                      <a:close/>
                      <a:moveTo>
                        <a:pt x="3151" y="3466"/>
                      </a:moveTo>
                      <a:cubicBezTo>
                        <a:pt x="3875" y="3466"/>
                        <a:pt x="4600" y="3813"/>
                        <a:pt x="5072" y="4380"/>
                      </a:cubicBezTo>
                      <a:cubicBezTo>
                        <a:pt x="4537" y="4695"/>
                        <a:pt x="4159" y="5231"/>
                        <a:pt x="4159" y="5861"/>
                      </a:cubicBezTo>
                      <a:cubicBezTo>
                        <a:pt x="4159" y="6239"/>
                        <a:pt x="4285" y="6617"/>
                        <a:pt x="4505" y="6900"/>
                      </a:cubicBezTo>
                      <a:lnTo>
                        <a:pt x="693" y="6900"/>
                      </a:lnTo>
                      <a:lnTo>
                        <a:pt x="693" y="5892"/>
                      </a:lnTo>
                      <a:cubicBezTo>
                        <a:pt x="693" y="4569"/>
                        <a:pt x="1796" y="3466"/>
                        <a:pt x="3151" y="3466"/>
                      </a:cubicBezTo>
                      <a:close/>
                      <a:moveTo>
                        <a:pt x="8696" y="3498"/>
                      </a:moveTo>
                      <a:cubicBezTo>
                        <a:pt x="10019" y="3498"/>
                        <a:pt x="11121" y="4600"/>
                        <a:pt x="11121" y="5955"/>
                      </a:cubicBezTo>
                      <a:lnTo>
                        <a:pt x="11121" y="6932"/>
                      </a:lnTo>
                      <a:lnTo>
                        <a:pt x="7309" y="6932"/>
                      </a:lnTo>
                      <a:cubicBezTo>
                        <a:pt x="7561" y="6617"/>
                        <a:pt x="7656" y="6270"/>
                        <a:pt x="7656" y="5892"/>
                      </a:cubicBezTo>
                      <a:cubicBezTo>
                        <a:pt x="7656" y="5262"/>
                        <a:pt x="7309" y="4726"/>
                        <a:pt x="6774" y="4411"/>
                      </a:cubicBezTo>
                      <a:cubicBezTo>
                        <a:pt x="7215" y="3813"/>
                        <a:pt x="7939" y="3498"/>
                        <a:pt x="8696" y="3498"/>
                      </a:cubicBezTo>
                      <a:close/>
                      <a:moveTo>
                        <a:pt x="5923" y="7625"/>
                      </a:moveTo>
                      <a:cubicBezTo>
                        <a:pt x="6207" y="7625"/>
                        <a:pt x="6490" y="7656"/>
                        <a:pt x="6711" y="7751"/>
                      </a:cubicBezTo>
                      <a:lnTo>
                        <a:pt x="5923" y="8791"/>
                      </a:lnTo>
                      <a:lnTo>
                        <a:pt x="5135" y="7751"/>
                      </a:lnTo>
                      <a:cubicBezTo>
                        <a:pt x="5388" y="7688"/>
                        <a:pt x="5671" y="7625"/>
                        <a:pt x="5923" y="7625"/>
                      </a:cubicBezTo>
                      <a:close/>
                      <a:moveTo>
                        <a:pt x="4505" y="8066"/>
                      </a:moveTo>
                      <a:lnTo>
                        <a:pt x="5577" y="9484"/>
                      </a:lnTo>
                      <a:lnTo>
                        <a:pt x="5577" y="11153"/>
                      </a:lnTo>
                      <a:lnTo>
                        <a:pt x="3497" y="11153"/>
                      </a:lnTo>
                      <a:lnTo>
                        <a:pt x="3497" y="10019"/>
                      </a:lnTo>
                      <a:cubicBezTo>
                        <a:pt x="3497" y="9200"/>
                        <a:pt x="3875" y="8507"/>
                        <a:pt x="4505" y="8066"/>
                      </a:cubicBezTo>
                      <a:close/>
                      <a:moveTo>
                        <a:pt x="7341" y="8066"/>
                      </a:moveTo>
                      <a:cubicBezTo>
                        <a:pt x="7939" y="8507"/>
                        <a:pt x="8381" y="9263"/>
                        <a:pt x="8381" y="10051"/>
                      </a:cubicBezTo>
                      <a:lnTo>
                        <a:pt x="8381" y="11153"/>
                      </a:lnTo>
                      <a:lnTo>
                        <a:pt x="6301" y="11153"/>
                      </a:lnTo>
                      <a:lnTo>
                        <a:pt x="6301" y="9484"/>
                      </a:lnTo>
                      <a:lnTo>
                        <a:pt x="7341" y="8066"/>
                      </a:lnTo>
                      <a:close/>
                      <a:moveTo>
                        <a:pt x="3088" y="1"/>
                      </a:moveTo>
                      <a:cubicBezTo>
                        <a:pt x="2143" y="1"/>
                        <a:pt x="1355" y="788"/>
                        <a:pt x="1355" y="1734"/>
                      </a:cubicBezTo>
                      <a:cubicBezTo>
                        <a:pt x="1355" y="2238"/>
                        <a:pt x="1575" y="2679"/>
                        <a:pt x="1922" y="2994"/>
                      </a:cubicBezTo>
                      <a:cubicBezTo>
                        <a:pt x="788" y="3466"/>
                        <a:pt x="0" y="4569"/>
                        <a:pt x="0" y="5861"/>
                      </a:cubicBezTo>
                      <a:lnTo>
                        <a:pt x="0" y="7247"/>
                      </a:lnTo>
                      <a:cubicBezTo>
                        <a:pt x="0" y="7436"/>
                        <a:pt x="158" y="7593"/>
                        <a:pt x="347" y="7593"/>
                      </a:cubicBezTo>
                      <a:lnTo>
                        <a:pt x="3938" y="7593"/>
                      </a:lnTo>
                      <a:cubicBezTo>
                        <a:pt x="3214" y="8192"/>
                        <a:pt x="2741" y="9043"/>
                        <a:pt x="2741" y="10019"/>
                      </a:cubicBezTo>
                      <a:lnTo>
                        <a:pt x="2741" y="11437"/>
                      </a:lnTo>
                      <a:cubicBezTo>
                        <a:pt x="2741" y="11658"/>
                        <a:pt x="2899" y="11815"/>
                        <a:pt x="3088" y="11815"/>
                      </a:cubicBezTo>
                      <a:lnTo>
                        <a:pt x="8696" y="11815"/>
                      </a:lnTo>
                      <a:cubicBezTo>
                        <a:pt x="8885" y="11815"/>
                        <a:pt x="9042" y="11658"/>
                        <a:pt x="9042" y="11437"/>
                      </a:cubicBezTo>
                      <a:lnTo>
                        <a:pt x="9042" y="10019"/>
                      </a:lnTo>
                      <a:cubicBezTo>
                        <a:pt x="9042" y="9043"/>
                        <a:pt x="8570" y="8192"/>
                        <a:pt x="7876" y="7593"/>
                      </a:cubicBezTo>
                      <a:lnTo>
                        <a:pt x="11436" y="7593"/>
                      </a:lnTo>
                      <a:cubicBezTo>
                        <a:pt x="11657" y="7593"/>
                        <a:pt x="11815" y="7436"/>
                        <a:pt x="11815" y="7247"/>
                      </a:cubicBezTo>
                      <a:lnTo>
                        <a:pt x="11815" y="5861"/>
                      </a:lnTo>
                      <a:cubicBezTo>
                        <a:pt x="11846" y="4600"/>
                        <a:pt x="11027" y="3466"/>
                        <a:pt x="9861" y="2994"/>
                      </a:cubicBezTo>
                      <a:cubicBezTo>
                        <a:pt x="10239" y="2679"/>
                        <a:pt x="10428" y="2206"/>
                        <a:pt x="10428" y="1734"/>
                      </a:cubicBezTo>
                      <a:cubicBezTo>
                        <a:pt x="10428" y="788"/>
                        <a:pt x="9641" y="1"/>
                        <a:pt x="8696" y="1"/>
                      </a:cubicBezTo>
                      <a:cubicBezTo>
                        <a:pt x="7750" y="1"/>
                        <a:pt x="6963" y="788"/>
                        <a:pt x="6963" y="1734"/>
                      </a:cubicBezTo>
                      <a:cubicBezTo>
                        <a:pt x="6963" y="2238"/>
                        <a:pt x="7152" y="2679"/>
                        <a:pt x="7498" y="2994"/>
                      </a:cubicBezTo>
                      <a:cubicBezTo>
                        <a:pt x="6931" y="3214"/>
                        <a:pt x="6396" y="3624"/>
                        <a:pt x="6049" y="4159"/>
                      </a:cubicBezTo>
                      <a:lnTo>
                        <a:pt x="5734" y="4159"/>
                      </a:lnTo>
                      <a:cubicBezTo>
                        <a:pt x="5388" y="3655"/>
                        <a:pt x="4883" y="3214"/>
                        <a:pt x="4285" y="2994"/>
                      </a:cubicBezTo>
                      <a:cubicBezTo>
                        <a:pt x="4631" y="2679"/>
                        <a:pt x="4820" y="2238"/>
                        <a:pt x="4820" y="1734"/>
                      </a:cubicBezTo>
                      <a:cubicBezTo>
                        <a:pt x="4820" y="788"/>
                        <a:pt x="4033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13" name="Google Shape;9238;p73">
                  <a:extLst>
                    <a:ext uri="{FF2B5EF4-FFF2-40B4-BE49-F238E27FC236}">
                      <a16:creationId xmlns:a16="http://schemas.microsoft.com/office/drawing/2014/main" id="{2E23523F-07F9-8C92-97BB-547982E69D18}"/>
                    </a:ext>
                  </a:extLst>
                </p:cNvPr>
                <p:cNvSpPr/>
                <p:nvPr/>
              </p:nvSpPr>
              <p:spPr>
                <a:xfrm>
                  <a:off x="3825750" y="20757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14" name="Google Shape;9239;p73">
                  <a:extLst>
                    <a:ext uri="{FF2B5EF4-FFF2-40B4-BE49-F238E27FC236}">
                      <a16:creationId xmlns:a16="http://schemas.microsoft.com/office/drawing/2014/main" id="{40ADE748-9109-7B08-CCCA-50783B8CFAC3}"/>
                    </a:ext>
                  </a:extLst>
                </p:cNvPr>
                <p:cNvSpPr/>
                <p:nvPr/>
              </p:nvSpPr>
              <p:spPr>
                <a:xfrm>
                  <a:off x="3633550" y="207577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79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36"/>
                        <a:pt x="1419" y="347"/>
                      </a:cubicBezTo>
                      <a:cubicBezTo>
                        <a:pt x="1419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40" name="Google Shape;9240;p73">
                <a:extLst>
                  <a:ext uri="{FF2B5EF4-FFF2-40B4-BE49-F238E27FC236}">
                    <a16:creationId xmlns:a16="http://schemas.microsoft.com/office/drawing/2014/main" id="{8BBF61F6-B91B-3995-2A96-37E20B4AE4BF}"/>
                  </a:ext>
                </a:extLst>
              </p:cNvPr>
              <p:cNvGrpSpPr/>
              <p:nvPr/>
            </p:nvGrpSpPr>
            <p:grpSpPr>
              <a:xfrm>
                <a:off x="5852810" y="2282300"/>
                <a:ext cx="497951" cy="497951"/>
                <a:chOff x="3601275" y="2319150"/>
                <a:chExt cx="294600" cy="294600"/>
              </a:xfrm>
              <a:grpFill/>
            </p:grpSpPr>
            <p:sp>
              <p:nvSpPr>
                <p:cNvPr id="410" name="Google Shape;9241;p73">
                  <a:extLst>
                    <a:ext uri="{FF2B5EF4-FFF2-40B4-BE49-F238E27FC236}">
                      <a16:creationId xmlns:a16="http://schemas.microsoft.com/office/drawing/2014/main" id="{143AB554-13F6-B992-839D-FE74C98A21B9}"/>
                    </a:ext>
                  </a:extLst>
                </p:cNvPr>
                <p:cNvSpPr/>
                <p:nvPr/>
              </p:nvSpPr>
              <p:spPr>
                <a:xfrm>
                  <a:off x="3601275" y="2319150"/>
                  <a:ext cx="2946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84" extrusionOk="0">
                      <a:moveTo>
                        <a:pt x="8223" y="694"/>
                      </a:moveTo>
                      <a:cubicBezTo>
                        <a:pt x="8696" y="725"/>
                        <a:pt x="9168" y="914"/>
                        <a:pt x="9546" y="1198"/>
                      </a:cubicBezTo>
                      <a:lnTo>
                        <a:pt x="7057" y="3687"/>
                      </a:lnTo>
                      <a:cubicBezTo>
                        <a:pt x="6774" y="3498"/>
                        <a:pt x="6459" y="3340"/>
                        <a:pt x="6144" y="3245"/>
                      </a:cubicBezTo>
                      <a:lnTo>
                        <a:pt x="8223" y="694"/>
                      </a:lnTo>
                      <a:close/>
                      <a:moveTo>
                        <a:pt x="10523" y="1198"/>
                      </a:moveTo>
                      <a:cubicBezTo>
                        <a:pt x="10838" y="1576"/>
                        <a:pt x="11027" y="2111"/>
                        <a:pt x="11027" y="2615"/>
                      </a:cubicBezTo>
                      <a:lnTo>
                        <a:pt x="8286" y="4852"/>
                      </a:lnTo>
                      <a:lnTo>
                        <a:pt x="7561" y="4159"/>
                      </a:lnTo>
                      <a:lnTo>
                        <a:pt x="10523" y="1198"/>
                      </a:lnTo>
                      <a:close/>
                      <a:moveTo>
                        <a:pt x="5592" y="3923"/>
                      </a:moveTo>
                      <a:cubicBezTo>
                        <a:pt x="6033" y="3923"/>
                        <a:pt x="6474" y="4096"/>
                        <a:pt x="6805" y="4443"/>
                      </a:cubicBezTo>
                      <a:cubicBezTo>
                        <a:pt x="7498" y="5104"/>
                        <a:pt x="7498" y="6207"/>
                        <a:pt x="6805" y="6869"/>
                      </a:cubicBezTo>
                      <a:cubicBezTo>
                        <a:pt x="6474" y="7199"/>
                        <a:pt x="6033" y="7365"/>
                        <a:pt x="5592" y="7365"/>
                      </a:cubicBezTo>
                      <a:cubicBezTo>
                        <a:pt x="5151" y="7365"/>
                        <a:pt x="4710" y="7199"/>
                        <a:pt x="4379" y="6869"/>
                      </a:cubicBezTo>
                      <a:cubicBezTo>
                        <a:pt x="3718" y="6207"/>
                        <a:pt x="3718" y="5104"/>
                        <a:pt x="4379" y="4443"/>
                      </a:cubicBezTo>
                      <a:cubicBezTo>
                        <a:pt x="4710" y="4096"/>
                        <a:pt x="5151" y="3923"/>
                        <a:pt x="5592" y="3923"/>
                      </a:cubicBezTo>
                      <a:close/>
                      <a:moveTo>
                        <a:pt x="8034" y="5577"/>
                      </a:moveTo>
                      <a:lnTo>
                        <a:pt x="8191" y="5734"/>
                      </a:lnTo>
                      <a:cubicBezTo>
                        <a:pt x="8696" y="6270"/>
                        <a:pt x="9326" y="6742"/>
                        <a:pt x="10019" y="7058"/>
                      </a:cubicBezTo>
                      <a:lnTo>
                        <a:pt x="9420" y="7278"/>
                      </a:lnTo>
                      <a:cubicBezTo>
                        <a:pt x="9263" y="7310"/>
                        <a:pt x="9168" y="7467"/>
                        <a:pt x="9168" y="7593"/>
                      </a:cubicBezTo>
                      <a:lnTo>
                        <a:pt x="9168" y="8066"/>
                      </a:lnTo>
                      <a:cubicBezTo>
                        <a:pt x="8601" y="7814"/>
                        <a:pt x="8034" y="7467"/>
                        <a:pt x="7561" y="7058"/>
                      </a:cubicBezTo>
                      <a:cubicBezTo>
                        <a:pt x="7876" y="6648"/>
                        <a:pt x="8034" y="6175"/>
                        <a:pt x="8034" y="5608"/>
                      </a:cubicBezTo>
                      <a:lnTo>
                        <a:pt x="8034" y="5577"/>
                      </a:lnTo>
                      <a:close/>
                      <a:moveTo>
                        <a:pt x="3245" y="6081"/>
                      </a:moveTo>
                      <a:cubicBezTo>
                        <a:pt x="3308" y="6427"/>
                        <a:pt x="3466" y="6806"/>
                        <a:pt x="3655" y="7058"/>
                      </a:cubicBezTo>
                      <a:lnTo>
                        <a:pt x="1197" y="9546"/>
                      </a:lnTo>
                      <a:cubicBezTo>
                        <a:pt x="882" y="9200"/>
                        <a:pt x="662" y="8696"/>
                        <a:pt x="630" y="8160"/>
                      </a:cubicBezTo>
                      <a:lnTo>
                        <a:pt x="3245" y="6081"/>
                      </a:lnTo>
                      <a:close/>
                      <a:moveTo>
                        <a:pt x="7057" y="7593"/>
                      </a:moveTo>
                      <a:cubicBezTo>
                        <a:pt x="7435" y="8066"/>
                        <a:pt x="7813" y="8601"/>
                        <a:pt x="8034" y="9200"/>
                      </a:cubicBezTo>
                      <a:lnTo>
                        <a:pt x="7561" y="9200"/>
                      </a:lnTo>
                      <a:cubicBezTo>
                        <a:pt x="7404" y="9200"/>
                        <a:pt x="7278" y="9263"/>
                        <a:pt x="7246" y="9420"/>
                      </a:cubicBezTo>
                      <a:lnTo>
                        <a:pt x="7057" y="10019"/>
                      </a:lnTo>
                      <a:cubicBezTo>
                        <a:pt x="6742" y="9357"/>
                        <a:pt x="6270" y="8727"/>
                        <a:pt x="5766" y="8223"/>
                      </a:cubicBezTo>
                      <a:lnTo>
                        <a:pt x="5608" y="8066"/>
                      </a:lnTo>
                      <a:lnTo>
                        <a:pt x="5640" y="8066"/>
                      </a:lnTo>
                      <a:cubicBezTo>
                        <a:pt x="6144" y="8066"/>
                        <a:pt x="6648" y="7877"/>
                        <a:pt x="7057" y="7593"/>
                      </a:cubicBezTo>
                      <a:close/>
                      <a:moveTo>
                        <a:pt x="4096" y="7625"/>
                      </a:moveTo>
                      <a:lnTo>
                        <a:pt x="4820" y="8318"/>
                      </a:lnTo>
                      <a:lnTo>
                        <a:pt x="2552" y="11090"/>
                      </a:lnTo>
                      <a:cubicBezTo>
                        <a:pt x="2048" y="11059"/>
                        <a:pt x="1575" y="10901"/>
                        <a:pt x="1134" y="10586"/>
                      </a:cubicBezTo>
                      <a:lnTo>
                        <a:pt x="4096" y="7625"/>
                      </a:lnTo>
                      <a:close/>
                      <a:moveTo>
                        <a:pt x="8160" y="0"/>
                      </a:moveTo>
                      <a:cubicBezTo>
                        <a:pt x="8034" y="0"/>
                        <a:pt x="7971" y="63"/>
                        <a:pt x="7876" y="126"/>
                      </a:cubicBezTo>
                      <a:lnTo>
                        <a:pt x="5356" y="3245"/>
                      </a:lnTo>
                      <a:cubicBezTo>
                        <a:pt x="4852" y="3308"/>
                        <a:pt x="4348" y="3529"/>
                        <a:pt x="3938" y="3970"/>
                      </a:cubicBezTo>
                      <a:cubicBezTo>
                        <a:pt x="3592" y="4317"/>
                        <a:pt x="3340" y="4758"/>
                        <a:pt x="3277" y="5262"/>
                      </a:cubicBezTo>
                      <a:lnTo>
                        <a:pt x="126" y="7782"/>
                      </a:lnTo>
                      <a:cubicBezTo>
                        <a:pt x="32" y="7845"/>
                        <a:pt x="0" y="7940"/>
                        <a:pt x="0" y="8066"/>
                      </a:cubicBezTo>
                      <a:cubicBezTo>
                        <a:pt x="0" y="8790"/>
                        <a:pt x="284" y="9546"/>
                        <a:pt x="756" y="10114"/>
                      </a:cubicBezTo>
                      <a:lnTo>
                        <a:pt x="473" y="10366"/>
                      </a:lnTo>
                      <a:cubicBezTo>
                        <a:pt x="410" y="10460"/>
                        <a:pt x="347" y="10523"/>
                        <a:pt x="347" y="10618"/>
                      </a:cubicBezTo>
                      <a:cubicBezTo>
                        <a:pt x="347" y="10681"/>
                        <a:pt x="410" y="10807"/>
                        <a:pt x="473" y="10838"/>
                      </a:cubicBezTo>
                      <a:cubicBezTo>
                        <a:pt x="1103" y="11468"/>
                        <a:pt x="1922" y="11783"/>
                        <a:pt x="2804" y="11783"/>
                      </a:cubicBezTo>
                      <a:cubicBezTo>
                        <a:pt x="2930" y="11783"/>
                        <a:pt x="2993" y="11752"/>
                        <a:pt x="3088" y="11657"/>
                      </a:cubicBezTo>
                      <a:lnTo>
                        <a:pt x="5388" y="8790"/>
                      </a:lnTo>
                      <a:cubicBezTo>
                        <a:pt x="6018" y="9452"/>
                        <a:pt x="6553" y="10303"/>
                        <a:pt x="6805" y="11153"/>
                      </a:cubicBezTo>
                      <a:cubicBezTo>
                        <a:pt x="6868" y="11311"/>
                        <a:pt x="7026" y="11405"/>
                        <a:pt x="7120" y="11405"/>
                      </a:cubicBezTo>
                      <a:cubicBezTo>
                        <a:pt x="7278" y="11405"/>
                        <a:pt x="7404" y="11311"/>
                        <a:pt x="7435" y="11153"/>
                      </a:cubicBezTo>
                      <a:lnTo>
                        <a:pt x="7845" y="9924"/>
                      </a:lnTo>
                      <a:lnTo>
                        <a:pt x="8601" y="9924"/>
                      </a:lnTo>
                      <a:cubicBezTo>
                        <a:pt x="8696" y="9924"/>
                        <a:pt x="8790" y="9893"/>
                        <a:pt x="8853" y="9767"/>
                      </a:cubicBezTo>
                      <a:cubicBezTo>
                        <a:pt x="8948" y="9704"/>
                        <a:pt x="8948" y="9578"/>
                        <a:pt x="8916" y="9452"/>
                      </a:cubicBezTo>
                      <a:cubicBezTo>
                        <a:pt x="8790" y="9137"/>
                        <a:pt x="8664" y="8822"/>
                        <a:pt x="8507" y="8507"/>
                      </a:cubicBezTo>
                      <a:lnTo>
                        <a:pt x="8507" y="8507"/>
                      </a:lnTo>
                      <a:cubicBezTo>
                        <a:pt x="8822" y="8664"/>
                        <a:pt x="9137" y="8790"/>
                        <a:pt x="9452" y="8916"/>
                      </a:cubicBezTo>
                      <a:cubicBezTo>
                        <a:pt x="9489" y="8926"/>
                        <a:pt x="9526" y="8929"/>
                        <a:pt x="9561" y="8929"/>
                      </a:cubicBezTo>
                      <a:cubicBezTo>
                        <a:pt x="9646" y="8929"/>
                        <a:pt x="9722" y="8907"/>
                        <a:pt x="9767" y="8885"/>
                      </a:cubicBezTo>
                      <a:cubicBezTo>
                        <a:pt x="9861" y="8790"/>
                        <a:pt x="9924" y="8727"/>
                        <a:pt x="9924" y="8601"/>
                      </a:cubicBezTo>
                      <a:lnTo>
                        <a:pt x="9924" y="7845"/>
                      </a:lnTo>
                      <a:lnTo>
                        <a:pt x="11153" y="7467"/>
                      </a:lnTo>
                      <a:cubicBezTo>
                        <a:pt x="11310" y="7404"/>
                        <a:pt x="11373" y="7247"/>
                        <a:pt x="11373" y="7152"/>
                      </a:cubicBezTo>
                      <a:cubicBezTo>
                        <a:pt x="11373" y="6995"/>
                        <a:pt x="11310" y="6869"/>
                        <a:pt x="11153" y="6837"/>
                      </a:cubicBezTo>
                      <a:cubicBezTo>
                        <a:pt x="10271" y="6553"/>
                        <a:pt x="9452" y="6049"/>
                        <a:pt x="8790" y="5419"/>
                      </a:cubicBezTo>
                      <a:lnTo>
                        <a:pt x="11657" y="3088"/>
                      </a:lnTo>
                      <a:cubicBezTo>
                        <a:pt x="11689" y="2962"/>
                        <a:pt x="11783" y="2867"/>
                        <a:pt x="11783" y="2773"/>
                      </a:cubicBezTo>
                      <a:cubicBezTo>
                        <a:pt x="11783" y="1922"/>
                        <a:pt x="11436" y="1072"/>
                        <a:pt x="10838" y="442"/>
                      </a:cubicBezTo>
                      <a:cubicBezTo>
                        <a:pt x="10775" y="379"/>
                        <a:pt x="10688" y="347"/>
                        <a:pt x="10602" y="347"/>
                      </a:cubicBezTo>
                      <a:cubicBezTo>
                        <a:pt x="10515" y="347"/>
                        <a:pt x="10428" y="379"/>
                        <a:pt x="10365" y="442"/>
                      </a:cubicBezTo>
                      <a:lnTo>
                        <a:pt x="10082" y="725"/>
                      </a:lnTo>
                      <a:cubicBezTo>
                        <a:pt x="9546" y="284"/>
                        <a:pt x="8853" y="0"/>
                        <a:pt x="81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11" name="Google Shape;9242;p73">
                  <a:extLst>
                    <a:ext uri="{FF2B5EF4-FFF2-40B4-BE49-F238E27FC236}">
                      <a16:creationId xmlns:a16="http://schemas.microsoft.com/office/drawing/2014/main" id="{38270225-2E87-CBD3-7E01-9118F55532D9}"/>
                    </a:ext>
                  </a:extLst>
                </p:cNvPr>
                <p:cNvSpPr/>
                <p:nvPr/>
              </p:nvSpPr>
              <p:spPr>
                <a:xfrm>
                  <a:off x="3713900" y="2434350"/>
                  <a:ext cx="55950" cy="5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8" h="2088" extrusionOk="0">
                      <a:moveTo>
                        <a:pt x="1087" y="685"/>
                      </a:moveTo>
                      <a:cubicBezTo>
                        <a:pt x="1174" y="685"/>
                        <a:pt x="1261" y="717"/>
                        <a:pt x="1324" y="780"/>
                      </a:cubicBezTo>
                      <a:cubicBezTo>
                        <a:pt x="1450" y="874"/>
                        <a:pt x="1450" y="1126"/>
                        <a:pt x="1324" y="1252"/>
                      </a:cubicBezTo>
                      <a:cubicBezTo>
                        <a:pt x="1261" y="1300"/>
                        <a:pt x="1174" y="1323"/>
                        <a:pt x="1087" y="1323"/>
                      </a:cubicBezTo>
                      <a:cubicBezTo>
                        <a:pt x="1001" y="1323"/>
                        <a:pt x="914" y="1300"/>
                        <a:pt x="851" y="1252"/>
                      </a:cubicBezTo>
                      <a:cubicBezTo>
                        <a:pt x="725" y="1126"/>
                        <a:pt x="725" y="937"/>
                        <a:pt x="851" y="780"/>
                      </a:cubicBezTo>
                      <a:cubicBezTo>
                        <a:pt x="914" y="717"/>
                        <a:pt x="1001" y="685"/>
                        <a:pt x="1087" y="685"/>
                      </a:cubicBezTo>
                      <a:close/>
                      <a:moveTo>
                        <a:pt x="1115" y="0"/>
                      </a:moveTo>
                      <a:cubicBezTo>
                        <a:pt x="851" y="0"/>
                        <a:pt x="583" y="102"/>
                        <a:pt x="378" y="307"/>
                      </a:cubicBezTo>
                      <a:cubicBezTo>
                        <a:pt x="0" y="685"/>
                        <a:pt x="0" y="1347"/>
                        <a:pt x="378" y="1756"/>
                      </a:cubicBezTo>
                      <a:cubicBezTo>
                        <a:pt x="583" y="1977"/>
                        <a:pt x="851" y="2087"/>
                        <a:pt x="1115" y="2087"/>
                      </a:cubicBezTo>
                      <a:cubicBezTo>
                        <a:pt x="1379" y="2087"/>
                        <a:pt x="1639" y="1977"/>
                        <a:pt x="1828" y="1756"/>
                      </a:cubicBezTo>
                      <a:cubicBezTo>
                        <a:pt x="2237" y="1347"/>
                        <a:pt x="2237" y="685"/>
                        <a:pt x="1828" y="307"/>
                      </a:cubicBezTo>
                      <a:cubicBezTo>
                        <a:pt x="1639" y="102"/>
                        <a:pt x="1379" y="0"/>
                        <a:pt x="11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41" name="Google Shape;9243;p73">
                <a:extLst>
                  <a:ext uri="{FF2B5EF4-FFF2-40B4-BE49-F238E27FC236}">
                    <a16:creationId xmlns:a16="http://schemas.microsoft.com/office/drawing/2014/main" id="{2F5D057C-5AE5-DD47-097A-06AF5F849AAA}"/>
                  </a:ext>
                </a:extLst>
              </p:cNvPr>
              <p:cNvSpPr/>
              <p:nvPr/>
            </p:nvSpPr>
            <p:spPr>
              <a:xfrm>
                <a:off x="5852086" y="2925310"/>
                <a:ext cx="499303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815" extrusionOk="0">
                    <a:moveTo>
                      <a:pt x="6207" y="693"/>
                    </a:moveTo>
                    <a:cubicBezTo>
                      <a:pt x="7877" y="819"/>
                      <a:pt x="9326" y="1670"/>
                      <a:pt x="10208" y="2993"/>
                    </a:cubicBezTo>
                    <a:lnTo>
                      <a:pt x="6207" y="5293"/>
                    </a:lnTo>
                    <a:lnTo>
                      <a:pt x="6207" y="693"/>
                    </a:lnTo>
                    <a:close/>
                    <a:moveTo>
                      <a:pt x="10555" y="3623"/>
                    </a:moveTo>
                    <a:cubicBezTo>
                      <a:pt x="10901" y="4316"/>
                      <a:pt x="11090" y="5104"/>
                      <a:pt x="11090" y="5923"/>
                    </a:cubicBezTo>
                    <a:cubicBezTo>
                      <a:pt x="11090" y="7026"/>
                      <a:pt x="10744" y="8097"/>
                      <a:pt x="10114" y="8979"/>
                    </a:cubicBezTo>
                    <a:lnTo>
                      <a:pt x="6491" y="5986"/>
                    </a:lnTo>
                    <a:lnTo>
                      <a:pt x="10555" y="3623"/>
                    </a:lnTo>
                    <a:close/>
                    <a:moveTo>
                      <a:pt x="5546" y="693"/>
                    </a:moveTo>
                    <a:lnTo>
                      <a:pt x="5546" y="5892"/>
                    </a:lnTo>
                    <a:cubicBezTo>
                      <a:pt x="5546" y="6018"/>
                      <a:pt x="5577" y="6081"/>
                      <a:pt x="5672" y="6175"/>
                    </a:cubicBezTo>
                    <a:lnTo>
                      <a:pt x="9673" y="9483"/>
                    </a:lnTo>
                    <a:cubicBezTo>
                      <a:pt x="8728" y="10491"/>
                      <a:pt x="7373" y="11121"/>
                      <a:pt x="5892" y="11121"/>
                    </a:cubicBezTo>
                    <a:cubicBezTo>
                      <a:pt x="3025" y="11121"/>
                      <a:pt x="662" y="8822"/>
                      <a:pt x="662" y="5892"/>
                    </a:cubicBezTo>
                    <a:cubicBezTo>
                      <a:pt x="662" y="3151"/>
                      <a:pt x="2836" y="851"/>
                      <a:pt x="5546" y="693"/>
                    </a:cubicBezTo>
                    <a:close/>
                    <a:moveTo>
                      <a:pt x="5892" y="0"/>
                    </a:moveTo>
                    <a:cubicBezTo>
                      <a:pt x="2647" y="0"/>
                      <a:pt x="1" y="2615"/>
                      <a:pt x="1" y="5892"/>
                    </a:cubicBezTo>
                    <a:cubicBezTo>
                      <a:pt x="1" y="9168"/>
                      <a:pt x="2647" y="11814"/>
                      <a:pt x="5892" y="11814"/>
                    </a:cubicBezTo>
                    <a:cubicBezTo>
                      <a:pt x="9169" y="11814"/>
                      <a:pt x="11815" y="9168"/>
                      <a:pt x="11815" y="5892"/>
                    </a:cubicBezTo>
                    <a:cubicBezTo>
                      <a:pt x="11815" y="2678"/>
                      <a:pt x="9137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42" name="Google Shape;9244;p73">
                <a:extLst>
                  <a:ext uri="{FF2B5EF4-FFF2-40B4-BE49-F238E27FC236}">
                    <a16:creationId xmlns:a16="http://schemas.microsoft.com/office/drawing/2014/main" id="{20A1B24F-21CB-1A46-F153-D08E61AC8C30}"/>
                  </a:ext>
                </a:extLst>
              </p:cNvPr>
              <p:cNvGrpSpPr/>
              <p:nvPr/>
            </p:nvGrpSpPr>
            <p:grpSpPr>
              <a:xfrm>
                <a:off x="9032639" y="1687898"/>
                <a:ext cx="469977" cy="500571"/>
                <a:chOff x="5421475" y="1945825"/>
                <a:chExt cx="278050" cy="296150"/>
              </a:xfrm>
              <a:grpFill/>
            </p:grpSpPr>
            <p:sp>
              <p:nvSpPr>
                <p:cNvPr id="402" name="Google Shape;9245;p73">
                  <a:extLst>
                    <a:ext uri="{FF2B5EF4-FFF2-40B4-BE49-F238E27FC236}">
                      <a16:creationId xmlns:a16="http://schemas.microsoft.com/office/drawing/2014/main" id="{AE6B9955-9D2F-9906-999F-411702D1D305}"/>
                    </a:ext>
                  </a:extLst>
                </p:cNvPr>
                <p:cNvSpPr/>
                <p:nvPr/>
              </p:nvSpPr>
              <p:spPr>
                <a:xfrm>
                  <a:off x="5472650" y="1999375"/>
                  <a:ext cx="172525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9704" extrusionOk="0">
                      <a:moveTo>
                        <a:pt x="1765" y="1355"/>
                      </a:moveTo>
                      <a:cubicBezTo>
                        <a:pt x="1986" y="1355"/>
                        <a:pt x="2143" y="1513"/>
                        <a:pt x="2143" y="1702"/>
                      </a:cubicBezTo>
                      <a:lnTo>
                        <a:pt x="2143" y="2048"/>
                      </a:lnTo>
                      <a:lnTo>
                        <a:pt x="1765" y="2048"/>
                      </a:lnTo>
                      <a:cubicBezTo>
                        <a:pt x="1671" y="2048"/>
                        <a:pt x="1545" y="2048"/>
                        <a:pt x="1419" y="2111"/>
                      </a:cubicBezTo>
                      <a:lnTo>
                        <a:pt x="1419" y="1702"/>
                      </a:lnTo>
                      <a:cubicBezTo>
                        <a:pt x="1419" y="1513"/>
                        <a:pt x="1576" y="1355"/>
                        <a:pt x="1765" y="1355"/>
                      </a:cubicBezTo>
                      <a:close/>
                      <a:moveTo>
                        <a:pt x="3151" y="631"/>
                      </a:moveTo>
                      <a:cubicBezTo>
                        <a:pt x="3341" y="631"/>
                        <a:pt x="3498" y="788"/>
                        <a:pt x="3498" y="1009"/>
                      </a:cubicBezTo>
                      <a:lnTo>
                        <a:pt x="3498" y="2111"/>
                      </a:lnTo>
                      <a:cubicBezTo>
                        <a:pt x="3404" y="2048"/>
                        <a:pt x="3277" y="2017"/>
                        <a:pt x="3151" y="2017"/>
                      </a:cubicBezTo>
                      <a:lnTo>
                        <a:pt x="2805" y="2017"/>
                      </a:lnTo>
                      <a:lnTo>
                        <a:pt x="2805" y="1009"/>
                      </a:lnTo>
                      <a:cubicBezTo>
                        <a:pt x="2805" y="788"/>
                        <a:pt x="2962" y="631"/>
                        <a:pt x="3151" y="631"/>
                      </a:cubicBezTo>
                      <a:close/>
                      <a:moveTo>
                        <a:pt x="4538" y="1355"/>
                      </a:moveTo>
                      <a:cubicBezTo>
                        <a:pt x="4727" y="1355"/>
                        <a:pt x="4884" y="1513"/>
                        <a:pt x="4884" y="1702"/>
                      </a:cubicBezTo>
                      <a:lnTo>
                        <a:pt x="4884" y="3088"/>
                      </a:lnTo>
                      <a:cubicBezTo>
                        <a:pt x="4884" y="3277"/>
                        <a:pt x="4727" y="3435"/>
                        <a:pt x="4538" y="3435"/>
                      </a:cubicBezTo>
                      <a:cubicBezTo>
                        <a:pt x="4349" y="3435"/>
                        <a:pt x="4191" y="3277"/>
                        <a:pt x="4191" y="3088"/>
                      </a:cubicBezTo>
                      <a:lnTo>
                        <a:pt x="4191" y="1702"/>
                      </a:lnTo>
                      <a:cubicBezTo>
                        <a:pt x="4191" y="1513"/>
                        <a:pt x="4349" y="1355"/>
                        <a:pt x="4538" y="1355"/>
                      </a:cubicBezTo>
                      <a:close/>
                      <a:moveTo>
                        <a:pt x="5924" y="2017"/>
                      </a:moveTo>
                      <a:cubicBezTo>
                        <a:pt x="6113" y="2017"/>
                        <a:pt x="6270" y="2174"/>
                        <a:pt x="6270" y="2363"/>
                      </a:cubicBezTo>
                      <a:lnTo>
                        <a:pt x="6270" y="3088"/>
                      </a:lnTo>
                      <a:cubicBezTo>
                        <a:pt x="6270" y="3277"/>
                        <a:pt x="6113" y="3435"/>
                        <a:pt x="5924" y="3435"/>
                      </a:cubicBezTo>
                      <a:cubicBezTo>
                        <a:pt x="5703" y="3435"/>
                        <a:pt x="5546" y="3277"/>
                        <a:pt x="5546" y="3088"/>
                      </a:cubicBezTo>
                      <a:lnTo>
                        <a:pt x="5546" y="2363"/>
                      </a:lnTo>
                      <a:cubicBezTo>
                        <a:pt x="5546" y="2174"/>
                        <a:pt x="5703" y="2017"/>
                        <a:pt x="5924" y="2017"/>
                      </a:cubicBezTo>
                      <a:close/>
                      <a:moveTo>
                        <a:pt x="3120" y="2741"/>
                      </a:moveTo>
                      <a:cubicBezTo>
                        <a:pt x="3309" y="2741"/>
                        <a:pt x="3467" y="2899"/>
                        <a:pt x="3467" y="3088"/>
                      </a:cubicBezTo>
                      <a:cubicBezTo>
                        <a:pt x="3467" y="3277"/>
                        <a:pt x="3309" y="3435"/>
                        <a:pt x="3120" y="3435"/>
                      </a:cubicBezTo>
                      <a:lnTo>
                        <a:pt x="1734" y="3435"/>
                      </a:lnTo>
                      <a:cubicBezTo>
                        <a:pt x="1545" y="3435"/>
                        <a:pt x="1387" y="3592"/>
                        <a:pt x="1387" y="3781"/>
                      </a:cubicBezTo>
                      <a:cubicBezTo>
                        <a:pt x="1387" y="4002"/>
                        <a:pt x="1545" y="4159"/>
                        <a:pt x="1734" y="4159"/>
                      </a:cubicBezTo>
                      <a:cubicBezTo>
                        <a:pt x="2679" y="4159"/>
                        <a:pt x="3467" y="4947"/>
                        <a:pt x="3467" y="5892"/>
                      </a:cubicBezTo>
                      <a:cubicBezTo>
                        <a:pt x="3467" y="6081"/>
                        <a:pt x="3624" y="6238"/>
                        <a:pt x="3845" y="6238"/>
                      </a:cubicBezTo>
                      <a:cubicBezTo>
                        <a:pt x="4034" y="6238"/>
                        <a:pt x="4191" y="6081"/>
                        <a:pt x="4191" y="5892"/>
                      </a:cubicBezTo>
                      <a:cubicBezTo>
                        <a:pt x="4191" y="5167"/>
                        <a:pt x="3876" y="4537"/>
                        <a:pt x="3435" y="4096"/>
                      </a:cubicBezTo>
                      <a:cubicBezTo>
                        <a:pt x="3593" y="4065"/>
                        <a:pt x="3750" y="4002"/>
                        <a:pt x="3876" y="3876"/>
                      </a:cubicBezTo>
                      <a:cubicBezTo>
                        <a:pt x="4065" y="4033"/>
                        <a:pt x="4317" y="4159"/>
                        <a:pt x="4569" y="4159"/>
                      </a:cubicBezTo>
                      <a:cubicBezTo>
                        <a:pt x="4853" y="4159"/>
                        <a:pt x="5073" y="4033"/>
                        <a:pt x="5294" y="3876"/>
                      </a:cubicBezTo>
                      <a:cubicBezTo>
                        <a:pt x="5483" y="4033"/>
                        <a:pt x="5703" y="4159"/>
                        <a:pt x="5987" y="4159"/>
                      </a:cubicBezTo>
                      <a:cubicBezTo>
                        <a:pt x="6113" y="4159"/>
                        <a:pt x="6239" y="4096"/>
                        <a:pt x="6333" y="4065"/>
                      </a:cubicBezTo>
                      <a:lnTo>
                        <a:pt x="6333" y="5167"/>
                      </a:lnTo>
                      <a:cubicBezTo>
                        <a:pt x="6333" y="5923"/>
                        <a:pt x="5861" y="6554"/>
                        <a:pt x="5199" y="6774"/>
                      </a:cubicBezTo>
                      <a:cubicBezTo>
                        <a:pt x="5042" y="6837"/>
                        <a:pt x="4979" y="6995"/>
                        <a:pt x="4979" y="7089"/>
                      </a:cubicBezTo>
                      <a:lnTo>
                        <a:pt x="4979" y="7562"/>
                      </a:lnTo>
                      <a:lnTo>
                        <a:pt x="2206" y="7562"/>
                      </a:lnTo>
                      <a:lnTo>
                        <a:pt x="2206" y="7089"/>
                      </a:lnTo>
                      <a:cubicBezTo>
                        <a:pt x="2206" y="6932"/>
                        <a:pt x="2143" y="6837"/>
                        <a:pt x="1986" y="6774"/>
                      </a:cubicBezTo>
                      <a:cubicBezTo>
                        <a:pt x="1261" y="6554"/>
                        <a:pt x="820" y="5892"/>
                        <a:pt x="820" y="5167"/>
                      </a:cubicBezTo>
                      <a:lnTo>
                        <a:pt x="820" y="3750"/>
                      </a:lnTo>
                      <a:lnTo>
                        <a:pt x="726" y="3750"/>
                      </a:lnTo>
                      <a:cubicBezTo>
                        <a:pt x="726" y="3151"/>
                        <a:pt x="1198" y="2741"/>
                        <a:pt x="1734" y="2741"/>
                      </a:cubicBezTo>
                      <a:close/>
                      <a:moveTo>
                        <a:pt x="5199" y="8286"/>
                      </a:moveTo>
                      <a:cubicBezTo>
                        <a:pt x="5388" y="8286"/>
                        <a:pt x="5546" y="8444"/>
                        <a:pt x="5546" y="8633"/>
                      </a:cubicBezTo>
                      <a:lnTo>
                        <a:pt x="5546" y="8979"/>
                      </a:lnTo>
                      <a:lnTo>
                        <a:pt x="1387" y="8979"/>
                      </a:lnTo>
                      <a:lnTo>
                        <a:pt x="1387" y="8633"/>
                      </a:lnTo>
                      <a:cubicBezTo>
                        <a:pt x="1387" y="8444"/>
                        <a:pt x="1545" y="8286"/>
                        <a:pt x="1734" y="8286"/>
                      </a:cubicBezTo>
                      <a:close/>
                      <a:moveTo>
                        <a:pt x="3120" y="1"/>
                      </a:moveTo>
                      <a:cubicBezTo>
                        <a:pt x="2647" y="1"/>
                        <a:pt x="2269" y="316"/>
                        <a:pt x="2143" y="757"/>
                      </a:cubicBezTo>
                      <a:cubicBezTo>
                        <a:pt x="2017" y="725"/>
                        <a:pt x="1891" y="694"/>
                        <a:pt x="1734" y="694"/>
                      </a:cubicBezTo>
                      <a:cubicBezTo>
                        <a:pt x="1167" y="694"/>
                        <a:pt x="726" y="1166"/>
                        <a:pt x="726" y="1702"/>
                      </a:cubicBezTo>
                      <a:lnTo>
                        <a:pt x="726" y="2426"/>
                      </a:lnTo>
                      <a:cubicBezTo>
                        <a:pt x="285" y="2678"/>
                        <a:pt x="1" y="3214"/>
                        <a:pt x="1" y="3750"/>
                      </a:cubicBezTo>
                      <a:lnTo>
                        <a:pt x="1" y="5136"/>
                      </a:lnTo>
                      <a:cubicBezTo>
                        <a:pt x="1" y="6081"/>
                        <a:pt x="568" y="6932"/>
                        <a:pt x="1387" y="7341"/>
                      </a:cubicBezTo>
                      <a:lnTo>
                        <a:pt x="1387" y="7656"/>
                      </a:lnTo>
                      <a:cubicBezTo>
                        <a:pt x="1009" y="7814"/>
                        <a:pt x="694" y="8160"/>
                        <a:pt x="694" y="8633"/>
                      </a:cubicBezTo>
                      <a:lnTo>
                        <a:pt x="694" y="9357"/>
                      </a:lnTo>
                      <a:cubicBezTo>
                        <a:pt x="694" y="9546"/>
                        <a:pt x="852" y="9704"/>
                        <a:pt x="1041" y="9704"/>
                      </a:cubicBezTo>
                      <a:lnTo>
                        <a:pt x="5892" y="9704"/>
                      </a:lnTo>
                      <a:cubicBezTo>
                        <a:pt x="6081" y="9704"/>
                        <a:pt x="6239" y="9546"/>
                        <a:pt x="6239" y="9357"/>
                      </a:cubicBezTo>
                      <a:lnTo>
                        <a:pt x="6239" y="8633"/>
                      </a:lnTo>
                      <a:cubicBezTo>
                        <a:pt x="6239" y="8192"/>
                        <a:pt x="5955" y="7814"/>
                        <a:pt x="5514" y="7656"/>
                      </a:cubicBezTo>
                      <a:lnTo>
                        <a:pt x="5514" y="7341"/>
                      </a:lnTo>
                      <a:cubicBezTo>
                        <a:pt x="6365" y="6932"/>
                        <a:pt x="6901" y="6081"/>
                        <a:pt x="6901" y="5136"/>
                      </a:cubicBezTo>
                      <a:lnTo>
                        <a:pt x="6901" y="2363"/>
                      </a:lnTo>
                      <a:cubicBezTo>
                        <a:pt x="6901" y="1796"/>
                        <a:pt x="6428" y="1355"/>
                        <a:pt x="5892" y="1355"/>
                      </a:cubicBezTo>
                      <a:cubicBezTo>
                        <a:pt x="5766" y="1355"/>
                        <a:pt x="5609" y="1387"/>
                        <a:pt x="5483" y="1418"/>
                      </a:cubicBezTo>
                      <a:cubicBezTo>
                        <a:pt x="5357" y="1009"/>
                        <a:pt x="4979" y="694"/>
                        <a:pt x="4506" y="694"/>
                      </a:cubicBezTo>
                      <a:cubicBezTo>
                        <a:pt x="4380" y="694"/>
                        <a:pt x="4223" y="725"/>
                        <a:pt x="4097" y="757"/>
                      </a:cubicBezTo>
                      <a:cubicBezTo>
                        <a:pt x="4002" y="316"/>
                        <a:pt x="3593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3" name="Google Shape;9246;p73">
                  <a:extLst>
                    <a:ext uri="{FF2B5EF4-FFF2-40B4-BE49-F238E27FC236}">
                      <a16:creationId xmlns:a16="http://schemas.microsoft.com/office/drawing/2014/main" id="{E791C998-084A-0418-6594-24B0D9535935}"/>
                    </a:ext>
                  </a:extLst>
                </p:cNvPr>
                <p:cNvSpPr/>
                <p:nvPr/>
              </p:nvSpPr>
              <p:spPr>
                <a:xfrm>
                  <a:off x="5559300" y="1945825"/>
                  <a:ext cx="181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76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418"/>
                      </a:lnTo>
                      <a:cubicBezTo>
                        <a:pt x="1" y="1607"/>
                        <a:pt x="158" y="1764"/>
                        <a:pt x="379" y="1764"/>
                      </a:cubicBezTo>
                      <a:cubicBezTo>
                        <a:pt x="568" y="1764"/>
                        <a:pt x="725" y="1607"/>
                        <a:pt x="725" y="1418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4" name="Google Shape;9247;p73">
                  <a:extLst>
                    <a:ext uri="{FF2B5EF4-FFF2-40B4-BE49-F238E27FC236}">
                      <a16:creationId xmlns:a16="http://schemas.microsoft.com/office/drawing/2014/main" id="{F41FC83C-5693-4991-9EDF-FCCCFD9AA8FE}"/>
                    </a:ext>
                  </a:extLst>
                </p:cNvPr>
                <p:cNvSpPr/>
                <p:nvPr/>
              </p:nvSpPr>
              <p:spPr>
                <a:xfrm>
                  <a:off x="5611275" y="19639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76" y="1"/>
                      </a:moveTo>
                      <a:cubicBezTo>
                        <a:pt x="985" y="1"/>
                        <a:pt x="899" y="32"/>
                        <a:pt x="851" y="95"/>
                      </a:cubicBezTo>
                      <a:lnTo>
                        <a:pt x="127" y="788"/>
                      </a:lnTo>
                      <a:cubicBezTo>
                        <a:pt x="1" y="914"/>
                        <a:pt x="1" y="1166"/>
                        <a:pt x="127" y="1261"/>
                      </a:cubicBezTo>
                      <a:cubicBezTo>
                        <a:pt x="190" y="1340"/>
                        <a:pt x="284" y="1379"/>
                        <a:pt x="375" y="1379"/>
                      </a:cubicBezTo>
                      <a:cubicBezTo>
                        <a:pt x="466" y="1379"/>
                        <a:pt x="552" y="1340"/>
                        <a:pt x="599" y="1261"/>
                      </a:cubicBezTo>
                      <a:lnTo>
                        <a:pt x="1324" y="568"/>
                      </a:lnTo>
                      <a:cubicBezTo>
                        <a:pt x="1419" y="442"/>
                        <a:pt x="1419" y="221"/>
                        <a:pt x="1324" y="95"/>
                      </a:cubicBezTo>
                      <a:cubicBezTo>
                        <a:pt x="1261" y="32"/>
                        <a:pt x="1167" y="1"/>
                        <a:pt x="107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5" name="Google Shape;9248;p73">
                  <a:extLst>
                    <a:ext uri="{FF2B5EF4-FFF2-40B4-BE49-F238E27FC236}">
                      <a16:creationId xmlns:a16="http://schemas.microsoft.com/office/drawing/2014/main" id="{81A704EC-A1BA-C0A1-3BFD-7286F3D07A97}"/>
                    </a:ext>
                  </a:extLst>
                </p:cNvPr>
                <p:cNvSpPr/>
                <p:nvPr/>
              </p:nvSpPr>
              <p:spPr>
                <a:xfrm>
                  <a:off x="5664050" y="2067900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1" y="694"/>
                        <a:pt x="1418" y="536"/>
                        <a:pt x="1418" y="347"/>
                      </a:cubicBezTo>
                      <a:cubicBezTo>
                        <a:pt x="1418" y="158"/>
                        <a:pt x="1261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6" name="Google Shape;9249;p73">
                  <a:extLst>
                    <a:ext uri="{FF2B5EF4-FFF2-40B4-BE49-F238E27FC236}">
                      <a16:creationId xmlns:a16="http://schemas.microsoft.com/office/drawing/2014/main" id="{DFB9F4F6-254A-678D-39E1-A80A57F1BF0C}"/>
                    </a:ext>
                  </a:extLst>
                </p:cNvPr>
                <p:cNvSpPr/>
                <p:nvPr/>
              </p:nvSpPr>
              <p:spPr>
                <a:xfrm>
                  <a:off x="5421475" y="2067900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78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7" name="Google Shape;9250;p73">
                  <a:extLst>
                    <a:ext uri="{FF2B5EF4-FFF2-40B4-BE49-F238E27FC236}">
                      <a16:creationId xmlns:a16="http://schemas.microsoft.com/office/drawing/2014/main" id="{F06D7F36-AC3F-08E7-139C-A6BB9743C0DC}"/>
                    </a:ext>
                  </a:extLst>
                </p:cNvPr>
                <p:cNvSpPr/>
                <p:nvPr/>
              </p:nvSpPr>
              <p:spPr>
                <a:xfrm>
                  <a:off x="5490000" y="1963925"/>
                  <a:ext cx="354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5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819" y="1261"/>
                      </a:lnTo>
                      <a:cubicBezTo>
                        <a:pt x="866" y="1324"/>
                        <a:pt x="953" y="1356"/>
                        <a:pt x="1044" y="1356"/>
                      </a:cubicBezTo>
                      <a:cubicBezTo>
                        <a:pt x="1134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67" y="95"/>
                      </a:lnTo>
                      <a:cubicBezTo>
                        <a:pt x="520" y="32"/>
                        <a:pt x="433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8" name="Google Shape;9251;p73">
                  <a:extLst>
                    <a:ext uri="{FF2B5EF4-FFF2-40B4-BE49-F238E27FC236}">
                      <a16:creationId xmlns:a16="http://schemas.microsoft.com/office/drawing/2014/main" id="{3E77D93F-24C7-7AAD-1742-0423464D418C}"/>
                    </a:ext>
                  </a:extLst>
                </p:cNvPr>
                <p:cNvSpPr/>
                <p:nvPr/>
              </p:nvSpPr>
              <p:spPr>
                <a:xfrm>
                  <a:off x="5437225" y="1997650"/>
                  <a:ext cx="37825" cy="2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53" extrusionOk="0">
                      <a:moveTo>
                        <a:pt x="422" y="0"/>
                      </a:moveTo>
                      <a:cubicBezTo>
                        <a:pt x="285" y="0"/>
                        <a:pt x="140" y="81"/>
                        <a:pt x="95" y="196"/>
                      </a:cubicBezTo>
                      <a:cubicBezTo>
                        <a:pt x="0" y="353"/>
                        <a:pt x="95" y="574"/>
                        <a:pt x="252" y="668"/>
                      </a:cubicBezTo>
                      <a:lnTo>
                        <a:pt x="945" y="1015"/>
                      </a:lnTo>
                      <a:cubicBezTo>
                        <a:pt x="989" y="1041"/>
                        <a:pt x="1039" y="1052"/>
                        <a:pt x="1091" y="1052"/>
                      </a:cubicBezTo>
                      <a:cubicBezTo>
                        <a:pt x="1227" y="1052"/>
                        <a:pt x="1372" y="971"/>
                        <a:pt x="1418" y="857"/>
                      </a:cubicBezTo>
                      <a:cubicBezTo>
                        <a:pt x="1512" y="700"/>
                        <a:pt x="1418" y="479"/>
                        <a:pt x="1260" y="385"/>
                      </a:cubicBezTo>
                      <a:lnTo>
                        <a:pt x="567" y="38"/>
                      </a:lnTo>
                      <a:cubicBezTo>
                        <a:pt x="524" y="12"/>
                        <a:pt x="473" y="0"/>
                        <a:pt x="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9" name="Google Shape;9252;p73">
                  <a:extLst>
                    <a:ext uri="{FF2B5EF4-FFF2-40B4-BE49-F238E27FC236}">
                      <a16:creationId xmlns:a16="http://schemas.microsoft.com/office/drawing/2014/main" id="{F0C1A911-2AE6-2978-88C2-7E5999CA515B}"/>
                    </a:ext>
                  </a:extLst>
                </p:cNvPr>
                <p:cNvSpPr/>
                <p:nvPr/>
              </p:nvSpPr>
              <p:spPr>
                <a:xfrm>
                  <a:off x="5645150" y="1998300"/>
                  <a:ext cx="37825" cy="2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76" extrusionOk="0">
                      <a:moveTo>
                        <a:pt x="1098" y="0"/>
                      </a:moveTo>
                      <a:cubicBezTo>
                        <a:pt x="1046" y="0"/>
                        <a:pt x="994" y="14"/>
                        <a:pt x="946" y="44"/>
                      </a:cubicBezTo>
                      <a:lnTo>
                        <a:pt x="253" y="422"/>
                      </a:lnTo>
                      <a:cubicBezTo>
                        <a:pt x="95" y="485"/>
                        <a:pt x="1" y="674"/>
                        <a:pt x="95" y="894"/>
                      </a:cubicBezTo>
                      <a:cubicBezTo>
                        <a:pt x="142" y="1011"/>
                        <a:pt x="258" y="1076"/>
                        <a:pt x="405" y="1076"/>
                      </a:cubicBezTo>
                      <a:cubicBezTo>
                        <a:pt x="456" y="1076"/>
                        <a:pt x="511" y="1068"/>
                        <a:pt x="568" y="1052"/>
                      </a:cubicBezTo>
                      <a:lnTo>
                        <a:pt x="1261" y="674"/>
                      </a:lnTo>
                      <a:cubicBezTo>
                        <a:pt x="1418" y="611"/>
                        <a:pt x="1513" y="422"/>
                        <a:pt x="1418" y="201"/>
                      </a:cubicBezTo>
                      <a:cubicBezTo>
                        <a:pt x="1331" y="71"/>
                        <a:pt x="1214" y="0"/>
                        <a:pt x="109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43" name="Google Shape;9253;p73">
                <a:extLst>
                  <a:ext uri="{FF2B5EF4-FFF2-40B4-BE49-F238E27FC236}">
                    <a16:creationId xmlns:a16="http://schemas.microsoft.com/office/drawing/2014/main" id="{68E8A8F9-2F46-F13B-6919-8081BC550AA4}"/>
                  </a:ext>
                </a:extLst>
              </p:cNvPr>
              <p:cNvSpPr/>
              <p:nvPr/>
            </p:nvSpPr>
            <p:spPr>
              <a:xfrm>
                <a:off x="9014587" y="2279632"/>
                <a:ext cx="505937" cy="503276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910" extrusionOk="0">
                    <a:moveTo>
                      <a:pt x="11027" y="662"/>
                    </a:moveTo>
                    <a:lnTo>
                      <a:pt x="11027" y="1387"/>
                    </a:lnTo>
                    <a:lnTo>
                      <a:pt x="8601" y="1387"/>
                    </a:lnTo>
                    <a:cubicBezTo>
                      <a:pt x="8412" y="1387"/>
                      <a:pt x="8255" y="1229"/>
                      <a:pt x="8255" y="1040"/>
                    </a:cubicBezTo>
                    <a:cubicBezTo>
                      <a:pt x="8255" y="820"/>
                      <a:pt x="8412" y="662"/>
                      <a:pt x="8601" y="662"/>
                    </a:cubicBezTo>
                    <a:close/>
                    <a:moveTo>
                      <a:pt x="10366" y="2048"/>
                    </a:moveTo>
                    <a:lnTo>
                      <a:pt x="10366" y="2773"/>
                    </a:lnTo>
                    <a:lnTo>
                      <a:pt x="7940" y="2773"/>
                    </a:lnTo>
                    <a:cubicBezTo>
                      <a:pt x="7926" y="2775"/>
                      <a:pt x="7912" y="2776"/>
                      <a:pt x="7899" y="2776"/>
                    </a:cubicBezTo>
                    <a:cubicBezTo>
                      <a:pt x="7728" y="2776"/>
                      <a:pt x="7593" y="2599"/>
                      <a:pt x="7593" y="2395"/>
                    </a:cubicBezTo>
                    <a:cubicBezTo>
                      <a:pt x="7593" y="2206"/>
                      <a:pt x="7751" y="2048"/>
                      <a:pt x="7940" y="2048"/>
                    </a:cubicBezTo>
                    <a:close/>
                    <a:moveTo>
                      <a:pt x="11027" y="3466"/>
                    </a:moveTo>
                    <a:lnTo>
                      <a:pt x="11027" y="4191"/>
                    </a:lnTo>
                    <a:lnTo>
                      <a:pt x="8601" y="4191"/>
                    </a:lnTo>
                    <a:cubicBezTo>
                      <a:pt x="8412" y="4191"/>
                      <a:pt x="8255" y="4033"/>
                      <a:pt x="8255" y="3812"/>
                    </a:cubicBezTo>
                    <a:cubicBezTo>
                      <a:pt x="8255" y="3623"/>
                      <a:pt x="8412" y="3466"/>
                      <a:pt x="8601" y="3466"/>
                    </a:cubicBezTo>
                    <a:close/>
                    <a:moveTo>
                      <a:pt x="1292" y="4884"/>
                    </a:moveTo>
                    <a:lnTo>
                      <a:pt x="1292" y="5608"/>
                    </a:lnTo>
                    <a:lnTo>
                      <a:pt x="568" y="5608"/>
                    </a:lnTo>
                    <a:lnTo>
                      <a:pt x="568" y="4884"/>
                    </a:lnTo>
                    <a:close/>
                    <a:moveTo>
                      <a:pt x="11027" y="4884"/>
                    </a:moveTo>
                    <a:lnTo>
                      <a:pt x="11027" y="5608"/>
                    </a:lnTo>
                    <a:lnTo>
                      <a:pt x="6207" y="5608"/>
                    </a:lnTo>
                    <a:lnTo>
                      <a:pt x="6207" y="4884"/>
                    </a:lnTo>
                    <a:close/>
                    <a:moveTo>
                      <a:pt x="3718" y="2080"/>
                    </a:moveTo>
                    <a:cubicBezTo>
                      <a:pt x="4663" y="2080"/>
                      <a:pt x="5482" y="2867"/>
                      <a:pt x="5482" y="3844"/>
                    </a:cubicBezTo>
                    <a:lnTo>
                      <a:pt x="5482" y="5955"/>
                    </a:lnTo>
                    <a:cubicBezTo>
                      <a:pt x="5482" y="6144"/>
                      <a:pt x="5325" y="6301"/>
                      <a:pt x="5136" y="6301"/>
                    </a:cubicBezTo>
                    <a:lnTo>
                      <a:pt x="2300" y="6301"/>
                    </a:lnTo>
                    <a:cubicBezTo>
                      <a:pt x="2111" y="6301"/>
                      <a:pt x="1954" y="6144"/>
                      <a:pt x="1954" y="5955"/>
                    </a:cubicBezTo>
                    <a:lnTo>
                      <a:pt x="1954" y="3844"/>
                    </a:lnTo>
                    <a:cubicBezTo>
                      <a:pt x="1954" y="2899"/>
                      <a:pt x="2742" y="2080"/>
                      <a:pt x="3718" y="2080"/>
                    </a:cubicBezTo>
                    <a:close/>
                    <a:moveTo>
                      <a:pt x="11027" y="6301"/>
                    </a:moveTo>
                    <a:lnTo>
                      <a:pt x="11027" y="7688"/>
                    </a:lnTo>
                    <a:lnTo>
                      <a:pt x="7593" y="7688"/>
                    </a:lnTo>
                    <a:lnTo>
                      <a:pt x="7593" y="6301"/>
                    </a:lnTo>
                    <a:lnTo>
                      <a:pt x="8948" y="6301"/>
                    </a:lnTo>
                    <a:lnTo>
                      <a:pt x="8948" y="6648"/>
                    </a:lnTo>
                    <a:cubicBezTo>
                      <a:pt x="8948" y="6868"/>
                      <a:pt x="9106" y="7026"/>
                      <a:pt x="9326" y="7026"/>
                    </a:cubicBezTo>
                    <a:cubicBezTo>
                      <a:pt x="9515" y="7026"/>
                      <a:pt x="9673" y="6868"/>
                      <a:pt x="9673" y="6648"/>
                    </a:cubicBezTo>
                    <a:lnTo>
                      <a:pt x="9673" y="6301"/>
                    </a:lnTo>
                    <a:close/>
                    <a:moveTo>
                      <a:pt x="4443" y="8349"/>
                    </a:moveTo>
                    <a:cubicBezTo>
                      <a:pt x="4852" y="8349"/>
                      <a:pt x="5293" y="8633"/>
                      <a:pt x="5419" y="9074"/>
                    </a:cubicBezTo>
                    <a:lnTo>
                      <a:pt x="2080" y="9074"/>
                    </a:lnTo>
                    <a:cubicBezTo>
                      <a:pt x="2237" y="8664"/>
                      <a:pt x="2616" y="8349"/>
                      <a:pt x="3057" y="8349"/>
                    </a:cubicBezTo>
                    <a:close/>
                    <a:moveTo>
                      <a:pt x="11027" y="8349"/>
                    </a:moveTo>
                    <a:lnTo>
                      <a:pt x="11027" y="9735"/>
                    </a:lnTo>
                    <a:lnTo>
                      <a:pt x="7593" y="9735"/>
                    </a:lnTo>
                    <a:lnTo>
                      <a:pt x="7593" y="8349"/>
                    </a:lnTo>
                    <a:lnTo>
                      <a:pt x="8948" y="8349"/>
                    </a:lnTo>
                    <a:lnTo>
                      <a:pt x="8948" y="8696"/>
                    </a:lnTo>
                    <a:cubicBezTo>
                      <a:pt x="8948" y="8916"/>
                      <a:pt x="9106" y="9074"/>
                      <a:pt x="9326" y="9074"/>
                    </a:cubicBezTo>
                    <a:cubicBezTo>
                      <a:pt x="9515" y="9074"/>
                      <a:pt x="9673" y="8916"/>
                      <a:pt x="9673" y="8696"/>
                    </a:cubicBezTo>
                    <a:lnTo>
                      <a:pt x="9673" y="8349"/>
                    </a:lnTo>
                    <a:close/>
                    <a:moveTo>
                      <a:pt x="8633" y="0"/>
                    </a:moveTo>
                    <a:cubicBezTo>
                      <a:pt x="8066" y="0"/>
                      <a:pt x="7625" y="473"/>
                      <a:pt x="7625" y="1040"/>
                    </a:cubicBezTo>
                    <a:cubicBezTo>
                      <a:pt x="7625" y="1135"/>
                      <a:pt x="7656" y="1292"/>
                      <a:pt x="7688" y="1418"/>
                    </a:cubicBezTo>
                    <a:cubicBezTo>
                      <a:pt x="7278" y="1544"/>
                      <a:pt x="6963" y="1922"/>
                      <a:pt x="6963" y="2395"/>
                    </a:cubicBezTo>
                    <a:cubicBezTo>
                      <a:pt x="6963" y="2678"/>
                      <a:pt x="7058" y="2962"/>
                      <a:pt x="7278" y="3151"/>
                    </a:cubicBezTo>
                    <a:cubicBezTo>
                      <a:pt x="7373" y="3308"/>
                      <a:pt x="7530" y="3403"/>
                      <a:pt x="7751" y="3434"/>
                    </a:cubicBezTo>
                    <a:cubicBezTo>
                      <a:pt x="7688" y="3560"/>
                      <a:pt x="7656" y="3655"/>
                      <a:pt x="7656" y="3812"/>
                    </a:cubicBezTo>
                    <a:cubicBezTo>
                      <a:pt x="7656" y="3939"/>
                      <a:pt x="7688" y="4065"/>
                      <a:pt x="7751" y="4191"/>
                    </a:cubicBezTo>
                    <a:lnTo>
                      <a:pt x="6270" y="4191"/>
                    </a:lnTo>
                    <a:lnTo>
                      <a:pt x="6270" y="3812"/>
                    </a:lnTo>
                    <a:cubicBezTo>
                      <a:pt x="6270" y="2489"/>
                      <a:pt x="5167" y="1387"/>
                      <a:pt x="3844" y="1387"/>
                    </a:cubicBezTo>
                    <a:cubicBezTo>
                      <a:pt x="2490" y="1387"/>
                      <a:pt x="1387" y="2489"/>
                      <a:pt x="1387" y="3812"/>
                    </a:cubicBezTo>
                    <a:lnTo>
                      <a:pt x="1387" y="4191"/>
                    </a:lnTo>
                    <a:lnTo>
                      <a:pt x="379" y="4191"/>
                    </a:lnTo>
                    <a:cubicBezTo>
                      <a:pt x="158" y="4191"/>
                      <a:pt x="1" y="4348"/>
                      <a:pt x="1" y="4537"/>
                    </a:cubicBezTo>
                    <a:lnTo>
                      <a:pt x="1" y="11500"/>
                    </a:lnTo>
                    <a:cubicBezTo>
                      <a:pt x="1" y="11689"/>
                      <a:pt x="158" y="11846"/>
                      <a:pt x="379" y="11846"/>
                    </a:cubicBezTo>
                    <a:cubicBezTo>
                      <a:pt x="568" y="11846"/>
                      <a:pt x="725" y="11689"/>
                      <a:pt x="725" y="11500"/>
                    </a:cubicBezTo>
                    <a:lnTo>
                      <a:pt x="725" y="6301"/>
                    </a:lnTo>
                    <a:lnTo>
                      <a:pt x="1481" y="6301"/>
                    </a:lnTo>
                    <a:cubicBezTo>
                      <a:pt x="1639" y="6711"/>
                      <a:pt x="1985" y="7026"/>
                      <a:pt x="2458" y="7026"/>
                    </a:cubicBezTo>
                    <a:lnTo>
                      <a:pt x="3529" y="7026"/>
                    </a:lnTo>
                    <a:lnTo>
                      <a:pt x="3529" y="7719"/>
                    </a:lnTo>
                    <a:lnTo>
                      <a:pt x="3151" y="7719"/>
                    </a:lnTo>
                    <a:cubicBezTo>
                      <a:pt x="2237" y="7719"/>
                      <a:pt x="1387" y="8507"/>
                      <a:pt x="1387" y="9452"/>
                    </a:cubicBezTo>
                    <a:cubicBezTo>
                      <a:pt x="1387" y="9641"/>
                      <a:pt x="1544" y="9798"/>
                      <a:pt x="1733" y="9798"/>
                    </a:cubicBezTo>
                    <a:lnTo>
                      <a:pt x="3529" y="9798"/>
                    </a:lnTo>
                    <a:lnTo>
                      <a:pt x="3529" y="10523"/>
                    </a:lnTo>
                    <a:lnTo>
                      <a:pt x="2458" y="10523"/>
                    </a:lnTo>
                    <a:cubicBezTo>
                      <a:pt x="1859" y="10523"/>
                      <a:pt x="1418" y="10996"/>
                      <a:pt x="1418" y="11531"/>
                    </a:cubicBezTo>
                    <a:cubicBezTo>
                      <a:pt x="1418" y="11752"/>
                      <a:pt x="1576" y="11909"/>
                      <a:pt x="1796" y="11909"/>
                    </a:cubicBezTo>
                    <a:cubicBezTo>
                      <a:pt x="1985" y="11909"/>
                      <a:pt x="2143" y="11752"/>
                      <a:pt x="2143" y="11531"/>
                    </a:cubicBezTo>
                    <a:cubicBezTo>
                      <a:pt x="2143" y="11342"/>
                      <a:pt x="2300" y="11185"/>
                      <a:pt x="2490" y="11185"/>
                    </a:cubicBezTo>
                    <a:lnTo>
                      <a:pt x="3561" y="11185"/>
                    </a:lnTo>
                    <a:lnTo>
                      <a:pt x="3561" y="11531"/>
                    </a:lnTo>
                    <a:cubicBezTo>
                      <a:pt x="3561" y="11752"/>
                      <a:pt x="3718" y="11909"/>
                      <a:pt x="3907" y="11909"/>
                    </a:cubicBezTo>
                    <a:cubicBezTo>
                      <a:pt x="4096" y="11909"/>
                      <a:pt x="4254" y="11752"/>
                      <a:pt x="4254" y="11531"/>
                    </a:cubicBezTo>
                    <a:lnTo>
                      <a:pt x="4254" y="11185"/>
                    </a:lnTo>
                    <a:lnTo>
                      <a:pt x="5325" y="11185"/>
                    </a:lnTo>
                    <a:cubicBezTo>
                      <a:pt x="5514" y="11185"/>
                      <a:pt x="5672" y="11342"/>
                      <a:pt x="5672" y="11531"/>
                    </a:cubicBezTo>
                    <a:cubicBezTo>
                      <a:pt x="5672" y="11752"/>
                      <a:pt x="5829" y="11909"/>
                      <a:pt x="6050" y="11909"/>
                    </a:cubicBezTo>
                    <a:cubicBezTo>
                      <a:pt x="6239" y="11909"/>
                      <a:pt x="6396" y="11752"/>
                      <a:pt x="6396" y="11531"/>
                    </a:cubicBezTo>
                    <a:cubicBezTo>
                      <a:pt x="6396" y="10964"/>
                      <a:pt x="5924" y="10523"/>
                      <a:pt x="5356" y="10523"/>
                    </a:cubicBezTo>
                    <a:lnTo>
                      <a:pt x="4317" y="10523"/>
                    </a:lnTo>
                    <a:lnTo>
                      <a:pt x="4317" y="9798"/>
                    </a:lnTo>
                    <a:lnTo>
                      <a:pt x="6081" y="9798"/>
                    </a:lnTo>
                    <a:cubicBezTo>
                      <a:pt x="6270" y="9798"/>
                      <a:pt x="6428" y="9641"/>
                      <a:pt x="6428" y="9452"/>
                    </a:cubicBezTo>
                    <a:cubicBezTo>
                      <a:pt x="6428" y="8507"/>
                      <a:pt x="5640" y="7719"/>
                      <a:pt x="4663" y="7719"/>
                    </a:cubicBezTo>
                    <a:lnTo>
                      <a:pt x="4317" y="7719"/>
                    </a:lnTo>
                    <a:lnTo>
                      <a:pt x="4317" y="7026"/>
                    </a:lnTo>
                    <a:lnTo>
                      <a:pt x="5356" y="7026"/>
                    </a:lnTo>
                    <a:cubicBezTo>
                      <a:pt x="5798" y="7026"/>
                      <a:pt x="6207" y="6742"/>
                      <a:pt x="6365" y="6301"/>
                    </a:cubicBezTo>
                    <a:lnTo>
                      <a:pt x="7089" y="6301"/>
                    </a:lnTo>
                    <a:lnTo>
                      <a:pt x="7089" y="11500"/>
                    </a:lnTo>
                    <a:cubicBezTo>
                      <a:pt x="7089" y="11689"/>
                      <a:pt x="7247" y="11846"/>
                      <a:pt x="7467" y="11846"/>
                    </a:cubicBezTo>
                    <a:cubicBezTo>
                      <a:pt x="7656" y="11846"/>
                      <a:pt x="7814" y="11689"/>
                      <a:pt x="7814" y="11500"/>
                    </a:cubicBezTo>
                    <a:lnTo>
                      <a:pt x="7814" y="10492"/>
                    </a:lnTo>
                    <a:lnTo>
                      <a:pt x="11279" y="10492"/>
                    </a:lnTo>
                    <a:lnTo>
                      <a:pt x="11279" y="11500"/>
                    </a:lnTo>
                    <a:cubicBezTo>
                      <a:pt x="11279" y="11689"/>
                      <a:pt x="11437" y="11846"/>
                      <a:pt x="11626" y="11846"/>
                    </a:cubicBezTo>
                    <a:cubicBezTo>
                      <a:pt x="11815" y="11846"/>
                      <a:pt x="11972" y="11689"/>
                      <a:pt x="11972" y="11500"/>
                    </a:cubicBezTo>
                    <a:lnTo>
                      <a:pt x="11972" y="3151"/>
                    </a:lnTo>
                    <a:cubicBezTo>
                      <a:pt x="11972" y="2962"/>
                      <a:pt x="11815" y="2804"/>
                      <a:pt x="11626" y="2804"/>
                    </a:cubicBezTo>
                    <a:lnTo>
                      <a:pt x="11279" y="2804"/>
                    </a:lnTo>
                    <a:lnTo>
                      <a:pt x="11279" y="2080"/>
                    </a:lnTo>
                    <a:lnTo>
                      <a:pt x="11626" y="2080"/>
                    </a:lnTo>
                    <a:cubicBezTo>
                      <a:pt x="11815" y="2080"/>
                      <a:pt x="11972" y="1922"/>
                      <a:pt x="11972" y="1733"/>
                    </a:cubicBezTo>
                    <a:lnTo>
                      <a:pt x="11972" y="347"/>
                    </a:lnTo>
                    <a:cubicBezTo>
                      <a:pt x="11752" y="158"/>
                      <a:pt x="11594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44" name="Google Shape;9254;p73">
                <a:extLst>
                  <a:ext uri="{FF2B5EF4-FFF2-40B4-BE49-F238E27FC236}">
                    <a16:creationId xmlns:a16="http://schemas.microsoft.com/office/drawing/2014/main" id="{0E3C2BCE-7B8C-CDAD-A29F-71BAAF0A147A}"/>
                  </a:ext>
                </a:extLst>
              </p:cNvPr>
              <p:cNvGrpSpPr/>
              <p:nvPr/>
            </p:nvGrpSpPr>
            <p:grpSpPr>
              <a:xfrm>
                <a:off x="9016666" y="3013844"/>
                <a:ext cx="501923" cy="322206"/>
                <a:chOff x="5411225" y="2726350"/>
                <a:chExt cx="296950" cy="190625"/>
              </a:xfrm>
              <a:grpFill/>
            </p:grpSpPr>
            <p:sp>
              <p:nvSpPr>
                <p:cNvPr id="400" name="Google Shape;9255;p73">
                  <a:extLst>
                    <a:ext uri="{FF2B5EF4-FFF2-40B4-BE49-F238E27FC236}">
                      <a16:creationId xmlns:a16="http://schemas.microsoft.com/office/drawing/2014/main" id="{5B58DC00-B787-174A-E445-5B95D69843D1}"/>
                    </a:ext>
                  </a:extLst>
                </p:cNvPr>
                <p:cNvSpPr/>
                <p:nvPr/>
              </p:nvSpPr>
              <p:spPr>
                <a:xfrm>
                  <a:off x="5534100" y="2794875"/>
                  <a:ext cx="520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2049" extrusionOk="0">
                      <a:moveTo>
                        <a:pt x="1009" y="662"/>
                      </a:moveTo>
                      <a:cubicBezTo>
                        <a:pt x="1229" y="662"/>
                        <a:pt x="1387" y="851"/>
                        <a:pt x="1387" y="1040"/>
                      </a:cubicBezTo>
                      <a:cubicBezTo>
                        <a:pt x="1387" y="1229"/>
                        <a:pt x="1229" y="1387"/>
                        <a:pt x="1009" y="1387"/>
                      </a:cubicBezTo>
                      <a:cubicBezTo>
                        <a:pt x="819" y="1387"/>
                        <a:pt x="662" y="1229"/>
                        <a:pt x="662" y="1040"/>
                      </a:cubicBezTo>
                      <a:cubicBezTo>
                        <a:pt x="662" y="851"/>
                        <a:pt x="819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9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80" y="473"/>
                        <a:pt x="1607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1" name="Google Shape;9256;p73">
                  <a:extLst>
                    <a:ext uri="{FF2B5EF4-FFF2-40B4-BE49-F238E27FC236}">
                      <a16:creationId xmlns:a16="http://schemas.microsoft.com/office/drawing/2014/main" id="{18C66833-9BDC-9941-29AC-4714B9A992D5}"/>
                    </a:ext>
                  </a:extLst>
                </p:cNvPr>
                <p:cNvSpPr/>
                <p:nvPr/>
              </p:nvSpPr>
              <p:spPr>
                <a:xfrm>
                  <a:off x="5411225" y="2726350"/>
                  <a:ext cx="296950" cy="19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7625" extrusionOk="0">
                      <a:moveTo>
                        <a:pt x="5924" y="662"/>
                      </a:moveTo>
                      <a:cubicBezTo>
                        <a:pt x="7404" y="662"/>
                        <a:pt x="8759" y="1576"/>
                        <a:pt x="9641" y="2332"/>
                      </a:cubicBezTo>
                      <a:cubicBezTo>
                        <a:pt x="9736" y="2395"/>
                        <a:pt x="9830" y="2489"/>
                        <a:pt x="9925" y="2584"/>
                      </a:cubicBezTo>
                      <a:cubicBezTo>
                        <a:pt x="8696" y="2080"/>
                        <a:pt x="7278" y="1733"/>
                        <a:pt x="5924" y="1733"/>
                      </a:cubicBezTo>
                      <a:cubicBezTo>
                        <a:pt x="4569" y="1733"/>
                        <a:pt x="3183" y="2080"/>
                        <a:pt x="1954" y="2584"/>
                      </a:cubicBezTo>
                      <a:cubicBezTo>
                        <a:pt x="2048" y="2521"/>
                        <a:pt x="2111" y="2458"/>
                        <a:pt x="2206" y="2395"/>
                      </a:cubicBezTo>
                      <a:cubicBezTo>
                        <a:pt x="3151" y="1544"/>
                        <a:pt x="4474" y="662"/>
                        <a:pt x="5924" y="662"/>
                      </a:cubicBezTo>
                      <a:close/>
                      <a:moveTo>
                        <a:pt x="5924" y="2426"/>
                      </a:moveTo>
                      <a:cubicBezTo>
                        <a:pt x="6333" y="2426"/>
                        <a:pt x="6711" y="2489"/>
                        <a:pt x="7089" y="2521"/>
                      </a:cubicBezTo>
                      <a:cubicBezTo>
                        <a:pt x="7467" y="2836"/>
                        <a:pt x="7656" y="3308"/>
                        <a:pt x="7656" y="3813"/>
                      </a:cubicBezTo>
                      <a:cubicBezTo>
                        <a:pt x="7656" y="4758"/>
                        <a:pt x="6869" y="5545"/>
                        <a:pt x="5924" y="5545"/>
                      </a:cubicBezTo>
                      <a:cubicBezTo>
                        <a:pt x="4978" y="5545"/>
                        <a:pt x="4191" y="4758"/>
                        <a:pt x="4191" y="3813"/>
                      </a:cubicBezTo>
                      <a:cubicBezTo>
                        <a:pt x="4191" y="3308"/>
                        <a:pt x="4411" y="2836"/>
                        <a:pt x="4789" y="2521"/>
                      </a:cubicBezTo>
                      <a:cubicBezTo>
                        <a:pt x="5136" y="2489"/>
                        <a:pt x="5545" y="2426"/>
                        <a:pt x="5924" y="2426"/>
                      </a:cubicBezTo>
                      <a:close/>
                      <a:moveTo>
                        <a:pt x="3781" y="2710"/>
                      </a:moveTo>
                      <a:lnTo>
                        <a:pt x="3781" y="2710"/>
                      </a:lnTo>
                      <a:cubicBezTo>
                        <a:pt x="3624" y="3056"/>
                        <a:pt x="3498" y="3434"/>
                        <a:pt x="3498" y="3813"/>
                      </a:cubicBezTo>
                      <a:cubicBezTo>
                        <a:pt x="3498" y="5167"/>
                        <a:pt x="4600" y="6270"/>
                        <a:pt x="5924" y="6270"/>
                      </a:cubicBezTo>
                      <a:cubicBezTo>
                        <a:pt x="7278" y="6270"/>
                        <a:pt x="8381" y="5167"/>
                        <a:pt x="8381" y="3813"/>
                      </a:cubicBezTo>
                      <a:cubicBezTo>
                        <a:pt x="8381" y="3434"/>
                        <a:pt x="8286" y="3056"/>
                        <a:pt x="8097" y="2710"/>
                      </a:cubicBezTo>
                      <a:lnTo>
                        <a:pt x="8097" y="2710"/>
                      </a:lnTo>
                      <a:cubicBezTo>
                        <a:pt x="9137" y="2993"/>
                        <a:pt x="10145" y="3434"/>
                        <a:pt x="11027" y="3907"/>
                      </a:cubicBezTo>
                      <a:cubicBezTo>
                        <a:pt x="10744" y="4222"/>
                        <a:pt x="10240" y="4789"/>
                        <a:pt x="9547" y="5356"/>
                      </a:cubicBezTo>
                      <a:cubicBezTo>
                        <a:pt x="8601" y="6144"/>
                        <a:pt x="7310" y="6932"/>
                        <a:pt x="5924" y="6932"/>
                      </a:cubicBezTo>
                      <a:cubicBezTo>
                        <a:pt x="4474" y="6932"/>
                        <a:pt x="3088" y="6018"/>
                        <a:pt x="2237" y="5262"/>
                      </a:cubicBezTo>
                      <a:cubicBezTo>
                        <a:pt x="1607" y="4726"/>
                        <a:pt x="1135" y="4222"/>
                        <a:pt x="851" y="3907"/>
                      </a:cubicBezTo>
                      <a:cubicBezTo>
                        <a:pt x="1733" y="3371"/>
                        <a:pt x="2710" y="2962"/>
                        <a:pt x="3781" y="2710"/>
                      </a:cubicBezTo>
                      <a:close/>
                      <a:moveTo>
                        <a:pt x="5924" y="0"/>
                      </a:moveTo>
                      <a:cubicBezTo>
                        <a:pt x="4411" y="0"/>
                        <a:pt x="2931" y="820"/>
                        <a:pt x="1765" y="1796"/>
                      </a:cubicBezTo>
                      <a:cubicBezTo>
                        <a:pt x="725" y="2678"/>
                        <a:pt x="95" y="3592"/>
                        <a:pt x="64" y="3624"/>
                      </a:cubicBezTo>
                      <a:cubicBezTo>
                        <a:pt x="1" y="3750"/>
                        <a:pt x="1" y="3907"/>
                        <a:pt x="64" y="4002"/>
                      </a:cubicBezTo>
                      <a:cubicBezTo>
                        <a:pt x="95" y="4065"/>
                        <a:pt x="725" y="4915"/>
                        <a:pt x="1765" y="5829"/>
                      </a:cubicBezTo>
                      <a:cubicBezTo>
                        <a:pt x="2931" y="6805"/>
                        <a:pt x="4348" y="7625"/>
                        <a:pt x="5924" y="7625"/>
                      </a:cubicBezTo>
                      <a:cubicBezTo>
                        <a:pt x="7436" y="7625"/>
                        <a:pt x="8759" y="6900"/>
                        <a:pt x="9925" y="5955"/>
                      </a:cubicBezTo>
                      <a:cubicBezTo>
                        <a:pt x="10712" y="5325"/>
                        <a:pt x="11374" y="4600"/>
                        <a:pt x="11815" y="4002"/>
                      </a:cubicBezTo>
                      <a:cubicBezTo>
                        <a:pt x="11878" y="3907"/>
                        <a:pt x="11878" y="3750"/>
                        <a:pt x="11815" y="3624"/>
                      </a:cubicBezTo>
                      <a:cubicBezTo>
                        <a:pt x="11752" y="3592"/>
                        <a:pt x="11122" y="2710"/>
                        <a:pt x="10114" y="1796"/>
                      </a:cubicBezTo>
                      <a:cubicBezTo>
                        <a:pt x="8916" y="820"/>
                        <a:pt x="7499" y="0"/>
                        <a:pt x="59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45" name="Google Shape;9257;p73">
                <a:extLst>
                  <a:ext uri="{FF2B5EF4-FFF2-40B4-BE49-F238E27FC236}">
                    <a16:creationId xmlns:a16="http://schemas.microsoft.com/office/drawing/2014/main" id="{0E5E9880-0D3A-81B2-6E06-F0F485D62EAB}"/>
                  </a:ext>
                </a:extLst>
              </p:cNvPr>
              <p:cNvGrpSpPr/>
              <p:nvPr/>
            </p:nvGrpSpPr>
            <p:grpSpPr>
              <a:xfrm>
                <a:off x="10924848" y="1704399"/>
                <a:ext cx="503233" cy="467568"/>
                <a:chOff x="6524150" y="1938725"/>
                <a:chExt cx="297725" cy="276625"/>
              </a:xfrm>
              <a:grpFill/>
            </p:grpSpPr>
            <p:sp>
              <p:nvSpPr>
                <p:cNvPr id="396" name="Google Shape;9258;p73">
                  <a:extLst>
                    <a:ext uri="{FF2B5EF4-FFF2-40B4-BE49-F238E27FC236}">
                      <a16:creationId xmlns:a16="http://schemas.microsoft.com/office/drawing/2014/main" id="{9107A9E3-FB99-92A8-F387-64F6CED28915}"/>
                    </a:ext>
                  </a:extLst>
                </p:cNvPr>
                <p:cNvSpPr/>
                <p:nvPr/>
              </p:nvSpPr>
              <p:spPr>
                <a:xfrm>
                  <a:off x="6524150" y="2025375"/>
                  <a:ext cx="297725" cy="18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7599" extrusionOk="0">
                      <a:moveTo>
                        <a:pt x="9767" y="2079"/>
                      </a:moveTo>
                      <a:lnTo>
                        <a:pt x="9767" y="5198"/>
                      </a:lnTo>
                      <a:cubicBezTo>
                        <a:pt x="9735" y="5041"/>
                        <a:pt x="9672" y="4915"/>
                        <a:pt x="9546" y="4789"/>
                      </a:cubicBezTo>
                      <a:lnTo>
                        <a:pt x="7813" y="3056"/>
                      </a:lnTo>
                      <a:cubicBezTo>
                        <a:pt x="7624" y="2867"/>
                        <a:pt x="7341" y="2741"/>
                        <a:pt x="7057" y="2741"/>
                      </a:cubicBezTo>
                      <a:lnTo>
                        <a:pt x="6018" y="2741"/>
                      </a:lnTo>
                      <a:cubicBezTo>
                        <a:pt x="5923" y="2741"/>
                        <a:pt x="5797" y="2836"/>
                        <a:pt x="5734" y="2930"/>
                      </a:cubicBezTo>
                      <a:lnTo>
                        <a:pt x="5482" y="3403"/>
                      </a:lnTo>
                      <a:cubicBezTo>
                        <a:pt x="5293" y="3812"/>
                        <a:pt x="4883" y="4001"/>
                        <a:pt x="4505" y="4001"/>
                      </a:cubicBezTo>
                      <a:lnTo>
                        <a:pt x="5356" y="2269"/>
                      </a:lnTo>
                      <a:cubicBezTo>
                        <a:pt x="5419" y="2143"/>
                        <a:pt x="5576" y="2079"/>
                        <a:pt x="5671" y="2079"/>
                      </a:cubicBezTo>
                      <a:close/>
                      <a:moveTo>
                        <a:pt x="1418" y="2079"/>
                      </a:moveTo>
                      <a:lnTo>
                        <a:pt x="1418" y="5545"/>
                      </a:lnTo>
                      <a:lnTo>
                        <a:pt x="725" y="5545"/>
                      </a:lnTo>
                      <a:lnTo>
                        <a:pt x="725" y="2079"/>
                      </a:lnTo>
                      <a:close/>
                      <a:moveTo>
                        <a:pt x="11153" y="2079"/>
                      </a:moveTo>
                      <a:lnTo>
                        <a:pt x="11153" y="5545"/>
                      </a:lnTo>
                      <a:lnTo>
                        <a:pt x="10460" y="5545"/>
                      </a:lnTo>
                      <a:lnTo>
                        <a:pt x="10460" y="2079"/>
                      </a:lnTo>
                      <a:close/>
                      <a:moveTo>
                        <a:pt x="6931" y="630"/>
                      </a:moveTo>
                      <a:cubicBezTo>
                        <a:pt x="6774" y="1008"/>
                        <a:pt x="6427" y="1323"/>
                        <a:pt x="5955" y="1323"/>
                      </a:cubicBezTo>
                      <a:lnTo>
                        <a:pt x="5671" y="1323"/>
                      </a:lnTo>
                      <a:cubicBezTo>
                        <a:pt x="5293" y="1323"/>
                        <a:pt x="4946" y="1575"/>
                        <a:pt x="4726" y="1922"/>
                      </a:cubicBezTo>
                      <a:lnTo>
                        <a:pt x="3655" y="4064"/>
                      </a:lnTo>
                      <a:cubicBezTo>
                        <a:pt x="3623" y="4127"/>
                        <a:pt x="3623" y="4253"/>
                        <a:pt x="3655" y="4316"/>
                      </a:cubicBezTo>
                      <a:cubicBezTo>
                        <a:pt x="3718" y="4411"/>
                        <a:pt x="3781" y="4474"/>
                        <a:pt x="3875" y="4537"/>
                      </a:cubicBezTo>
                      <a:cubicBezTo>
                        <a:pt x="4088" y="4627"/>
                        <a:pt x="4310" y="4670"/>
                        <a:pt x="4532" y="4670"/>
                      </a:cubicBezTo>
                      <a:cubicBezTo>
                        <a:pt x="5165" y="4670"/>
                        <a:pt x="5785" y="4316"/>
                        <a:pt x="6112" y="3686"/>
                      </a:cubicBezTo>
                      <a:lnTo>
                        <a:pt x="6238" y="3434"/>
                      </a:lnTo>
                      <a:lnTo>
                        <a:pt x="7026" y="3434"/>
                      </a:lnTo>
                      <a:cubicBezTo>
                        <a:pt x="7089" y="3434"/>
                        <a:pt x="7215" y="3466"/>
                        <a:pt x="7246" y="3529"/>
                      </a:cubicBezTo>
                      <a:lnTo>
                        <a:pt x="8979" y="5261"/>
                      </a:lnTo>
                      <a:cubicBezTo>
                        <a:pt x="9137" y="5419"/>
                        <a:pt x="9137" y="5545"/>
                        <a:pt x="9105" y="5640"/>
                      </a:cubicBezTo>
                      <a:cubicBezTo>
                        <a:pt x="9105" y="5671"/>
                        <a:pt x="9042" y="5829"/>
                        <a:pt x="8885" y="5860"/>
                      </a:cubicBezTo>
                      <a:lnTo>
                        <a:pt x="5576" y="6805"/>
                      </a:lnTo>
                      <a:cubicBezTo>
                        <a:pt x="5543" y="6814"/>
                        <a:pt x="5507" y="6818"/>
                        <a:pt x="5470" y="6818"/>
                      </a:cubicBezTo>
                      <a:cubicBezTo>
                        <a:pt x="5371" y="6818"/>
                        <a:pt x="5268" y="6788"/>
                        <a:pt x="5198" y="6742"/>
                      </a:cubicBezTo>
                      <a:lnTo>
                        <a:pt x="4096" y="5640"/>
                      </a:lnTo>
                      <a:cubicBezTo>
                        <a:pt x="4033" y="5545"/>
                        <a:pt x="3938" y="5514"/>
                        <a:pt x="3875" y="5514"/>
                      </a:cubicBezTo>
                      <a:lnTo>
                        <a:pt x="2111" y="5514"/>
                      </a:lnTo>
                      <a:lnTo>
                        <a:pt x="2111" y="2048"/>
                      </a:lnTo>
                      <a:lnTo>
                        <a:pt x="2741" y="2048"/>
                      </a:lnTo>
                      <a:cubicBezTo>
                        <a:pt x="3119" y="2048"/>
                        <a:pt x="3466" y="1796"/>
                        <a:pt x="3686" y="1449"/>
                      </a:cubicBezTo>
                      <a:lnTo>
                        <a:pt x="4001" y="819"/>
                      </a:lnTo>
                      <a:cubicBezTo>
                        <a:pt x="4064" y="693"/>
                        <a:pt x="4190" y="630"/>
                        <a:pt x="4316" y="630"/>
                      </a:cubicBezTo>
                      <a:close/>
                      <a:moveTo>
                        <a:pt x="4316" y="0"/>
                      </a:moveTo>
                      <a:cubicBezTo>
                        <a:pt x="3907" y="0"/>
                        <a:pt x="3560" y="221"/>
                        <a:pt x="3371" y="599"/>
                      </a:cubicBezTo>
                      <a:lnTo>
                        <a:pt x="3056" y="1229"/>
                      </a:lnTo>
                      <a:cubicBezTo>
                        <a:pt x="2962" y="1323"/>
                        <a:pt x="2836" y="1418"/>
                        <a:pt x="2741" y="1418"/>
                      </a:cubicBezTo>
                      <a:lnTo>
                        <a:pt x="378" y="1418"/>
                      </a:lnTo>
                      <a:cubicBezTo>
                        <a:pt x="158" y="1418"/>
                        <a:pt x="0" y="1575"/>
                        <a:pt x="0" y="1764"/>
                      </a:cubicBezTo>
                      <a:lnTo>
                        <a:pt x="0" y="5955"/>
                      </a:lnTo>
                      <a:cubicBezTo>
                        <a:pt x="0" y="6144"/>
                        <a:pt x="158" y="6301"/>
                        <a:pt x="378" y="6301"/>
                      </a:cubicBezTo>
                      <a:lnTo>
                        <a:pt x="3718" y="6301"/>
                      </a:lnTo>
                      <a:lnTo>
                        <a:pt x="4694" y="7278"/>
                      </a:lnTo>
                      <a:cubicBezTo>
                        <a:pt x="4894" y="7477"/>
                        <a:pt x="5139" y="7598"/>
                        <a:pt x="5410" y="7598"/>
                      </a:cubicBezTo>
                      <a:cubicBezTo>
                        <a:pt x="5525" y="7598"/>
                        <a:pt x="5644" y="7577"/>
                        <a:pt x="5766" y="7530"/>
                      </a:cubicBezTo>
                      <a:lnTo>
                        <a:pt x="9074" y="6553"/>
                      </a:lnTo>
                      <a:cubicBezTo>
                        <a:pt x="9263" y="6522"/>
                        <a:pt x="9420" y="6396"/>
                        <a:pt x="9578" y="6238"/>
                      </a:cubicBezTo>
                      <a:lnTo>
                        <a:pt x="11562" y="6238"/>
                      </a:lnTo>
                      <a:cubicBezTo>
                        <a:pt x="11751" y="6238"/>
                        <a:pt x="11909" y="6081"/>
                        <a:pt x="11909" y="5892"/>
                      </a:cubicBezTo>
                      <a:lnTo>
                        <a:pt x="11909" y="1733"/>
                      </a:lnTo>
                      <a:cubicBezTo>
                        <a:pt x="11877" y="1544"/>
                        <a:pt x="11720" y="1386"/>
                        <a:pt x="11499" y="1386"/>
                      </a:cubicBezTo>
                      <a:lnTo>
                        <a:pt x="7341" y="1386"/>
                      </a:lnTo>
                      <a:cubicBezTo>
                        <a:pt x="7561" y="1103"/>
                        <a:pt x="7687" y="693"/>
                        <a:pt x="7687" y="347"/>
                      </a:cubicBezTo>
                      <a:cubicBezTo>
                        <a:pt x="7687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7" name="Google Shape;9259;p73">
                  <a:extLst>
                    <a:ext uri="{FF2B5EF4-FFF2-40B4-BE49-F238E27FC236}">
                      <a16:creationId xmlns:a16="http://schemas.microsoft.com/office/drawing/2014/main" id="{9FFB4AEA-FD89-669A-3ACB-3AAB85469A94}"/>
                    </a:ext>
                  </a:extLst>
                </p:cNvPr>
                <p:cNvSpPr/>
                <p:nvPr/>
              </p:nvSpPr>
              <p:spPr>
                <a:xfrm>
                  <a:off x="6664325" y="1938725"/>
                  <a:ext cx="17375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" h="1734" extrusionOk="0"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1355"/>
                      </a:lnTo>
                      <a:cubicBezTo>
                        <a:pt x="1" y="1576"/>
                        <a:pt x="159" y="1733"/>
                        <a:pt x="348" y="1733"/>
                      </a:cubicBezTo>
                      <a:cubicBezTo>
                        <a:pt x="537" y="1733"/>
                        <a:pt x="694" y="1576"/>
                        <a:pt x="694" y="1355"/>
                      </a:cubicBezTo>
                      <a:lnTo>
                        <a:pt x="694" y="347"/>
                      </a:lnTo>
                      <a:cubicBezTo>
                        <a:pt x="694" y="158"/>
                        <a:pt x="537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8" name="Google Shape;9260;p73">
                  <a:extLst>
                    <a:ext uri="{FF2B5EF4-FFF2-40B4-BE49-F238E27FC236}">
                      <a16:creationId xmlns:a16="http://schemas.microsoft.com/office/drawing/2014/main" id="{368ECF69-A33F-0AA6-8137-5086BFA2D5EB}"/>
                    </a:ext>
                  </a:extLst>
                </p:cNvPr>
                <p:cNvSpPr/>
                <p:nvPr/>
              </p:nvSpPr>
              <p:spPr>
                <a:xfrm>
                  <a:off x="6594250" y="1972800"/>
                  <a:ext cx="35450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1" extrusionOk="0">
                      <a:moveTo>
                        <a:pt x="374" y="0"/>
                      </a:moveTo>
                      <a:cubicBezTo>
                        <a:pt x="291" y="0"/>
                        <a:pt x="205" y="40"/>
                        <a:pt x="126" y="118"/>
                      </a:cubicBezTo>
                      <a:cubicBezTo>
                        <a:pt x="0" y="244"/>
                        <a:pt x="0" y="496"/>
                        <a:pt x="126" y="591"/>
                      </a:cubicBezTo>
                      <a:lnTo>
                        <a:pt x="819" y="1316"/>
                      </a:lnTo>
                      <a:cubicBezTo>
                        <a:pt x="882" y="1379"/>
                        <a:pt x="969" y="1410"/>
                        <a:pt x="1055" y="1410"/>
                      </a:cubicBezTo>
                      <a:cubicBezTo>
                        <a:pt x="1142" y="1410"/>
                        <a:pt x="1229" y="1379"/>
                        <a:pt x="1292" y="1316"/>
                      </a:cubicBezTo>
                      <a:cubicBezTo>
                        <a:pt x="1418" y="1190"/>
                        <a:pt x="1418" y="969"/>
                        <a:pt x="1292" y="843"/>
                      </a:cubicBezTo>
                      <a:lnTo>
                        <a:pt x="599" y="118"/>
                      </a:lnTo>
                      <a:cubicBezTo>
                        <a:pt x="536" y="40"/>
                        <a:pt x="457" y="0"/>
                        <a:pt x="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9" name="Google Shape;9261;p73">
                  <a:extLst>
                    <a:ext uri="{FF2B5EF4-FFF2-40B4-BE49-F238E27FC236}">
                      <a16:creationId xmlns:a16="http://schemas.microsoft.com/office/drawing/2014/main" id="{D7EE6EB9-F883-FB0F-9151-9B467BC59F4B}"/>
                    </a:ext>
                  </a:extLst>
                </p:cNvPr>
                <p:cNvSpPr/>
                <p:nvPr/>
              </p:nvSpPr>
              <p:spPr>
                <a:xfrm>
                  <a:off x="6715525" y="1972800"/>
                  <a:ext cx="35475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1" extrusionOk="0">
                      <a:moveTo>
                        <a:pt x="1056" y="0"/>
                      </a:moveTo>
                      <a:cubicBezTo>
                        <a:pt x="970" y="0"/>
                        <a:pt x="883" y="40"/>
                        <a:pt x="820" y="118"/>
                      </a:cubicBezTo>
                      <a:lnTo>
                        <a:pt x="127" y="843"/>
                      </a:lnTo>
                      <a:cubicBezTo>
                        <a:pt x="1" y="969"/>
                        <a:pt x="1" y="1190"/>
                        <a:pt x="127" y="1316"/>
                      </a:cubicBezTo>
                      <a:cubicBezTo>
                        <a:pt x="174" y="1379"/>
                        <a:pt x="261" y="1410"/>
                        <a:pt x="351" y="1410"/>
                      </a:cubicBezTo>
                      <a:cubicBezTo>
                        <a:pt x="442" y="1410"/>
                        <a:pt x="536" y="1379"/>
                        <a:pt x="599" y="1316"/>
                      </a:cubicBezTo>
                      <a:lnTo>
                        <a:pt x="1293" y="591"/>
                      </a:lnTo>
                      <a:cubicBezTo>
                        <a:pt x="1419" y="496"/>
                        <a:pt x="1419" y="244"/>
                        <a:pt x="1293" y="118"/>
                      </a:cubicBezTo>
                      <a:cubicBezTo>
                        <a:pt x="1230" y="40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46" name="Google Shape;9262;p73">
                <a:extLst>
                  <a:ext uri="{FF2B5EF4-FFF2-40B4-BE49-F238E27FC236}">
                    <a16:creationId xmlns:a16="http://schemas.microsoft.com/office/drawing/2014/main" id="{8AEE4300-B517-49EF-059F-EE14F32B1C73}"/>
                  </a:ext>
                </a:extLst>
              </p:cNvPr>
              <p:cNvGrpSpPr/>
              <p:nvPr/>
            </p:nvGrpSpPr>
            <p:grpSpPr>
              <a:xfrm>
                <a:off x="3302285" y="1687877"/>
                <a:ext cx="501965" cy="500612"/>
                <a:chOff x="2141000" y="1954475"/>
                <a:chExt cx="296975" cy="296175"/>
              </a:xfrm>
              <a:grpFill/>
            </p:grpSpPr>
            <p:sp>
              <p:nvSpPr>
                <p:cNvPr id="392" name="Google Shape;9263;p73">
                  <a:extLst>
                    <a:ext uri="{FF2B5EF4-FFF2-40B4-BE49-F238E27FC236}">
                      <a16:creationId xmlns:a16="http://schemas.microsoft.com/office/drawing/2014/main" id="{70545DA5-74FA-6D67-FB7E-8603D053B3FB}"/>
                    </a:ext>
                  </a:extLst>
                </p:cNvPr>
                <p:cNvSpPr/>
                <p:nvPr/>
              </p:nvSpPr>
              <p:spPr>
                <a:xfrm>
                  <a:off x="2280425" y="1989925"/>
                  <a:ext cx="1047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742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05"/>
                        <a:pt x="158" y="662"/>
                        <a:pt x="315" y="662"/>
                      </a:cubicBezTo>
                      <a:lnTo>
                        <a:pt x="2426" y="662"/>
                      </a:lnTo>
                      <a:cubicBezTo>
                        <a:pt x="2615" y="662"/>
                        <a:pt x="2773" y="820"/>
                        <a:pt x="2773" y="1009"/>
                      </a:cubicBezTo>
                      <a:lnTo>
                        <a:pt x="2773" y="1576"/>
                      </a:lnTo>
                      <a:lnTo>
                        <a:pt x="2678" y="1450"/>
                      </a:lnTo>
                      <a:cubicBezTo>
                        <a:pt x="2615" y="1387"/>
                        <a:pt x="2521" y="1355"/>
                        <a:pt x="2430" y="1355"/>
                      </a:cubicBezTo>
                      <a:cubicBezTo>
                        <a:pt x="2340" y="1355"/>
                        <a:pt x="2253" y="1387"/>
                        <a:pt x="2206" y="1450"/>
                      </a:cubicBezTo>
                      <a:cubicBezTo>
                        <a:pt x="2080" y="1576"/>
                        <a:pt x="2080" y="1796"/>
                        <a:pt x="2206" y="1922"/>
                      </a:cubicBezTo>
                      <a:lnTo>
                        <a:pt x="2899" y="2647"/>
                      </a:lnTo>
                      <a:cubicBezTo>
                        <a:pt x="2993" y="2710"/>
                        <a:pt x="3056" y="2741"/>
                        <a:pt x="3151" y="2741"/>
                      </a:cubicBezTo>
                      <a:cubicBezTo>
                        <a:pt x="3214" y="2741"/>
                        <a:pt x="3340" y="2710"/>
                        <a:pt x="3371" y="2647"/>
                      </a:cubicBezTo>
                      <a:lnTo>
                        <a:pt x="4096" y="1922"/>
                      </a:lnTo>
                      <a:cubicBezTo>
                        <a:pt x="4191" y="1796"/>
                        <a:pt x="4191" y="1576"/>
                        <a:pt x="4096" y="1450"/>
                      </a:cubicBezTo>
                      <a:cubicBezTo>
                        <a:pt x="4033" y="1387"/>
                        <a:pt x="3938" y="1355"/>
                        <a:pt x="3848" y="1355"/>
                      </a:cubicBezTo>
                      <a:cubicBezTo>
                        <a:pt x="3757" y="1355"/>
                        <a:pt x="3671" y="1387"/>
                        <a:pt x="3623" y="1450"/>
                      </a:cubicBezTo>
                      <a:lnTo>
                        <a:pt x="3497" y="1576"/>
                      </a:lnTo>
                      <a:lnTo>
                        <a:pt x="3497" y="1009"/>
                      </a:lnTo>
                      <a:cubicBezTo>
                        <a:pt x="3497" y="442"/>
                        <a:pt x="3025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3" name="Google Shape;9264;p73">
                  <a:extLst>
                    <a:ext uri="{FF2B5EF4-FFF2-40B4-BE49-F238E27FC236}">
                      <a16:creationId xmlns:a16="http://schemas.microsoft.com/office/drawing/2014/main" id="{7BF44976-FF36-9424-E715-2C48C5181D52}"/>
                    </a:ext>
                  </a:extLst>
                </p:cNvPr>
                <p:cNvSpPr/>
                <p:nvPr/>
              </p:nvSpPr>
              <p:spPr>
                <a:xfrm>
                  <a:off x="2174875" y="2145875"/>
                  <a:ext cx="1055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3" h="2773" extrusionOk="0">
                      <a:moveTo>
                        <a:pt x="1056" y="0"/>
                      </a:moveTo>
                      <a:cubicBezTo>
                        <a:pt x="969" y="0"/>
                        <a:pt x="883" y="32"/>
                        <a:pt x="820" y="95"/>
                      </a:cubicBezTo>
                      <a:lnTo>
                        <a:pt x="95" y="820"/>
                      </a:lnTo>
                      <a:cubicBezTo>
                        <a:pt x="1" y="914"/>
                        <a:pt x="1" y="1166"/>
                        <a:pt x="95" y="1292"/>
                      </a:cubicBezTo>
                      <a:cubicBezTo>
                        <a:pt x="158" y="1339"/>
                        <a:pt x="253" y="1363"/>
                        <a:pt x="343" y="1363"/>
                      </a:cubicBezTo>
                      <a:cubicBezTo>
                        <a:pt x="434" y="1363"/>
                        <a:pt x="521" y="1339"/>
                        <a:pt x="568" y="1292"/>
                      </a:cubicBezTo>
                      <a:lnTo>
                        <a:pt x="694" y="1166"/>
                      </a:lnTo>
                      <a:lnTo>
                        <a:pt x="694" y="1702"/>
                      </a:lnTo>
                      <a:cubicBezTo>
                        <a:pt x="757" y="2300"/>
                        <a:pt x="1229" y="2773"/>
                        <a:pt x="1765" y="2773"/>
                      </a:cubicBezTo>
                      <a:lnTo>
                        <a:pt x="3844" y="2773"/>
                      </a:lnTo>
                      <a:cubicBezTo>
                        <a:pt x="4065" y="2773"/>
                        <a:pt x="4222" y="2615"/>
                        <a:pt x="4222" y="2426"/>
                      </a:cubicBezTo>
                      <a:cubicBezTo>
                        <a:pt x="4222" y="2237"/>
                        <a:pt x="4065" y="2080"/>
                        <a:pt x="3844" y="2080"/>
                      </a:cubicBezTo>
                      <a:lnTo>
                        <a:pt x="1765" y="2080"/>
                      </a:lnTo>
                      <a:cubicBezTo>
                        <a:pt x="1576" y="2080"/>
                        <a:pt x="1418" y="1922"/>
                        <a:pt x="1418" y="1702"/>
                      </a:cubicBezTo>
                      <a:lnTo>
                        <a:pt x="1418" y="1166"/>
                      </a:lnTo>
                      <a:lnTo>
                        <a:pt x="1544" y="1292"/>
                      </a:lnTo>
                      <a:cubicBezTo>
                        <a:pt x="1592" y="1339"/>
                        <a:pt x="1678" y="1363"/>
                        <a:pt x="1769" y="1363"/>
                      </a:cubicBezTo>
                      <a:cubicBezTo>
                        <a:pt x="1859" y="1363"/>
                        <a:pt x="1954" y="1339"/>
                        <a:pt x="2017" y="1292"/>
                      </a:cubicBezTo>
                      <a:cubicBezTo>
                        <a:pt x="2112" y="1166"/>
                        <a:pt x="2112" y="914"/>
                        <a:pt x="2017" y="820"/>
                      </a:cubicBezTo>
                      <a:lnTo>
                        <a:pt x="1292" y="95"/>
                      </a:lnTo>
                      <a:cubicBezTo>
                        <a:pt x="1229" y="32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4" name="Google Shape;9265;p73">
                  <a:extLst>
                    <a:ext uri="{FF2B5EF4-FFF2-40B4-BE49-F238E27FC236}">
                      <a16:creationId xmlns:a16="http://schemas.microsoft.com/office/drawing/2014/main" id="{4D6C79C7-CB6C-0A64-2A5C-BFEC00300F0E}"/>
                    </a:ext>
                  </a:extLst>
                </p:cNvPr>
                <p:cNvSpPr/>
                <p:nvPr/>
              </p:nvSpPr>
              <p:spPr>
                <a:xfrm>
                  <a:off x="2141000" y="1954475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94"/>
                      </a:moveTo>
                      <a:cubicBezTo>
                        <a:pt x="3372" y="694"/>
                        <a:pt x="3782" y="1166"/>
                        <a:pt x="3782" y="1734"/>
                      </a:cubicBezTo>
                      <a:cubicBezTo>
                        <a:pt x="3782" y="2301"/>
                        <a:pt x="3309" y="2742"/>
                        <a:pt x="2773" y="2742"/>
                      </a:cubicBezTo>
                      <a:cubicBezTo>
                        <a:pt x="2175" y="2742"/>
                        <a:pt x="1734" y="2269"/>
                        <a:pt x="1734" y="1734"/>
                      </a:cubicBezTo>
                      <a:cubicBezTo>
                        <a:pt x="1734" y="1166"/>
                        <a:pt x="2206" y="694"/>
                        <a:pt x="2773" y="694"/>
                      </a:cubicBezTo>
                      <a:close/>
                      <a:moveTo>
                        <a:pt x="2773" y="3466"/>
                      </a:moveTo>
                      <a:cubicBezTo>
                        <a:pt x="3908" y="3466"/>
                        <a:pt x="4853" y="4411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1"/>
                        <a:pt x="1639" y="3466"/>
                        <a:pt x="2773" y="3466"/>
                      </a:cubicBezTo>
                      <a:close/>
                      <a:moveTo>
                        <a:pt x="2805" y="1"/>
                      </a:moveTo>
                      <a:cubicBezTo>
                        <a:pt x="1860" y="1"/>
                        <a:pt x="1072" y="788"/>
                        <a:pt x="1072" y="1734"/>
                      </a:cubicBezTo>
                      <a:cubicBezTo>
                        <a:pt x="1072" y="2238"/>
                        <a:pt x="1324" y="2710"/>
                        <a:pt x="1671" y="3025"/>
                      </a:cubicBezTo>
                      <a:cubicBezTo>
                        <a:pt x="726" y="3466"/>
                        <a:pt x="64" y="4443"/>
                        <a:pt x="64" y="5577"/>
                      </a:cubicBezTo>
                      <a:lnTo>
                        <a:pt x="64" y="6617"/>
                      </a:lnTo>
                      <a:cubicBezTo>
                        <a:pt x="1" y="6806"/>
                        <a:pt x="159" y="6963"/>
                        <a:pt x="379" y="6963"/>
                      </a:cubicBezTo>
                      <a:lnTo>
                        <a:pt x="5199" y="6963"/>
                      </a:lnTo>
                      <a:cubicBezTo>
                        <a:pt x="5420" y="6963"/>
                        <a:pt x="5577" y="6806"/>
                        <a:pt x="5577" y="6617"/>
                      </a:cubicBezTo>
                      <a:lnTo>
                        <a:pt x="5577" y="5577"/>
                      </a:lnTo>
                      <a:cubicBezTo>
                        <a:pt x="5577" y="4443"/>
                        <a:pt x="4884" y="3498"/>
                        <a:pt x="3939" y="3025"/>
                      </a:cubicBezTo>
                      <a:cubicBezTo>
                        <a:pt x="4317" y="2710"/>
                        <a:pt x="4538" y="2238"/>
                        <a:pt x="4538" y="1734"/>
                      </a:cubicBezTo>
                      <a:cubicBezTo>
                        <a:pt x="4538" y="788"/>
                        <a:pt x="3750" y="1"/>
                        <a:pt x="28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5" name="Google Shape;9266;p73">
                  <a:extLst>
                    <a:ext uri="{FF2B5EF4-FFF2-40B4-BE49-F238E27FC236}">
                      <a16:creationId xmlns:a16="http://schemas.microsoft.com/office/drawing/2014/main" id="{2E985A8F-A374-29D6-8F2C-073B5E5FD4E0}"/>
                    </a:ext>
                  </a:extLst>
                </p:cNvPr>
                <p:cNvSpPr/>
                <p:nvPr/>
              </p:nvSpPr>
              <p:spPr>
                <a:xfrm>
                  <a:off x="2298525" y="2076550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63"/>
                      </a:moveTo>
                      <a:cubicBezTo>
                        <a:pt x="3372" y="663"/>
                        <a:pt x="3782" y="1135"/>
                        <a:pt x="3782" y="1702"/>
                      </a:cubicBezTo>
                      <a:cubicBezTo>
                        <a:pt x="3782" y="2238"/>
                        <a:pt x="3309" y="2710"/>
                        <a:pt x="2773" y="2710"/>
                      </a:cubicBezTo>
                      <a:cubicBezTo>
                        <a:pt x="2175" y="2710"/>
                        <a:pt x="1734" y="2238"/>
                        <a:pt x="1734" y="1702"/>
                      </a:cubicBezTo>
                      <a:cubicBezTo>
                        <a:pt x="1734" y="1135"/>
                        <a:pt x="2175" y="663"/>
                        <a:pt x="2773" y="663"/>
                      </a:cubicBezTo>
                      <a:close/>
                      <a:moveTo>
                        <a:pt x="2773" y="3467"/>
                      </a:moveTo>
                      <a:cubicBezTo>
                        <a:pt x="3908" y="3467"/>
                        <a:pt x="4853" y="4412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2"/>
                        <a:pt x="1639" y="3467"/>
                        <a:pt x="2773" y="3467"/>
                      </a:cubicBezTo>
                      <a:close/>
                      <a:moveTo>
                        <a:pt x="2773" y="1"/>
                      </a:moveTo>
                      <a:cubicBezTo>
                        <a:pt x="1828" y="1"/>
                        <a:pt x="1041" y="789"/>
                        <a:pt x="1041" y="1734"/>
                      </a:cubicBezTo>
                      <a:cubicBezTo>
                        <a:pt x="1041" y="2238"/>
                        <a:pt x="1261" y="2710"/>
                        <a:pt x="1608" y="3025"/>
                      </a:cubicBezTo>
                      <a:cubicBezTo>
                        <a:pt x="663" y="3467"/>
                        <a:pt x="1" y="4443"/>
                        <a:pt x="1" y="5546"/>
                      </a:cubicBezTo>
                      <a:lnTo>
                        <a:pt x="1" y="6617"/>
                      </a:lnTo>
                      <a:cubicBezTo>
                        <a:pt x="1" y="6806"/>
                        <a:pt x="159" y="6964"/>
                        <a:pt x="379" y="6964"/>
                      </a:cubicBezTo>
                      <a:lnTo>
                        <a:pt x="5199" y="6964"/>
                      </a:lnTo>
                      <a:cubicBezTo>
                        <a:pt x="5420" y="6964"/>
                        <a:pt x="5577" y="6806"/>
                        <a:pt x="5577" y="6617"/>
                      </a:cubicBezTo>
                      <a:lnTo>
                        <a:pt x="5577" y="5546"/>
                      </a:lnTo>
                      <a:cubicBezTo>
                        <a:pt x="5514" y="4412"/>
                        <a:pt x="4853" y="3467"/>
                        <a:pt x="3908" y="3025"/>
                      </a:cubicBezTo>
                      <a:cubicBezTo>
                        <a:pt x="4254" y="2710"/>
                        <a:pt x="4506" y="2238"/>
                        <a:pt x="4506" y="1734"/>
                      </a:cubicBezTo>
                      <a:cubicBezTo>
                        <a:pt x="4506" y="789"/>
                        <a:pt x="3719" y="1"/>
                        <a:pt x="277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47" name="Google Shape;9267;p73">
                <a:extLst>
                  <a:ext uri="{FF2B5EF4-FFF2-40B4-BE49-F238E27FC236}">
                    <a16:creationId xmlns:a16="http://schemas.microsoft.com/office/drawing/2014/main" id="{6CF7BEA1-263A-7EC4-5437-8664B18D9395}"/>
                  </a:ext>
                </a:extLst>
              </p:cNvPr>
              <p:cNvGrpSpPr/>
              <p:nvPr/>
            </p:nvGrpSpPr>
            <p:grpSpPr>
              <a:xfrm>
                <a:off x="3292988" y="2281454"/>
                <a:ext cx="520558" cy="499641"/>
                <a:chOff x="2140225" y="2318650"/>
                <a:chExt cx="307975" cy="295600"/>
              </a:xfrm>
              <a:grpFill/>
            </p:grpSpPr>
            <p:sp>
              <p:nvSpPr>
                <p:cNvPr id="390" name="Google Shape;9268;p73">
                  <a:extLst>
                    <a:ext uri="{FF2B5EF4-FFF2-40B4-BE49-F238E27FC236}">
                      <a16:creationId xmlns:a16="http://schemas.microsoft.com/office/drawing/2014/main" id="{18F0765D-47AE-460A-A336-2CD1070A0933}"/>
                    </a:ext>
                  </a:extLst>
                </p:cNvPr>
                <p:cNvSpPr/>
                <p:nvPr/>
              </p:nvSpPr>
              <p:spPr>
                <a:xfrm>
                  <a:off x="2281200" y="2353025"/>
                  <a:ext cx="10400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852" extrusionOk="0">
                      <a:moveTo>
                        <a:pt x="2080" y="662"/>
                      </a:moveTo>
                      <a:cubicBezTo>
                        <a:pt x="2490" y="662"/>
                        <a:pt x="2805" y="977"/>
                        <a:pt x="2805" y="1386"/>
                      </a:cubicBezTo>
                      <a:cubicBezTo>
                        <a:pt x="2805" y="1764"/>
                        <a:pt x="2490" y="2079"/>
                        <a:pt x="2080" y="2079"/>
                      </a:cubicBezTo>
                      <a:cubicBezTo>
                        <a:pt x="1702" y="2079"/>
                        <a:pt x="1387" y="1764"/>
                        <a:pt x="1387" y="1386"/>
                      </a:cubicBezTo>
                      <a:cubicBezTo>
                        <a:pt x="1387" y="977"/>
                        <a:pt x="1702" y="662"/>
                        <a:pt x="2080" y="662"/>
                      </a:cubicBezTo>
                      <a:close/>
                      <a:moveTo>
                        <a:pt x="2080" y="2773"/>
                      </a:moveTo>
                      <a:cubicBezTo>
                        <a:pt x="2836" y="2773"/>
                        <a:pt x="3466" y="3403"/>
                        <a:pt x="3466" y="4127"/>
                      </a:cubicBezTo>
                      <a:lnTo>
                        <a:pt x="662" y="4127"/>
                      </a:lnTo>
                      <a:cubicBezTo>
                        <a:pt x="662" y="3403"/>
                        <a:pt x="1293" y="2773"/>
                        <a:pt x="2080" y="2773"/>
                      </a:cubicBezTo>
                      <a:close/>
                      <a:moveTo>
                        <a:pt x="2112" y="0"/>
                      </a:moveTo>
                      <a:cubicBezTo>
                        <a:pt x="1387" y="0"/>
                        <a:pt x="757" y="630"/>
                        <a:pt x="757" y="1386"/>
                      </a:cubicBezTo>
                      <a:cubicBezTo>
                        <a:pt x="757" y="1733"/>
                        <a:pt x="915" y="2079"/>
                        <a:pt x="1135" y="2332"/>
                      </a:cubicBezTo>
                      <a:cubicBezTo>
                        <a:pt x="505" y="2678"/>
                        <a:pt x="64" y="3340"/>
                        <a:pt x="64" y="4127"/>
                      </a:cubicBezTo>
                      <a:lnTo>
                        <a:pt x="64" y="4505"/>
                      </a:lnTo>
                      <a:cubicBezTo>
                        <a:pt x="1" y="4694"/>
                        <a:pt x="158" y="4852"/>
                        <a:pt x="347" y="4852"/>
                      </a:cubicBezTo>
                      <a:lnTo>
                        <a:pt x="3813" y="4852"/>
                      </a:lnTo>
                      <a:cubicBezTo>
                        <a:pt x="4002" y="4852"/>
                        <a:pt x="4160" y="4694"/>
                        <a:pt x="4160" y="4505"/>
                      </a:cubicBezTo>
                      <a:lnTo>
                        <a:pt x="4160" y="4127"/>
                      </a:lnTo>
                      <a:cubicBezTo>
                        <a:pt x="4160" y="3340"/>
                        <a:pt x="3750" y="2678"/>
                        <a:pt x="3120" y="2332"/>
                      </a:cubicBezTo>
                      <a:cubicBezTo>
                        <a:pt x="3340" y="2079"/>
                        <a:pt x="3498" y="1733"/>
                        <a:pt x="3498" y="1386"/>
                      </a:cubicBezTo>
                      <a:cubicBezTo>
                        <a:pt x="3498" y="630"/>
                        <a:pt x="2868" y="0"/>
                        <a:pt x="2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1" name="Google Shape;9269;p73">
                  <a:extLst>
                    <a:ext uri="{FF2B5EF4-FFF2-40B4-BE49-F238E27FC236}">
                      <a16:creationId xmlns:a16="http://schemas.microsoft.com/office/drawing/2014/main" id="{96863154-746E-D087-7E88-CFDADD7E7F76}"/>
                    </a:ext>
                  </a:extLst>
                </p:cNvPr>
                <p:cNvSpPr/>
                <p:nvPr/>
              </p:nvSpPr>
              <p:spPr>
                <a:xfrm>
                  <a:off x="2140225" y="2318650"/>
                  <a:ext cx="307975" cy="29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9" h="11824" extrusionOk="0">
                      <a:moveTo>
                        <a:pt x="7712" y="682"/>
                      </a:moveTo>
                      <a:cubicBezTo>
                        <a:pt x="8607" y="682"/>
                        <a:pt x="9499" y="1029"/>
                        <a:pt x="10177" y="1690"/>
                      </a:cubicBezTo>
                      <a:cubicBezTo>
                        <a:pt x="11468" y="2982"/>
                        <a:pt x="11531" y="5187"/>
                        <a:pt x="10177" y="6573"/>
                      </a:cubicBezTo>
                      <a:cubicBezTo>
                        <a:pt x="9500" y="7266"/>
                        <a:pt x="8627" y="7590"/>
                        <a:pt x="7754" y="7590"/>
                      </a:cubicBezTo>
                      <a:cubicBezTo>
                        <a:pt x="6839" y="7590"/>
                        <a:pt x="5923" y="7234"/>
                        <a:pt x="5230" y="6573"/>
                      </a:cubicBezTo>
                      <a:cubicBezTo>
                        <a:pt x="3939" y="5282"/>
                        <a:pt x="3876" y="3045"/>
                        <a:pt x="5325" y="1659"/>
                      </a:cubicBezTo>
                      <a:cubicBezTo>
                        <a:pt x="6001" y="997"/>
                        <a:pt x="6858" y="682"/>
                        <a:pt x="7712" y="682"/>
                      </a:cubicBezTo>
                      <a:close/>
                      <a:moveTo>
                        <a:pt x="4128" y="6258"/>
                      </a:moveTo>
                      <a:cubicBezTo>
                        <a:pt x="4285" y="6573"/>
                        <a:pt x="4537" y="6857"/>
                        <a:pt x="4758" y="7078"/>
                      </a:cubicBezTo>
                      <a:cubicBezTo>
                        <a:pt x="5010" y="7330"/>
                        <a:pt x="5293" y="7550"/>
                        <a:pt x="5577" y="7708"/>
                      </a:cubicBezTo>
                      <a:lnTo>
                        <a:pt x="5136" y="8180"/>
                      </a:lnTo>
                      <a:cubicBezTo>
                        <a:pt x="5073" y="8243"/>
                        <a:pt x="4978" y="8275"/>
                        <a:pt x="4888" y="8275"/>
                      </a:cubicBezTo>
                      <a:cubicBezTo>
                        <a:pt x="4797" y="8275"/>
                        <a:pt x="4710" y="8243"/>
                        <a:pt x="4663" y="8180"/>
                      </a:cubicBezTo>
                      <a:lnTo>
                        <a:pt x="3655" y="7204"/>
                      </a:lnTo>
                      <a:cubicBezTo>
                        <a:pt x="3498" y="7078"/>
                        <a:pt x="3498" y="6857"/>
                        <a:pt x="3655" y="6731"/>
                      </a:cubicBezTo>
                      <a:lnTo>
                        <a:pt x="4128" y="6258"/>
                      </a:lnTo>
                      <a:close/>
                      <a:moveTo>
                        <a:pt x="3403" y="7960"/>
                      </a:moveTo>
                      <a:lnTo>
                        <a:pt x="3876" y="8432"/>
                      </a:lnTo>
                      <a:lnTo>
                        <a:pt x="3309" y="8968"/>
                      </a:lnTo>
                      <a:lnTo>
                        <a:pt x="2836" y="8495"/>
                      </a:lnTo>
                      <a:lnTo>
                        <a:pt x="3403" y="7960"/>
                      </a:lnTo>
                      <a:close/>
                      <a:moveTo>
                        <a:pt x="2363" y="8968"/>
                      </a:moveTo>
                      <a:lnTo>
                        <a:pt x="2836" y="9440"/>
                      </a:lnTo>
                      <a:lnTo>
                        <a:pt x="1292" y="10984"/>
                      </a:lnTo>
                      <a:cubicBezTo>
                        <a:pt x="1245" y="11047"/>
                        <a:pt x="1158" y="11079"/>
                        <a:pt x="1068" y="11079"/>
                      </a:cubicBezTo>
                      <a:cubicBezTo>
                        <a:pt x="977" y="11079"/>
                        <a:pt x="883" y="11047"/>
                        <a:pt x="820" y="10984"/>
                      </a:cubicBezTo>
                      <a:cubicBezTo>
                        <a:pt x="725" y="10858"/>
                        <a:pt x="725" y="10669"/>
                        <a:pt x="820" y="10512"/>
                      </a:cubicBezTo>
                      <a:lnTo>
                        <a:pt x="2363" y="8968"/>
                      </a:lnTo>
                      <a:close/>
                      <a:moveTo>
                        <a:pt x="7731" y="1"/>
                      </a:moveTo>
                      <a:cubicBezTo>
                        <a:pt x="6669" y="1"/>
                        <a:pt x="5604" y="403"/>
                        <a:pt x="4789" y="1218"/>
                      </a:cubicBezTo>
                      <a:cubicBezTo>
                        <a:pt x="3592" y="2446"/>
                        <a:pt x="3309" y="4179"/>
                        <a:pt x="3844" y="5628"/>
                      </a:cubicBezTo>
                      <a:lnTo>
                        <a:pt x="3182" y="6290"/>
                      </a:lnTo>
                      <a:cubicBezTo>
                        <a:pt x="2867" y="6605"/>
                        <a:pt x="2804" y="7078"/>
                        <a:pt x="2993" y="7487"/>
                      </a:cubicBezTo>
                      <a:lnTo>
                        <a:pt x="410" y="10071"/>
                      </a:lnTo>
                      <a:cubicBezTo>
                        <a:pt x="0" y="10480"/>
                        <a:pt x="0" y="11142"/>
                        <a:pt x="410" y="11520"/>
                      </a:cubicBezTo>
                      <a:cubicBezTo>
                        <a:pt x="580" y="11721"/>
                        <a:pt x="826" y="11823"/>
                        <a:pt x="1081" y="11823"/>
                      </a:cubicBezTo>
                      <a:cubicBezTo>
                        <a:pt x="1345" y="11823"/>
                        <a:pt x="1619" y="11713"/>
                        <a:pt x="1828" y="11488"/>
                      </a:cubicBezTo>
                      <a:lnTo>
                        <a:pt x="4411" y="8905"/>
                      </a:lnTo>
                      <a:cubicBezTo>
                        <a:pt x="4565" y="8976"/>
                        <a:pt x="4727" y="9011"/>
                        <a:pt x="4887" y="9011"/>
                      </a:cubicBezTo>
                      <a:cubicBezTo>
                        <a:pt x="5153" y="9011"/>
                        <a:pt x="5411" y="8913"/>
                        <a:pt x="5608" y="8716"/>
                      </a:cubicBezTo>
                      <a:lnTo>
                        <a:pt x="6270" y="8023"/>
                      </a:lnTo>
                      <a:cubicBezTo>
                        <a:pt x="6736" y="8205"/>
                        <a:pt x="7231" y="8296"/>
                        <a:pt x="7729" y="8296"/>
                      </a:cubicBezTo>
                      <a:cubicBezTo>
                        <a:pt x="8781" y="8296"/>
                        <a:pt x="9847" y="7890"/>
                        <a:pt x="10681" y="7078"/>
                      </a:cubicBezTo>
                      <a:cubicBezTo>
                        <a:pt x="12319" y="5439"/>
                        <a:pt x="12287" y="2793"/>
                        <a:pt x="10681" y="1218"/>
                      </a:cubicBezTo>
                      <a:cubicBezTo>
                        <a:pt x="9873" y="410"/>
                        <a:pt x="8804" y="1"/>
                        <a:pt x="773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48" name="Google Shape;9270;p73">
                <a:extLst>
                  <a:ext uri="{FF2B5EF4-FFF2-40B4-BE49-F238E27FC236}">
                    <a16:creationId xmlns:a16="http://schemas.microsoft.com/office/drawing/2014/main" id="{44CCE98D-C82D-6A46-1FF9-8B8BD164DFFC}"/>
                  </a:ext>
                </a:extLst>
              </p:cNvPr>
              <p:cNvGrpSpPr/>
              <p:nvPr/>
            </p:nvGrpSpPr>
            <p:grpSpPr>
              <a:xfrm>
                <a:off x="3300954" y="2924662"/>
                <a:ext cx="504627" cy="500571"/>
                <a:chOff x="2139425" y="2682250"/>
                <a:chExt cx="298550" cy="296150"/>
              </a:xfrm>
              <a:grpFill/>
            </p:grpSpPr>
            <p:sp>
              <p:nvSpPr>
                <p:cNvPr id="386" name="Google Shape;9271;p73">
                  <a:extLst>
                    <a:ext uri="{FF2B5EF4-FFF2-40B4-BE49-F238E27FC236}">
                      <a16:creationId xmlns:a16="http://schemas.microsoft.com/office/drawing/2014/main" id="{F21A4A1C-8EBF-C2EA-FA42-66FB1300E057}"/>
                    </a:ext>
                  </a:extLst>
                </p:cNvPr>
                <p:cNvSpPr/>
                <p:nvPr/>
              </p:nvSpPr>
              <p:spPr>
                <a:xfrm>
                  <a:off x="2139425" y="2787000"/>
                  <a:ext cx="159125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5" h="7656" extrusionOk="0">
                      <a:moveTo>
                        <a:pt x="3214" y="630"/>
                      </a:moveTo>
                      <a:cubicBezTo>
                        <a:pt x="3813" y="630"/>
                        <a:pt x="4286" y="1103"/>
                        <a:pt x="4286" y="1670"/>
                      </a:cubicBezTo>
                      <a:cubicBezTo>
                        <a:pt x="4286" y="2206"/>
                        <a:pt x="3813" y="2678"/>
                        <a:pt x="3214" y="2678"/>
                      </a:cubicBezTo>
                      <a:cubicBezTo>
                        <a:pt x="2647" y="2678"/>
                        <a:pt x="2175" y="2206"/>
                        <a:pt x="2175" y="1670"/>
                      </a:cubicBezTo>
                      <a:cubicBezTo>
                        <a:pt x="2175" y="1166"/>
                        <a:pt x="2647" y="630"/>
                        <a:pt x="3214" y="630"/>
                      </a:cubicBezTo>
                      <a:close/>
                      <a:moveTo>
                        <a:pt x="3183" y="3403"/>
                      </a:moveTo>
                      <a:cubicBezTo>
                        <a:pt x="4538" y="3403"/>
                        <a:pt x="5609" y="4506"/>
                        <a:pt x="5609" y="5829"/>
                      </a:cubicBezTo>
                      <a:lnTo>
                        <a:pt x="5609" y="6931"/>
                      </a:lnTo>
                      <a:lnTo>
                        <a:pt x="757" y="6931"/>
                      </a:lnTo>
                      <a:lnTo>
                        <a:pt x="757" y="5829"/>
                      </a:lnTo>
                      <a:cubicBezTo>
                        <a:pt x="757" y="4506"/>
                        <a:pt x="1860" y="3403"/>
                        <a:pt x="3183" y="3403"/>
                      </a:cubicBezTo>
                      <a:close/>
                      <a:moveTo>
                        <a:pt x="3183" y="0"/>
                      </a:moveTo>
                      <a:cubicBezTo>
                        <a:pt x="2238" y="0"/>
                        <a:pt x="1419" y="788"/>
                        <a:pt x="1419" y="1733"/>
                      </a:cubicBezTo>
                      <a:cubicBezTo>
                        <a:pt x="1419" y="2206"/>
                        <a:pt x="1608" y="2678"/>
                        <a:pt x="1954" y="2993"/>
                      </a:cubicBezTo>
                      <a:cubicBezTo>
                        <a:pt x="820" y="3466"/>
                        <a:pt x="1" y="4569"/>
                        <a:pt x="1" y="5892"/>
                      </a:cubicBezTo>
                      <a:lnTo>
                        <a:pt x="1" y="7309"/>
                      </a:lnTo>
                      <a:cubicBezTo>
                        <a:pt x="64" y="7498"/>
                        <a:pt x="222" y="7656"/>
                        <a:pt x="442" y="7656"/>
                      </a:cubicBezTo>
                      <a:lnTo>
                        <a:pt x="6018" y="7656"/>
                      </a:lnTo>
                      <a:cubicBezTo>
                        <a:pt x="6207" y="7656"/>
                        <a:pt x="6365" y="7498"/>
                        <a:pt x="6365" y="7309"/>
                      </a:cubicBezTo>
                      <a:lnTo>
                        <a:pt x="6365" y="5892"/>
                      </a:lnTo>
                      <a:cubicBezTo>
                        <a:pt x="6365" y="4569"/>
                        <a:pt x="5546" y="3466"/>
                        <a:pt x="4412" y="2993"/>
                      </a:cubicBezTo>
                      <a:cubicBezTo>
                        <a:pt x="4758" y="2647"/>
                        <a:pt x="4947" y="2206"/>
                        <a:pt x="4947" y="1733"/>
                      </a:cubicBezTo>
                      <a:cubicBezTo>
                        <a:pt x="4947" y="788"/>
                        <a:pt x="4160" y="0"/>
                        <a:pt x="31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7" name="Google Shape;9272;p73">
                  <a:extLst>
                    <a:ext uri="{FF2B5EF4-FFF2-40B4-BE49-F238E27FC236}">
                      <a16:creationId xmlns:a16="http://schemas.microsoft.com/office/drawing/2014/main" id="{E80FE3D7-7084-B0EF-542C-D6F3FEA0519F}"/>
                    </a:ext>
                  </a:extLst>
                </p:cNvPr>
                <p:cNvSpPr/>
                <p:nvPr/>
              </p:nvSpPr>
              <p:spPr>
                <a:xfrm>
                  <a:off x="2280425" y="26822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82" y="662"/>
                      </a:moveTo>
                      <a:cubicBezTo>
                        <a:pt x="4506" y="662"/>
                        <a:pt x="5608" y="1764"/>
                        <a:pt x="5608" y="3088"/>
                      </a:cubicBezTo>
                      <a:cubicBezTo>
                        <a:pt x="5577" y="4442"/>
                        <a:pt x="4474" y="5545"/>
                        <a:pt x="3151" y="5545"/>
                      </a:cubicBezTo>
                      <a:cubicBezTo>
                        <a:pt x="2710" y="5545"/>
                        <a:pt x="2300" y="5419"/>
                        <a:pt x="1954" y="5230"/>
                      </a:cubicBezTo>
                      <a:cubicBezTo>
                        <a:pt x="1891" y="5198"/>
                        <a:pt x="1796" y="5198"/>
                        <a:pt x="1733" y="5198"/>
                      </a:cubicBezTo>
                      <a:lnTo>
                        <a:pt x="946" y="5388"/>
                      </a:lnTo>
                      <a:lnTo>
                        <a:pt x="1166" y="4663"/>
                      </a:lnTo>
                      <a:cubicBezTo>
                        <a:pt x="1198" y="4568"/>
                        <a:pt x="1166" y="4474"/>
                        <a:pt x="1135" y="4411"/>
                      </a:cubicBezTo>
                      <a:cubicBezTo>
                        <a:pt x="883" y="4001"/>
                        <a:pt x="725" y="3560"/>
                        <a:pt x="725" y="3088"/>
                      </a:cubicBezTo>
                      <a:cubicBezTo>
                        <a:pt x="725" y="1764"/>
                        <a:pt x="1828" y="662"/>
                        <a:pt x="3182" y="662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32" y="1418"/>
                        <a:pt x="32" y="3088"/>
                      </a:cubicBezTo>
                      <a:cubicBezTo>
                        <a:pt x="32" y="3655"/>
                        <a:pt x="158" y="4159"/>
                        <a:pt x="410" y="4631"/>
                      </a:cubicBezTo>
                      <a:lnTo>
                        <a:pt x="32" y="5766"/>
                      </a:lnTo>
                      <a:cubicBezTo>
                        <a:pt x="0" y="5892"/>
                        <a:pt x="32" y="6018"/>
                        <a:pt x="95" y="6144"/>
                      </a:cubicBezTo>
                      <a:cubicBezTo>
                        <a:pt x="189" y="6207"/>
                        <a:pt x="315" y="6238"/>
                        <a:pt x="473" y="6238"/>
                      </a:cubicBezTo>
                      <a:lnTo>
                        <a:pt x="1765" y="5923"/>
                      </a:lnTo>
                      <a:cubicBezTo>
                        <a:pt x="2206" y="6175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51"/>
                      </a:cubicBezTo>
                      <a:cubicBezTo>
                        <a:pt x="6238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8" name="Google Shape;9273;p73">
                  <a:extLst>
                    <a:ext uri="{FF2B5EF4-FFF2-40B4-BE49-F238E27FC236}">
                      <a16:creationId xmlns:a16="http://schemas.microsoft.com/office/drawing/2014/main" id="{A77668CA-A4CB-3CF5-BAB5-A7F97C1CD683}"/>
                    </a:ext>
                  </a:extLst>
                </p:cNvPr>
                <p:cNvSpPr/>
                <p:nvPr/>
              </p:nvSpPr>
              <p:spPr>
                <a:xfrm>
                  <a:off x="2349725" y="2725550"/>
                  <a:ext cx="1815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5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cubicBezTo>
                        <a:pt x="568" y="694"/>
                        <a:pt x="725" y="537"/>
                        <a:pt x="725" y="348"/>
                      </a:cubicBez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9" name="Google Shape;9274;p73">
                  <a:extLst>
                    <a:ext uri="{FF2B5EF4-FFF2-40B4-BE49-F238E27FC236}">
                      <a16:creationId xmlns:a16="http://schemas.microsoft.com/office/drawing/2014/main" id="{1B6398EC-6E3B-2DFA-22B5-DE8EA1B2CE33}"/>
                    </a:ext>
                  </a:extLst>
                </p:cNvPr>
                <p:cNvSpPr/>
                <p:nvPr/>
              </p:nvSpPr>
              <p:spPr>
                <a:xfrm>
                  <a:off x="2349725" y="2751550"/>
                  <a:ext cx="181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2112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79" y="2111"/>
                      </a:cubicBezTo>
                      <a:cubicBezTo>
                        <a:pt x="568" y="2111"/>
                        <a:pt x="725" y="1954"/>
                        <a:pt x="725" y="1733"/>
                      </a:cubicBezTo>
                      <a:lnTo>
                        <a:pt x="725" y="379"/>
                      </a:ln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49" name="Google Shape;9275;p73">
                <a:extLst>
                  <a:ext uri="{FF2B5EF4-FFF2-40B4-BE49-F238E27FC236}">
                    <a16:creationId xmlns:a16="http://schemas.microsoft.com/office/drawing/2014/main" id="{DAC96E46-686D-338A-7D00-5D2F4E8545F0}"/>
                  </a:ext>
                </a:extLst>
              </p:cNvPr>
              <p:cNvGrpSpPr/>
              <p:nvPr/>
            </p:nvGrpSpPr>
            <p:grpSpPr>
              <a:xfrm>
                <a:off x="6474398" y="1748451"/>
                <a:ext cx="501965" cy="379464"/>
                <a:chOff x="3962775" y="1990700"/>
                <a:chExt cx="296975" cy="224500"/>
              </a:xfrm>
              <a:grpFill/>
            </p:grpSpPr>
            <p:sp>
              <p:nvSpPr>
                <p:cNvPr id="382" name="Google Shape;9276;p73">
                  <a:extLst>
                    <a:ext uri="{FF2B5EF4-FFF2-40B4-BE49-F238E27FC236}">
                      <a16:creationId xmlns:a16="http://schemas.microsoft.com/office/drawing/2014/main" id="{BA7DCA75-4FDA-2F60-5981-814017AA8A85}"/>
                    </a:ext>
                  </a:extLst>
                </p:cNvPr>
                <p:cNvSpPr/>
                <p:nvPr/>
              </p:nvSpPr>
              <p:spPr>
                <a:xfrm>
                  <a:off x="4216400" y="2093100"/>
                  <a:ext cx="43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387" y="725"/>
                      </a:lnTo>
                      <a:cubicBezTo>
                        <a:pt x="1576" y="725"/>
                        <a:pt x="1733" y="568"/>
                        <a:pt x="1733" y="347"/>
                      </a:cubicBezTo>
                      <a:cubicBezTo>
                        <a:pt x="1702" y="158"/>
                        <a:pt x="1544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3" name="Google Shape;9277;p73">
                  <a:extLst>
                    <a:ext uri="{FF2B5EF4-FFF2-40B4-BE49-F238E27FC236}">
                      <a16:creationId xmlns:a16="http://schemas.microsoft.com/office/drawing/2014/main" id="{A11590E4-D831-288D-C326-19922630A553}"/>
                    </a:ext>
                  </a:extLst>
                </p:cNvPr>
                <p:cNvSpPr/>
                <p:nvPr/>
              </p:nvSpPr>
              <p:spPr>
                <a:xfrm>
                  <a:off x="4206950" y="2129325"/>
                  <a:ext cx="354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56" extrusionOk="0">
                      <a:moveTo>
                        <a:pt x="351" y="1"/>
                      </a:moveTo>
                      <a:cubicBezTo>
                        <a:pt x="260" y="1"/>
                        <a:pt x="174" y="32"/>
                        <a:pt x="127" y="95"/>
                      </a:cubicBezTo>
                      <a:cubicBezTo>
                        <a:pt x="1" y="221"/>
                        <a:pt x="1" y="410"/>
                        <a:pt x="127" y="568"/>
                      </a:cubicBezTo>
                      <a:lnTo>
                        <a:pt x="820" y="1261"/>
                      </a:lnTo>
                      <a:cubicBezTo>
                        <a:pt x="883" y="1324"/>
                        <a:pt x="969" y="1356"/>
                        <a:pt x="1056" y="1356"/>
                      </a:cubicBezTo>
                      <a:cubicBezTo>
                        <a:pt x="1143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99" y="95"/>
                      </a:lnTo>
                      <a:cubicBezTo>
                        <a:pt x="536" y="32"/>
                        <a:pt x="442" y="1"/>
                        <a:pt x="3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4" name="Google Shape;9278;p73">
                  <a:extLst>
                    <a:ext uri="{FF2B5EF4-FFF2-40B4-BE49-F238E27FC236}">
                      <a16:creationId xmlns:a16="http://schemas.microsoft.com/office/drawing/2014/main" id="{E70364CF-91E0-9B00-A560-33857AFC867D}"/>
                    </a:ext>
                  </a:extLst>
                </p:cNvPr>
                <p:cNvSpPr/>
                <p:nvPr/>
              </p:nvSpPr>
              <p:spPr>
                <a:xfrm>
                  <a:off x="4207750" y="2041900"/>
                  <a:ext cx="35450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80" extrusionOk="0">
                      <a:moveTo>
                        <a:pt x="1067" y="1"/>
                      </a:moveTo>
                      <a:cubicBezTo>
                        <a:pt x="977" y="1"/>
                        <a:pt x="882" y="32"/>
                        <a:pt x="819" y="95"/>
                      </a:cubicBezTo>
                      <a:lnTo>
                        <a:pt x="126" y="788"/>
                      </a:lnTo>
                      <a:cubicBezTo>
                        <a:pt x="0" y="914"/>
                        <a:pt x="0" y="1135"/>
                        <a:pt x="126" y="1261"/>
                      </a:cubicBezTo>
                      <a:cubicBezTo>
                        <a:pt x="189" y="1340"/>
                        <a:pt x="268" y="1379"/>
                        <a:pt x="351" y="1379"/>
                      </a:cubicBezTo>
                      <a:cubicBezTo>
                        <a:pt x="433" y="1379"/>
                        <a:pt x="520" y="1340"/>
                        <a:pt x="599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5"/>
                      </a:cubicBezTo>
                      <a:cubicBezTo>
                        <a:pt x="1244" y="32"/>
                        <a:pt x="1158" y="1"/>
                        <a:pt x="10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5" name="Google Shape;9279;p73">
                  <a:extLst>
                    <a:ext uri="{FF2B5EF4-FFF2-40B4-BE49-F238E27FC236}">
                      <a16:creationId xmlns:a16="http://schemas.microsoft.com/office/drawing/2014/main" id="{59CFBDFF-A573-37D4-4221-D035F3DB33F0}"/>
                    </a:ext>
                  </a:extLst>
                </p:cNvPr>
                <p:cNvSpPr/>
                <p:nvPr/>
              </p:nvSpPr>
              <p:spPr>
                <a:xfrm>
                  <a:off x="3962775" y="1990700"/>
                  <a:ext cx="2260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8980" extrusionOk="0">
                      <a:moveTo>
                        <a:pt x="1419" y="3403"/>
                      </a:moveTo>
                      <a:lnTo>
                        <a:pt x="1419" y="4790"/>
                      </a:lnTo>
                      <a:cubicBezTo>
                        <a:pt x="1009" y="4790"/>
                        <a:pt x="694" y="4506"/>
                        <a:pt x="694" y="4097"/>
                      </a:cubicBezTo>
                      <a:cubicBezTo>
                        <a:pt x="694" y="3719"/>
                        <a:pt x="1009" y="3403"/>
                        <a:pt x="1419" y="3403"/>
                      </a:cubicBezTo>
                      <a:close/>
                      <a:moveTo>
                        <a:pt x="4191" y="2710"/>
                      </a:moveTo>
                      <a:lnTo>
                        <a:pt x="4191" y="5483"/>
                      </a:lnTo>
                      <a:lnTo>
                        <a:pt x="2490" y="5483"/>
                      </a:lnTo>
                      <a:cubicBezTo>
                        <a:pt x="2269" y="5483"/>
                        <a:pt x="2112" y="5325"/>
                        <a:pt x="2112" y="5105"/>
                      </a:cubicBezTo>
                      <a:lnTo>
                        <a:pt x="2112" y="3088"/>
                      </a:lnTo>
                      <a:cubicBezTo>
                        <a:pt x="2112" y="2868"/>
                        <a:pt x="2269" y="2710"/>
                        <a:pt x="2490" y="2710"/>
                      </a:cubicBezTo>
                      <a:close/>
                      <a:moveTo>
                        <a:pt x="6995" y="1828"/>
                      </a:moveTo>
                      <a:lnTo>
                        <a:pt x="6995" y="6428"/>
                      </a:lnTo>
                      <a:cubicBezTo>
                        <a:pt x="6428" y="5924"/>
                        <a:pt x="5672" y="5609"/>
                        <a:pt x="4884" y="5514"/>
                      </a:cubicBezTo>
                      <a:lnTo>
                        <a:pt x="4884" y="2710"/>
                      </a:lnTo>
                      <a:cubicBezTo>
                        <a:pt x="5672" y="2647"/>
                        <a:pt x="6428" y="2332"/>
                        <a:pt x="6995" y="1828"/>
                      </a:cubicBezTo>
                      <a:close/>
                      <a:moveTo>
                        <a:pt x="8066" y="631"/>
                      </a:moveTo>
                      <a:cubicBezTo>
                        <a:pt x="8255" y="631"/>
                        <a:pt x="8413" y="789"/>
                        <a:pt x="8413" y="978"/>
                      </a:cubicBezTo>
                      <a:lnTo>
                        <a:pt x="8413" y="7216"/>
                      </a:lnTo>
                      <a:cubicBezTo>
                        <a:pt x="8413" y="7405"/>
                        <a:pt x="8255" y="7562"/>
                        <a:pt x="8066" y="7562"/>
                      </a:cubicBezTo>
                      <a:cubicBezTo>
                        <a:pt x="7877" y="7562"/>
                        <a:pt x="7720" y="7405"/>
                        <a:pt x="7720" y="7216"/>
                      </a:cubicBezTo>
                      <a:lnTo>
                        <a:pt x="7720" y="978"/>
                      </a:lnTo>
                      <a:cubicBezTo>
                        <a:pt x="7720" y="789"/>
                        <a:pt x="7877" y="631"/>
                        <a:pt x="8066" y="631"/>
                      </a:cubicBezTo>
                      <a:close/>
                      <a:moveTo>
                        <a:pt x="3498" y="6176"/>
                      </a:moveTo>
                      <a:lnTo>
                        <a:pt x="3498" y="7909"/>
                      </a:lnTo>
                      <a:cubicBezTo>
                        <a:pt x="3498" y="8129"/>
                        <a:pt x="3340" y="8287"/>
                        <a:pt x="3151" y="8287"/>
                      </a:cubicBezTo>
                      <a:cubicBezTo>
                        <a:pt x="2962" y="8287"/>
                        <a:pt x="2805" y="8129"/>
                        <a:pt x="2805" y="7909"/>
                      </a:cubicBezTo>
                      <a:lnTo>
                        <a:pt x="2805" y="6176"/>
                      </a:lnTo>
                      <a:close/>
                      <a:moveTo>
                        <a:pt x="8035" y="1"/>
                      </a:moveTo>
                      <a:cubicBezTo>
                        <a:pt x="7531" y="1"/>
                        <a:pt x="7090" y="411"/>
                        <a:pt x="6995" y="883"/>
                      </a:cubicBezTo>
                      <a:lnTo>
                        <a:pt x="6680" y="1198"/>
                      </a:lnTo>
                      <a:cubicBezTo>
                        <a:pt x="6144" y="1734"/>
                        <a:pt x="5325" y="2049"/>
                        <a:pt x="4538" y="2049"/>
                      </a:cubicBezTo>
                      <a:lnTo>
                        <a:pt x="2427" y="2049"/>
                      </a:lnTo>
                      <a:cubicBezTo>
                        <a:pt x="2017" y="2049"/>
                        <a:pt x="1608" y="2332"/>
                        <a:pt x="1450" y="2773"/>
                      </a:cubicBezTo>
                      <a:lnTo>
                        <a:pt x="1387" y="2773"/>
                      </a:lnTo>
                      <a:cubicBezTo>
                        <a:pt x="631" y="2773"/>
                        <a:pt x="1" y="3403"/>
                        <a:pt x="1" y="4128"/>
                      </a:cubicBezTo>
                      <a:cubicBezTo>
                        <a:pt x="1" y="4884"/>
                        <a:pt x="631" y="5514"/>
                        <a:pt x="1387" y="5514"/>
                      </a:cubicBezTo>
                      <a:lnTo>
                        <a:pt x="1450" y="5514"/>
                      </a:lnTo>
                      <a:cubicBezTo>
                        <a:pt x="1576" y="5798"/>
                        <a:pt x="1797" y="6018"/>
                        <a:pt x="2080" y="6144"/>
                      </a:cubicBezTo>
                      <a:lnTo>
                        <a:pt x="2080" y="7940"/>
                      </a:lnTo>
                      <a:cubicBezTo>
                        <a:pt x="2112" y="8507"/>
                        <a:pt x="2584" y="8980"/>
                        <a:pt x="3151" y="8980"/>
                      </a:cubicBezTo>
                      <a:cubicBezTo>
                        <a:pt x="3750" y="8980"/>
                        <a:pt x="4160" y="8507"/>
                        <a:pt x="4160" y="7972"/>
                      </a:cubicBezTo>
                      <a:lnTo>
                        <a:pt x="4160" y="6239"/>
                      </a:lnTo>
                      <a:lnTo>
                        <a:pt x="4538" y="6239"/>
                      </a:lnTo>
                      <a:cubicBezTo>
                        <a:pt x="5325" y="6239"/>
                        <a:pt x="6144" y="6554"/>
                        <a:pt x="6680" y="7090"/>
                      </a:cubicBezTo>
                      <a:lnTo>
                        <a:pt x="6995" y="7405"/>
                      </a:lnTo>
                      <a:cubicBezTo>
                        <a:pt x="7090" y="7909"/>
                        <a:pt x="7531" y="8287"/>
                        <a:pt x="8035" y="8287"/>
                      </a:cubicBezTo>
                      <a:cubicBezTo>
                        <a:pt x="8633" y="8287"/>
                        <a:pt x="9043" y="7814"/>
                        <a:pt x="9043" y="7247"/>
                      </a:cubicBezTo>
                      <a:lnTo>
                        <a:pt x="9043" y="1041"/>
                      </a:lnTo>
                      <a:cubicBezTo>
                        <a:pt x="9043" y="442"/>
                        <a:pt x="8570" y="1"/>
                        <a:pt x="803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50" name="Google Shape;9280;p73">
                <a:extLst>
                  <a:ext uri="{FF2B5EF4-FFF2-40B4-BE49-F238E27FC236}">
                    <a16:creationId xmlns:a16="http://schemas.microsoft.com/office/drawing/2014/main" id="{FE03A311-B5BD-61DA-2F63-D375E0A5EFBC}"/>
                  </a:ext>
                </a:extLst>
              </p:cNvPr>
              <p:cNvGrpSpPr/>
              <p:nvPr/>
            </p:nvGrpSpPr>
            <p:grpSpPr>
              <a:xfrm>
                <a:off x="6475075" y="2280968"/>
                <a:ext cx="500612" cy="500612"/>
                <a:chOff x="3963575" y="2317575"/>
                <a:chExt cx="296175" cy="296175"/>
              </a:xfrm>
              <a:grpFill/>
            </p:grpSpPr>
            <p:sp>
              <p:nvSpPr>
                <p:cNvPr id="366" name="Google Shape;9281;p73">
                  <a:extLst>
                    <a:ext uri="{FF2B5EF4-FFF2-40B4-BE49-F238E27FC236}">
                      <a16:creationId xmlns:a16="http://schemas.microsoft.com/office/drawing/2014/main" id="{E48A9BED-C02D-BD8B-9D66-06DD4B143ADE}"/>
                    </a:ext>
                  </a:extLst>
                </p:cNvPr>
                <p:cNvSpPr/>
                <p:nvPr/>
              </p:nvSpPr>
              <p:spPr>
                <a:xfrm>
                  <a:off x="3963575" y="2317575"/>
                  <a:ext cx="29617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47" extrusionOk="0">
                      <a:moveTo>
                        <a:pt x="9483" y="1418"/>
                      </a:moveTo>
                      <a:cubicBezTo>
                        <a:pt x="9672" y="1418"/>
                        <a:pt x="9830" y="1576"/>
                        <a:pt x="9830" y="1765"/>
                      </a:cubicBezTo>
                      <a:lnTo>
                        <a:pt x="9830" y="2836"/>
                      </a:lnTo>
                      <a:lnTo>
                        <a:pt x="788" y="2836"/>
                      </a:lnTo>
                      <a:lnTo>
                        <a:pt x="788" y="1765"/>
                      </a:lnTo>
                      <a:lnTo>
                        <a:pt x="725" y="1765"/>
                      </a:lnTo>
                      <a:cubicBezTo>
                        <a:pt x="725" y="1576"/>
                        <a:pt x="883" y="1418"/>
                        <a:pt x="1072" y="1418"/>
                      </a:cubicBezTo>
                      <a:lnTo>
                        <a:pt x="1418" y="1418"/>
                      </a:lnTo>
                      <a:lnTo>
                        <a:pt x="1418" y="1765"/>
                      </a:lnTo>
                      <a:cubicBezTo>
                        <a:pt x="1418" y="1954"/>
                        <a:pt x="1576" y="2143"/>
                        <a:pt x="1765" y="2143"/>
                      </a:cubicBezTo>
                      <a:cubicBezTo>
                        <a:pt x="1954" y="2143"/>
                        <a:pt x="2111" y="1954"/>
                        <a:pt x="2111" y="1765"/>
                      </a:cubicBezTo>
                      <a:lnTo>
                        <a:pt x="2111" y="1418"/>
                      </a:lnTo>
                      <a:lnTo>
                        <a:pt x="3498" y="1418"/>
                      </a:lnTo>
                      <a:lnTo>
                        <a:pt x="3498" y="1765"/>
                      </a:lnTo>
                      <a:cubicBezTo>
                        <a:pt x="3498" y="1954"/>
                        <a:pt x="3655" y="2143"/>
                        <a:pt x="3844" y="2143"/>
                      </a:cubicBezTo>
                      <a:cubicBezTo>
                        <a:pt x="4065" y="2143"/>
                        <a:pt x="4222" y="1954"/>
                        <a:pt x="4222" y="1765"/>
                      </a:cubicBezTo>
                      <a:lnTo>
                        <a:pt x="4222" y="1418"/>
                      </a:lnTo>
                      <a:lnTo>
                        <a:pt x="6333" y="1418"/>
                      </a:lnTo>
                      <a:lnTo>
                        <a:pt x="6333" y="1765"/>
                      </a:lnTo>
                      <a:cubicBezTo>
                        <a:pt x="6333" y="1954"/>
                        <a:pt x="6490" y="2143"/>
                        <a:pt x="6680" y="2143"/>
                      </a:cubicBezTo>
                      <a:cubicBezTo>
                        <a:pt x="6900" y="2143"/>
                        <a:pt x="7058" y="1954"/>
                        <a:pt x="7058" y="1765"/>
                      </a:cubicBezTo>
                      <a:lnTo>
                        <a:pt x="7058" y="1418"/>
                      </a:lnTo>
                      <a:lnTo>
                        <a:pt x="8412" y="1418"/>
                      </a:lnTo>
                      <a:lnTo>
                        <a:pt x="8412" y="1765"/>
                      </a:lnTo>
                      <a:cubicBezTo>
                        <a:pt x="8412" y="1954"/>
                        <a:pt x="8570" y="2143"/>
                        <a:pt x="8790" y="2143"/>
                      </a:cubicBezTo>
                      <a:cubicBezTo>
                        <a:pt x="8979" y="2143"/>
                        <a:pt x="9137" y="1954"/>
                        <a:pt x="9137" y="1765"/>
                      </a:cubicBezTo>
                      <a:lnTo>
                        <a:pt x="9137" y="1418"/>
                      </a:lnTo>
                      <a:close/>
                      <a:moveTo>
                        <a:pt x="9767" y="3497"/>
                      </a:moveTo>
                      <a:lnTo>
                        <a:pt x="9767" y="7026"/>
                      </a:lnTo>
                      <a:cubicBezTo>
                        <a:pt x="9641" y="7026"/>
                        <a:pt x="9546" y="6963"/>
                        <a:pt x="9420" y="6963"/>
                      </a:cubicBezTo>
                      <a:cubicBezTo>
                        <a:pt x="8066" y="6963"/>
                        <a:pt x="6963" y="8066"/>
                        <a:pt x="6963" y="9420"/>
                      </a:cubicBezTo>
                      <a:cubicBezTo>
                        <a:pt x="6963" y="9546"/>
                        <a:pt x="6963" y="9641"/>
                        <a:pt x="7026" y="9767"/>
                      </a:cubicBezTo>
                      <a:lnTo>
                        <a:pt x="1040" y="9767"/>
                      </a:lnTo>
                      <a:cubicBezTo>
                        <a:pt x="820" y="9767"/>
                        <a:pt x="662" y="9609"/>
                        <a:pt x="662" y="9420"/>
                      </a:cubicBezTo>
                      <a:lnTo>
                        <a:pt x="662" y="3497"/>
                      </a:lnTo>
                      <a:close/>
                      <a:moveTo>
                        <a:pt x="9420" y="7688"/>
                      </a:moveTo>
                      <a:cubicBezTo>
                        <a:pt x="10366" y="7688"/>
                        <a:pt x="11153" y="8475"/>
                        <a:pt x="11153" y="9420"/>
                      </a:cubicBezTo>
                      <a:cubicBezTo>
                        <a:pt x="11153" y="10397"/>
                        <a:pt x="10366" y="11185"/>
                        <a:pt x="9420" y="11185"/>
                      </a:cubicBezTo>
                      <a:cubicBezTo>
                        <a:pt x="8475" y="11185"/>
                        <a:pt x="7688" y="10397"/>
                        <a:pt x="7688" y="9420"/>
                      </a:cubicBezTo>
                      <a:cubicBezTo>
                        <a:pt x="7688" y="8475"/>
                        <a:pt x="8475" y="7688"/>
                        <a:pt x="9420" y="7688"/>
                      </a:cubicBez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lnTo>
                        <a:pt x="1387" y="725"/>
                      </a:lnTo>
                      <a:lnTo>
                        <a:pt x="1040" y="725"/>
                      </a:lnTo>
                      <a:cubicBezTo>
                        <a:pt x="442" y="725"/>
                        <a:pt x="0" y="1166"/>
                        <a:pt x="0" y="1733"/>
                      </a:cubicBezTo>
                      <a:lnTo>
                        <a:pt x="0" y="9389"/>
                      </a:lnTo>
                      <a:cubicBezTo>
                        <a:pt x="0" y="9956"/>
                        <a:pt x="473" y="10429"/>
                        <a:pt x="1040" y="10429"/>
                      </a:cubicBezTo>
                      <a:lnTo>
                        <a:pt x="7215" y="10429"/>
                      </a:lnTo>
                      <a:cubicBezTo>
                        <a:pt x="7593" y="11279"/>
                        <a:pt x="8444" y="11846"/>
                        <a:pt x="9420" y="11846"/>
                      </a:cubicBezTo>
                      <a:cubicBezTo>
                        <a:pt x="10744" y="11846"/>
                        <a:pt x="11846" y="10744"/>
                        <a:pt x="11846" y="9420"/>
                      </a:cubicBezTo>
                      <a:cubicBezTo>
                        <a:pt x="11846" y="8444"/>
                        <a:pt x="11311" y="7593"/>
                        <a:pt x="10492" y="7215"/>
                      </a:cubicBezTo>
                      <a:lnTo>
                        <a:pt x="10492" y="1733"/>
                      </a:lnTo>
                      <a:cubicBezTo>
                        <a:pt x="10492" y="1135"/>
                        <a:pt x="10019" y="725"/>
                        <a:pt x="9452" y="725"/>
                      </a:cubicBezTo>
                      <a:lnTo>
                        <a:pt x="9105" y="725"/>
                      </a:lnTo>
                      <a:lnTo>
                        <a:pt x="9105" y="347"/>
                      </a:lnTo>
                      <a:cubicBezTo>
                        <a:pt x="9105" y="158"/>
                        <a:pt x="8948" y="0"/>
                        <a:pt x="8759" y="0"/>
                      </a:cubicBezTo>
                      <a:cubicBezTo>
                        <a:pt x="8538" y="0"/>
                        <a:pt x="8381" y="158"/>
                        <a:pt x="8381" y="347"/>
                      </a:cubicBezTo>
                      <a:lnTo>
                        <a:pt x="8381" y="725"/>
                      </a:lnTo>
                      <a:lnTo>
                        <a:pt x="7026" y="725"/>
                      </a:lnTo>
                      <a:lnTo>
                        <a:pt x="7026" y="347"/>
                      </a:lnTo>
                      <a:cubicBezTo>
                        <a:pt x="7026" y="158"/>
                        <a:pt x="6869" y="0"/>
                        <a:pt x="6648" y="0"/>
                      </a:cubicBezTo>
                      <a:cubicBezTo>
                        <a:pt x="6459" y="0"/>
                        <a:pt x="6301" y="158"/>
                        <a:pt x="6301" y="347"/>
                      </a:cubicBezTo>
                      <a:lnTo>
                        <a:pt x="6301" y="725"/>
                      </a:lnTo>
                      <a:lnTo>
                        <a:pt x="4191" y="725"/>
                      </a:lnTo>
                      <a:lnTo>
                        <a:pt x="4191" y="347"/>
                      </a:lnTo>
                      <a:cubicBezTo>
                        <a:pt x="4191" y="158"/>
                        <a:pt x="4033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725"/>
                      </a:lnTo>
                      <a:lnTo>
                        <a:pt x="2080" y="725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7" name="Google Shape;9282;p73">
                  <a:extLst>
                    <a:ext uri="{FF2B5EF4-FFF2-40B4-BE49-F238E27FC236}">
                      <a16:creationId xmlns:a16="http://schemas.microsoft.com/office/drawing/2014/main" id="{A7B30985-1B46-128B-0537-EE1EE84F06D9}"/>
                    </a:ext>
                  </a:extLst>
                </p:cNvPr>
                <p:cNvSpPr/>
                <p:nvPr/>
              </p:nvSpPr>
              <p:spPr>
                <a:xfrm>
                  <a:off x="4190400" y="2526300"/>
                  <a:ext cx="3470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14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71"/>
                      </a:lnTo>
                      <a:cubicBezTo>
                        <a:pt x="1" y="1260"/>
                        <a:pt x="127" y="1418"/>
                        <a:pt x="347" y="1418"/>
                      </a:cubicBezTo>
                      <a:lnTo>
                        <a:pt x="1041" y="1418"/>
                      </a:lnTo>
                      <a:cubicBezTo>
                        <a:pt x="1261" y="1418"/>
                        <a:pt x="1387" y="1260"/>
                        <a:pt x="1387" y="1071"/>
                      </a:cubicBezTo>
                      <a:cubicBezTo>
                        <a:pt x="1387" y="882"/>
                        <a:pt x="1261" y="725"/>
                        <a:pt x="1041" y="725"/>
                      </a:cubicBezTo>
                      <a:lnTo>
                        <a:pt x="694" y="725"/>
                      </a:lnTo>
                      <a:lnTo>
                        <a:pt x="694" y="347"/>
                      </a:lnTo>
                      <a:cubicBezTo>
                        <a:pt x="694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8" name="Google Shape;9283;p73">
                  <a:extLst>
                    <a:ext uri="{FF2B5EF4-FFF2-40B4-BE49-F238E27FC236}">
                      <a16:creationId xmlns:a16="http://schemas.microsoft.com/office/drawing/2014/main" id="{270504D9-10B6-6785-C1A9-9BFA7BD7EFEC}"/>
                    </a:ext>
                  </a:extLst>
                </p:cNvPr>
                <p:cNvSpPr/>
                <p:nvPr/>
              </p:nvSpPr>
              <p:spPr>
                <a:xfrm>
                  <a:off x="3998225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9" name="Google Shape;9284;p73">
                  <a:extLst>
                    <a:ext uri="{FF2B5EF4-FFF2-40B4-BE49-F238E27FC236}">
                      <a16:creationId xmlns:a16="http://schemas.microsoft.com/office/drawing/2014/main" id="{D18994EF-94A8-8CF9-B515-A5B20FC7B389}"/>
                    </a:ext>
                  </a:extLst>
                </p:cNvPr>
                <p:cNvSpPr/>
                <p:nvPr/>
              </p:nvSpPr>
              <p:spPr>
                <a:xfrm>
                  <a:off x="4050225" y="24215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0" name="Google Shape;9285;p73">
                  <a:extLst>
                    <a:ext uri="{FF2B5EF4-FFF2-40B4-BE49-F238E27FC236}">
                      <a16:creationId xmlns:a16="http://schemas.microsoft.com/office/drawing/2014/main" id="{E6D703EA-EAE2-1F06-D8E8-0055F7256B31}"/>
                    </a:ext>
                  </a:extLst>
                </p:cNvPr>
                <p:cNvSpPr/>
                <p:nvPr/>
              </p:nvSpPr>
              <p:spPr>
                <a:xfrm>
                  <a:off x="410220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1" name="Google Shape;9286;p73">
                  <a:extLst>
                    <a:ext uri="{FF2B5EF4-FFF2-40B4-BE49-F238E27FC236}">
                      <a16:creationId xmlns:a16="http://schemas.microsoft.com/office/drawing/2014/main" id="{F5FA4075-3F5E-ABD3-8660-88F0B916DAF3}"/>
                    </a:ext>
                  </a:extLst>
                </p:cNvPr>
                <p:cNvSpPr/>
                <p:nvPr/>
              </p:nvSpPr>
              <p:spPr>
                <a:xfrm>
                  <a:off x="415575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2" name="Google Shape;9287;p73">
                  <a:extLst>
                    <a:ext uri="{FF2B5EF4-FFF2-40B4-BE49-F238E27FC236}">
                      <a16:creationId xmlns:a16="http://schemas.microsoft.com/office/drawing/2014/main" id="{34A0FD3F-CD4C-3F20-2F52-F29197FCA969}"/>
                    </a:ext>
                  </a:extLst>
                </p:cNvPr>
                <p:cNvSpPr/>
                <p:nvPr/>
              </p:nvSpPr>
              <p:spPr>
                <a:xfrm>
                  <a:off x="3998225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3" name="Google Shape;9288;p73">
                  <a:extLst>
                    <a:ext uri="{FF2B5EF4-FFF2-40B4-BE49-F238E27FC236}">
                      <a16:creationId xmlns:a16="http://schemas.microsoft.com/office/drawing/2014/main" id="{ABDDE572-E2CA-2B53-7789-CC33113A800F}"/>
                    </a:ext>
                  </a:extLst>
                </p:cNvPr>
                <p:cNvSpPr/>
                <p:nvPr/>
              </p:nvSpPr>
              <p:spPr>
                <a:xfrm>
                  <a:off x="4050225" y="2456975"/>
                  <a:ext cx="354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8"/>
                        <a:pt x="1418" y="379"/>
                      </a:cubicBezTo>
                      <a:cubicBezTo>
                        <a:pt x="1418" y="158"/>
                        <a:pt x="1260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4" name="Google Shape;9289;p73">
                  <a:extLst>
                    <a:ext uri="{FF2B5EF4-FFF2-40B4-BE49-F238E27FC236}">
                      <a16:creationId xmlns:a16="http://schemas.microsoft.com/office/drawing/2014/main" id="{311058AF-ECC1-9D3C-AFCE-9B6F075C2C33}"/>
                    </a:ext>
                  </a:extLst>
                </p:cNvPr>
                <p:cNvSpPr/>
                <p:nvPr/>
              </p:nvSpPr>
              <p:spPr>
                <a:xfrm>
                  <a:off x="410220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5" name="Google Shape;9290;p73">
                  <a:extLst>
                    <a:ext uri="{FF2B5EF4-FFF2-40B4-BE49-F238E27FC236}">
                      <a16:creationId xmlns:a16="http://schemas.microsoft.com/office/drawing/2014/main" id="{09E5F754-1DD9-7319-85BD-5D4BA092C4AC}"/>
                    </a:ext>
                  </a:extLst>
                </p:cNvPr>
                <p:cNvSpPr/>
                <p:nvPr/>
              </p:nvSpPr>
              <p:spPr>
                <a:xfrm>
                  <a:off x="415575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6" name="Google Shape;9291;p73">
                  <a:extLst>
                    <a:ext uri="{FF2B5EF4-FFF2-40B4-BE49-F238E27FC236}">
                      <a16:creationId xmlns:a16="http://schemas.microsoft.com/office/drawing/2014/main" id="{E317B784-278B-1729-3FB2-666A8A307C92}"/>
                    </a:ext>
                  </a:extLst>
                </p:cNvPr>
                <p:cNvSpPr/>
                <p:nvPr/>
              </p:nvSpPr>
              <p:spPr>
                <a:xfrm>
                  <a:off x="3998225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7" name="Google Shape;9292;p73">
                  <a:extLst>
                    <a:ext uri="{FF2B5EF4-FFF2-40B4-BE49-F238E27FC236}">
                      <a16:creationId xmlns:a16="http://schemas.microsoft.com/office/drawing/2014/main" id="{819E1106-9A48-3A6C-C2E9-A07A4187C011}"/>
                    </a:ext>
                  </a:extLst>
                </p:cNvPr>
                <p:cNvSpPr/>
                <p:nvPr/>
              </p:nvSpPr>
              <p:spPr>
                <a:xfrm>
                  <a:off x="4050225" y="24916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8" name="Google Shape;9293;p73">
                  <a:extLst>
                    <a:ext uri="{FF2B5EF4-FFF2-40B4-BE49-F238E27FC236}">
                      <a16:creationId xmlns:a16="http://schemas.microsoft.com/office/drawing/2014/main" id="{9AE5388A-D62C-6176-3EC8-8F8335DCE3D6}"/>
                    </a:ext>
                  </a:extLst>
                </p:cNvPr>
                <p:cNvSpPr/>
                <p:nvPr/>
              </p:nvSpPr>
              <p:spPr>
                <a:xfrm>
                  <a:off x="4102200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9" name="Google Shape;9294;p73">
                  <a:extLst>
                    <a:ext uri="{FF2B5EF4-FFF2-40B4-BE49-F238E27FC236}">
                      <a16:creationId xmlns:a16="http://schemas.microsoft.com/office/drawing/2014/main" id="{702DF2D5-C8E3-8AF7-AC86-288F235D9516}"/>
                    </a:ext>
                  </a:extLst>
                </p:cNvPr>
                <p:cNvSpPr/>
                <p:nvPr/>
              </p:nvSpPr>
              <p:spPr>
                <a:xfrm>
                  <a:off x="3998225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0" name="Google Shape;9295;p73">
                  <a:extLst>
                    <a:ext uri="{FF2B5EF4-FFF2-40B4-BE49-F238E27FC236}">
                      <a16:creationId xmlns:a16="http://schemas.microsoft.com/office/drawing/2014/main" id="{BD4E6A27-F520-A07E-CF9A-184692E308CF}"/>
                    </a:ext>
                  </a:extLst>
                </p:cNvPr>
                <p:cNvSpPr/>
                <p:nvPr/>
              </p:nvSpPr>
              <p:spPr>
                <a:xfrm>
                  <a:off x="4050225" y="252630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1" name="Google Shape;9296;p73">
                  <a:extLst>
                    <a:ext uri="{FF2B5EF4-FFF2-40B4-BE49-F238E27FC236}">
                      <a16:creationId xmlns:a16="http://schemas.microsoft.com/office/drawing/2014/main" id="{BDA26F09-939B-7AC8-635B-4A09FC31ADD1}"/>
                    </a:ext>
                  </a:extLst>
                </p:cNvPr>
                <p:cNvSpPr/>
                <p:nvPr/>
              </p:nvSpPr>
              <p:spPr>
                <a:xfrm>
                  <a:off x="4102200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51" name="Google Shape;9297;p73">
                <a:extLst>
                  <a:ext uri="{FF2B5EF4-FFF2-40B4-BE49-F238E27FC236}">
                    <a16:creationId xmlns:a16="http://schemas.microsoft.com/office/drawing/2014/main" id="{B7CF4366-B942-42A0-574F-740F24FAE7BF}"/>
                  </a:ext>
                </a:extLst>
              </p:cNvPr>
              <p:cNvGrpSpPr/>
              <p:nvPr/>
            </p:nvGrpSpPr>
            <p:grpSpPr>
              <a:xfrm>
                <a:off x="6475075" y="2925316"/>
                <a:ext cx="500612" cy="499261"/>
                <a:chOff x="3962775" y="2683025"/>
                <a:chExt cx="296175" cy="295375"/>
              </a:xfrm>
              <a:grpFill/>
            </p:grpSpPr>
            <p:sp>
              <p:nvSpPr>
                <p:cNvPr id="363" name="Google Shape;9298;p73">
                  <a:extLst>
                    <a:ext uri="{FF2B5EF4-FFF2-40B4-BE49-F238E27FC236}">
                      <a16:creationId xmlns:a16="http://schemas.microsoft.com/office/drawing/2014/main" id="{9F91264B-1F28-5677-C3A5-B7A7AD2F8B9F}"/>
                    </a:ext>
                  </a:extLst>
                </p:cNvPr>
                <p:cNvSpPr/>
                <p:nvPr/>
              </p:nvSpPr>
              <p:spPr>
                <a:xfrm>
                  <a:off x="3962775" y="2838200"/>
                  <a:ext cx="296175" cy="14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5608" extrusionOk="0">
                      <a:moveTo>
                        <a:pt x="3530" y="3466"/>
                      </a:moveTo>
                      <a:lnTo>
                        <a:pt x="3530" y="4883"/>
                      </a:lnTo>
                      <a:lnTo>
                        <a:pt x="757" y="4883"/>
                      </a:lnTo>
                      <a:lnTo>
                        <a:pt x="757" y="3466"/>
                      </a:lnTo>
                      <a:close/>
                      <a:moveTo>
                        <a:pt x="7688" y="725"/>
                      </a:moveTo>
                      <a:lnTo>
                        <a:pt x="7688" y="4883"/>
                      </a:lnTo>
                      <a:lnTo>
                        <a:pt x="4223" y="4883"/>
                      </a:lnTo>
                      <a:lnTo>
                        <a:pt x="4223" y="725"/>
                      </a:lnTo>
                      <a:close/>
                      <a:moveTo>
                        <a:pt x="11185" y="2111"/>
                      </a:moveTo>
                      <a:lnTo>
                        <a:pt x="11185" y="4883"/>
                      </a:lnTo>
                      <a:lnTo>
                        <a:pt x="8381" y="4883"/>
                      </a:lnTo>
                      <a:lnTo>
                        <a:pt x="8381" y="2111"/>
                      </a:lnTo>
                      <a:close/>
                      <a:moveTo>
                        <a:pt x="3845" y="0"/>
                      </a:moveTo>
                      <a:cubicBezTo>
                        <a:pt x="3656" y="0"/>
                        <a:pt x="3498" y="158"/>
                        <a:pt x="3498" y="378"/>
                      </a:cubicBezTo>
                      <a:lnTo>
                        <a:pt x="3498" y="2804"/>
                      </a:lnTo>
                      <a:lnTo>
                        <a:pt x="348" y="2804"/>
                      </a:lnTo>
                      <a:cubicBezTo>
                        <a:pt x="158" y="2804"/>
                        <a:pt x="1" y="2962"/>
                        <a:pt x="1" y="3151"/>
                      </a:cubicBezTo>
                      <a:lnTo>
                        <a:pt x="1" y="5261"/>
                      </a:lnTo>
                      <a:cubicBezTo>
                        <a:pt x="1" y="5450"/>
                        <a:pt x="158" y="5608"/>
                        <a:pt x="348" y="5608"/>
                      </a:cubicBezTo>
                      <a:lnTo>
                        <a:pt x="11500" y="5608"/>
                      </a:lnTo>
                      <a:cubicBezTo>
                        <a:pt x="11689" y="5608"/>
                        <a:pt x="11847" y="5450"/>
                        <a:pt x="11847" y="5261"/>
                      </a:cubicBezTo>
                      <a:lnTo>
                        <a:pt x="11847" y="1733"/>
                      </a:lnTo>
                      <a:cubicBezTo>
                        <a:pt x="11847" y="1544"/>
                        <a:pt x="11689" y="1386"/>
                        <a:pt x="11532" y="1386"/>
                      </a:cubicBezTo>
                      <a:lnTo>
                        <a:pt x="8381" y="1386"/>
                      </a:lnTo>
                      <a:lnTo>
                        <a:pt x="8381" y="378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4" name="Google Shape;9299;p73">
                  <a:extLst>
                    <a:ext uri="{FF2B5EF4-FFF2-40B4-BE49-F238E27FC236}">
                      <a16:creationId xmlns:a16="http://schemas.microsoft.com/office/drawing/2014/main" id="{8A6478DB-DA62-24B6-781A-49FD5A7E2C1E}"/>
                    </a:ext>
                  </a:extLst>
                </p:cNvPr>
                <p:cNvSpPr/>
                <p:nvPr/>
              </p:nvSpPr>
              <p:spPr>
                <a:xfrm>
                  <a:off x="4051000" y="268302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62"/>
                      </a:moveTo>
                      <a:cubicBezTo>
                        <a:pt x="2804" y="662"/>
                        <a:pt x="3120" y="977"/>
                        <a:pt x="3120" y="1387"/>
                      </a:cubicBezTo>
                      <a:cubicBezTo>
                        <a:pt x="3120" y="1765"/>
                        <a:pt x="2804" y="2080"/>
                        <a:pt x="2426" y="2080"/>
                      </a:cubicBezTo>
                      <a:cubicBezTo>
                        <a:pt x="2017" y="2080"/>
                        <a:pt x="1702" y="1765"/>
                        <a:pt x="1702" y="1387"/>
                      </a:cubicBezTo>
                      <a:cubicBezTo>
                        <a:pt x="1702" y="977"/>
                        <a:pt x="2017" y="662"/>
                        <a:pt x="2426" y="662"/>
                      </a:cubicBezTo>
                      <a:close/>
                      <a:moveTo>
                        <a:pt x="2426" y="2742"/>
                      </a:moveTo>
                      <a:cubicBezTo>
                        <a:pt x="3340" y="2742"/>
                        <a:pt x="4128" y="3529"/>
                        <a:pt x="4128" y="4474"/>
                      </a:cubicBezTo>
                      <a:lnTo>
                        <a:pt x="4128" y="4852"/>
                      </a:lnTo>
                      <a:lnTo>
                        <a:pt x="694" y="4852"/>
                      </a:lnTo>
                      <a:lnTo>
                        <a:pt x="694" y="4474"/>
                      </a:lnTo>
                      <a:cubicBezTo>
                        <a:pt x="694" y="3498"/>
                        <a:pt x="1481" y="2742"/>
                        <a:pt x="2426" y="2742"/>
                      </a:cubicBezTo>
                      <a:close/>
                      <a:moveTo>
                        <a:pt x="2489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3"/>
                        <a:pt x="1229" y="2049"/>
                        <a:pt x="1450" y="2269"/>
                      </a:cubicBezTo>
                      <a:cubicBezTo>
                        <a:pt x="568" y="2679"/>
                        <a:pt x="1" y="3498"/>
                        <a:pt x="1" y="4474"/>
                      </a:cubicBezTo>
                      <a:lnTo>
                        <a:pt x="1" y="5199"/>
                      </a:lnTo>
                      <a:cubicBezTo>
                        <a:pt x="1" y="5388"/>
                        <a:pt x="158" y="5546"/>
                        <a:pt x="379" y="5546"/>
                      </a:cubicBezTo>
                      <a:lnTo>
                        <a:pt x="4537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48" y="2679"/>
                        <a:pt x="3529" y="2269"/>
                      </a:cubicBezTo>
                      <a:cubicBezTo>
                        <a:pt x="3750" y="2049"/>
                        <a:pt x="3876" y="1733"/>
                        <a:pt x="3876" y="1387"/>
                      </a:cubicBezTo>
                      <a:cubicBezTo>
                        <a:pt x="3876" y="631"/>
                        <a:pt x="3246" y="1"/>
                        <a:pt x="248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5" name="Google Shape;9300;p73">
                  <a:extLst>
                    <a:ext uri="{FF2B5EF4-FFF2-40B4-BE49-F238E27FC236}">
                      <a16:creationId xmlns:a16="http://schemas.microsoft.com/office/drawing/2014/main" id="{C7298F10-ED3D-7DFE-9B3B-11ECE6A8CD3F}"/>
                    </a:ext>
                  </a:extLst>
                </p:cNvPr>
                <p:cNvSpPr/>
                <p:nvPr/>
              </p:nvSpPr>
              <p:spPr>
                <a:xfrm>
                  <a:off x="4084875" y="2873200"/>
                  <a:ext cx="52800" cy="6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791" extrusionOk="0">
                      <a:moveTo>
                        <a:pt x="1095" y="0"/>
                      </a:moveTo>
                      <a:cubicBezTo>
                        <a:pt x="1001" y="0"/>
                        <a:pt x="903" y="28"/>
                        <a:pt x="819" y="112"/>
                      </a:cubicBezTo>
                      <a:lnTo>
                        <a:pt x="126" y="805"/>
                      </a:lnTo>
                      <a:cubicBezTo>
                        <a:pt x="0" y="931"/>
                        <a:pt x="0" y="1184"/>
                        <a:pt x="126" y="1278"/>
                      </a:cubicBezTo>
                      <a:cubicBezTo>
                        <a:pt x="205" y="1341"/>
                        <a:pt x="292" y="1373"/>
                        <a:pt x="378" y="1373"/>
                      </a:cubicBezTo>
                      <a:cubicBezTo>
                        <a:pt x="465" y="1373"/>
                        <a:pt x="552" y="1341"/>
                        <a:pt x="630" y="1278"/>
                      </a:cubicBezTo>
                      <a:lnTo>
                        <a:pt x="756" y="1184"/>
                      </a:lnTo>
                      <a:lnTo>
                        <a:pt x="756" y="2066"/>
                      </a:lnTo>
                      <a:lnTo>
                        <a:pt x="378" y="2066"/>
                      </a:lnTo>
                      <a:cubicBezTo>
                        <a:pt x="189" y="2066"/>
                        <a:pt x="32" y="2223"/>
                        <a:pt x="32" y="2444"/>
                      </a:cubicBezTo>
                      <a:cubicBezTo>
                        <a:pt x="32" y="2633"/>
                        <a:pt x="189" y="2790"/>
                        <a:pt x="378" y="2790"/>
                      </a:cubicBezTo>
                      <a:lnTo>
                        <a:pt x="1765" y="2790"/>
                      </a:lnTo>
                      <a:cubicBezTo>
                        <a:pt x="1954" y="2790"/>
                        <a:pt x="2111" y="2633"/>
                        <a:pt x="2111" y="2444"/>
                      </a:cubicBezTo>
                      <a:cubicBezTo>
                        <a:pt x="2111" y="2223"/>
                        <a:pt x="1954" y="2066"/>
                        <a:pt x="1765" y="2066"/>
                      </a:cubicBezTo>
                      <a:lnTo>
                        <a:pt x="1418" y="2066"/>
                      </a:lnTo>
                      <a:lnTo>
                        <a:pt x="1418" y="333"/>
                      </a:lnTo>
                      <a:cubicBezTo>
                        <a:pt x="1418" y="175"/>
                        <a:pt x="1323" y="81"/>
                        <a:pt x="1229" y="18"/>
                      </a:cubicBezTo>
                      <a:cubicBezTo>
                        <a:pt x="1187" y="7"/>
                        <a:pt x="1141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52" name="Google Shape;9301;p73">
                <a:extLst>
                  <a:ext uri="{FF2B5EF4-FFF2-40B4-BE49-F238E27FC236}">
                    <a16:creationId xmlns:a16="http://schemas.microsoft.com/office/drawing/2014/main" id="{3A59CEE5-9441-23C6-BB25-9C579A9A9939}"/>
                  </a:ext>
                </a:extLst>
              </p:cNvPr>
              <p:cNvSpPr/>
              <p:nvPr/>
            </p:nvSpPr>
            <p:spPr>
              <a:xfrm>
                <a:off x="9643409" y="1688548"/>
                <a:ext cx="507290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815" extrusionOk="0">
                    <a:moveTo>
                      <a:pt x="6003" y="693"/>
                    </a:moveTo>
                    <a:cubicBezTo>
                      <a:pt x="6089" y="693"/>
                      <a:pt x="6176" y="725"/>
                      <a:pt x="6239" y="788"/>
                    </a:cubicBezTo>
                    <a:lnTo>
                      <a:pt x="8444" y="2993"/>
                    </a:lnTo>
                    <a:lnTo>
                      <a:pt x="7972" y="3466"/>
                    </a:lnTo>
                    <a:lnTo>
                      <a:pt x="7751" y="3214"/>
                    </a:lnTo>
                    <a:cubicBezTo>
                      <a:pt x="7562" y="3025"/>
                      <a:pt x="7279" y="2899"/>
                      <a:pt x="6995" y="2899"/>
                    </a:cubicBezTo>
                    <a:cubicBezTo>
                      <a:pt x="6711" y="2899"/>
                      <a:pt x="6459" y="3025"/>
                      <a:pt x="6239" y="3214"/>
                    </a:cubicBezTo>
                    <a:cubicBezTo>
                      <a:pt x="5861" y="3623"/>
                      <a:pt x="5861" y="4285"/>
                      <a:pt x="6239" y="4663"/>
                    </a:cubicBezTo>
                    <a:lnTo>
                      <a:pt x="6491" y="4915"/>
                    </a:lnTo>
                    <a:lnTo>
                      <a:pt x="6018" y="5388"/>
                    </a:lnTo>
                    <a:lnTo>
                      <a:pt x="5262" y="4631"/>
                    </a:lnTo>
                    <a:cubicBezTo>
                      <a:pt x="5199" y="4568"/>
                      <a:pt x="5113" y="4537"/>
                      <a:pt x="5026" y="4537"/>
                    </a:cubicBezTo>
                    <a:cubicBezTo>
                      <a:pt x="4939" y="4537"/>
                      <a:pt x="4853" y="4568"/>
                      <a:pt x="4790" y="4631"/>
                    </a:cubicBezTo>
                    <a:lnTo>
                      <a:pt x="4317" y="5104"/>
                    </a:lnTo>
                    <a:cubicBezTo>
                      <a:pt x="4254" y="5167"/>
                      <a:pt x="4167" y="5198"/>
                      <a:pt x="4081" y="5198"/>
                    </a:cubicBezTo>
                    <a:cubicBezTo>
                      <a:pt x="3994" y="5198"/>
                      <a:pt x="3907" y="5167"/>
                      <a:pt x="3844" y="5104"/>
                    </a:cubicBezTo>
                    <a:cubicBezTo>
                      <a:pt x="3718" y="4978"/>
                      <a:pt x="3718" y="4757"/>
                      <a:pt x="3844" y="4631"/>
                    </a:cubicBezTo>
                    <a:lnTo>
                      <a:pt x="4317" y="4159"/>
                    </a:lnTo>
                    <a:cubicBezTo>
                      <a:pt x="4443" y="4033"/>
                      <a:pt x="4443" y="3812"/>
                      <a:pt x="4317" y="3686"/>
                    </a:cubicBezTo>
                    <a:lnTo>
                      <a:pt x="3624" y="2993"/>
                    </a:lnTo>
                    <a:lnTo>
                      <a:pt x="5766" y="788"/>
                    </a:lnTo>
                    <a:cubicBezTo>
                      <a:pt x="5829" y="725"/>
                      <a:pt x="5916" y="693"/>
                      <a:pt x="6003" y="693"/>
                    </a:cubicBezTo>
                    <a:close/>
                    <a:moveTo>
                      <a:pt x="3088" y="3466"/>
                    </a:moveTo>
                    <a:lnTo>
                      <a:pt x="3561" y="3938"/>
                    </a:lnTo>
                    <a:lnTo>
                      <a:pt x="3340" y="4159"/>
                    </a:lnTo>
                    <a:cubicBezTo>
                      <a:pt x="2931" y="4568"/>
                      <a:pt x="2931" y="5230"/>
                      <a:pt x="3340" y="5608"/>
                    </a:cubicBezTo>
                    <a:cubicBezTo>
                      <a:pt x="3529" y="5813"/>
                      <a:pt x="3797" y="5915"/>
                      <a:pt x="4065" y="5915"/>
                    </a:cubicBezTo>
                    <a:cubicBezTo>
                      <a:pt x="4333" y="5915"/>
                      <a:pt x="4601" y="5813"/>
                      <a:pt x="4790" y="5608"/>
                    </a:cubicBezTo>
                    <a:lnTo>
                      <a:pt x="5042" y="5388"/>
                    </a:lnTo>
                    <a:lnTo>
                      <a:pt x="5514" y="5860"/>
                    </a:lnTo>
                    <a:lnTo>
                      <a:pt x="4758" y="6616"/>
                    </a:lnTo>
                    <a:cubicBezTo>
                      <a:pt x="4632" y="6711"/>
                      <a:pt x="4632" y="6963"/>
                      <a:pt x="4758" y="7089"/>
                    </a:cubicBezTo>
                    <a:lnTo>
                      <a:pt x="5231" y="7561"/>
                    </a:lnTo>
                    <a:cubicBezTo>
                      <a:pt x="5357" y="7656"/>
                      <a:pt x="5357" y="7908"/>
                      <a:pt x="5231" y="8002"/>
                    </a:cubicBezTo>
                    <a:cubicBezTo>
                      <a:pt x="5168" y="8065"/>
                      <a:pt x="5081" y="8097"/>
                      <a:pt x="4994" y="8097"/>
                    </a:cubicBezTo>
                    <a:cubicBezTo>
                      <a:pt x="4908" y="8097"/>
                      <a:pt x="4821" y="8065"/>
                      <a:pt x="4758" y="8002"/>
                    </a:cubicBezTo>
                    <a:lnTo>
                      <a:pt x="4286" y="7561"/>
                    </a:lnTo>
                    <a:cubicBezTo>
                      <a:pt x="4223" y="7498"/>
                      <a:pt x="4136" y="7467"/>
                      <a:pt x="4049" y="7467"/>
                    </a:cubicBezTo>
                    <a:cubicBezTo>
                      <a:pt x="3963" y="7467"/>
                      <a:pt x="3876" y="7498"/>
                      <a:pt x="3813" y="7561"/>
                    </a:cubicBezTo>
                    <a:lnTo>
                      <a:pt x="3088" y="8254"/>
                    </a:lnTo>
                    <a:lnTo>
                      <a:pt x="883" y="6049"/>
                    </a:lnTo>
                    <a:cubicBezTo>
                      <a:pt x="789" y="6018"/>
                      <a:pt x="789" y="5829"/>
                      <a:pt x="883" y="5671"/>
                    </a:cubicBezTo>
                    <a:lnTo>
                      <a:pt x="3088" y="3466"/>
                    </a:lnTo>
                    <a:close/>
                    <a:moveTo>
                      <a:pt x="8917" y="3529"/>
                    </a:moveTo>
                    <a:lnTo>
                      <a:pt x="11122" y="5671"/>
                    </a:lnTo>
                    <a:cubicBezTo>
                      <a:pt x="11248" y="5766"/>
                      <a:pt x="11248" y="6018"/>
                      <a:pt x="11122" y="6144"/>
                    </a:cubicBezTo>
                    <a:lnTo>
                      <a:pt x="8917" y="8349"/>
                    </a:lnTo>
                    <a:lnTo>
                      <a:pt x="8444" y="7876"/>
                    </a:lnTo>
                    <a:lnTo>
                      <a:pt x="8696" y="7624"/>
                    </a:lnTo>
                    <a:cubicBezTo>
                      <a:pt x="9074" y="7246"/>
                      <a:pt x="9074" y="6553"/>
                      <a:pt x="8696" y="6175"/>
                    </a:cubicBezTo>
                    <a:cubicBezTo>
                      <a:pt x="8491" y="5970"/>
                      <a:pt x="8224" y="5868"/>
                      <a:pt x="7956" y="5868"/>
                    </a:cubicBezTo>
                    <a:cubicBezTo>
                      <a:pt x="7688" y="5868"/>
                      <a:pt x="7420" y="5970"/>
                      <a:pt x="7216" y="6175"/>
                    </a:cubicBezTo>
                    <a:lnTo>
                      <a:pt x="6995" y="6396"/>
                    </a:lnTo>
                    <a:lnTo>
                      <a:pt x="6522" y="5923"/>
                    </a:lnTo>
                    <a:lnTo>
                      <a:pt x="7279" y="5198"/>
                    </a:lnTo>
                    <a:cubicBezTo>
                      <a:pt x="7373" y="5072"/>
                      <a:pt x="7373" y="4820"/>
                      <a:pt x="7279" y="4726"/>
                    </a:cubicBezTo>
                    <a:lnTo>
                      <a:pt x="6806" y="4222"/>
                    </a:lnTo>
                    <a:cubicBezTo>
                      <a:pt x="6680" y="4127"/>
                      <a:pt x="6680" y="3875"/>
                      <a:pt x="6806" y="3749"/>
                    </a:cubicBezTo>
                    <a:cubicBezTo>
                      <a:pt x="6869" y="3686"/>
                      <a:pt x="6963" y="3655"/>
                      <a:pt x="7026" y="3655"/>
                    </a:cubicBezTo>
                    <a:cubicBezTo>
                      <a:pt x="7121" y="3655"/>
                      <a:pt x="7216" y="3686"/>
                      <a:pt x="7279" y="3749"/>
                    </a:cubicBezTo>
                    <a:lnTo>
                      <a:pt x="7751" y="4222"/>
                    </a:lnTo>
                    <a:cubicBezTo>
                      <a:pt x="7798" y="4285"/>
                      <a:pt x="7885" y="4316"/>
                      <a:pt x="7976" y="4316"/>
                    </a:cubicBezTo>
                    <a:cubicBezTo>
                      <a:pt x="8066" y="4316"/>
                      <a:pt x="8161" y="4285"/>
                      <a:pt x="8224" y="4222"/>
                    </a:cubicBezTo>
                    <a:lnTo>
                      <a:pt x="8917" y="3529"/>
                    </a:lnTo>
                    <a:close/>
                    <a:moveTo>
                      <a:pt x="5987" y="6396"/>
                    </a:moveTo>
                    <a:lnTo>
                      <a:pt x="6711" y="7152"/>
                    </a:lnTo>
                    <a:cubicBezTo>
                      <a:pt x="6774" y="7215"/>
                      <a:pt x="6869" y="7246"/>
                      <a:pt x="6960" y="7246"/>
                    </a:cubicBezTo>
                    <a:cubicBezTo>
                      <a:pt x="7050" y="7246"/>
                      <a:pt x="7137" y="7215"/>
                      <a:pt x="7184" y="7152"/>
                    </a:cubicBezTo>
                    <a:lnTo>
                      <a:pt x="7657" y="6679"/>
                    </a:lnTo>
                    <a:cubicBezTo>
                      <a:pt x="7720" y="6616"/>
                      <a:pt x="7814" y="6585"/>
                      <a:pt x="7905" y="6585"/>
                    </a:cubicBezTo>
                    <a:cubicBezTo>
                      <a:pt x="7995" y="6585"/>
                      <a:pt x="8082" y="6616"/>
                      <a:pt x="8129" y="6679"/>
                    </a:cubicBezTo>
                    <a:cubicBezTo>
                      <a:pt x="8255" y="6805"/>
                      <a:pt x="8255" y="7026"/>
                      <a:pt x="8129" y="7152"/>
                    </a:cubicBezTo>
                    <a:lnTo>
                      <a:pt x="7657" y="7624"/>
                    </a:lnTo>
                    <a:cubicBezTo>
                      <a:pt x="7562" y="7750"/>
                      <a:pt x="7562" y="7971"/>
                      <a:pt x="7657" y="8097"/>
                    </a:cubicBezTo>
                    <a:lnTo>
                      <a:pt x="8381" y="8822"/>
                    </a:lnTo>
                    <a:lnTo>
                      <a:pt x="6239" y="11027"/>
                    </a:lnTo>
                    <a:cubicBezTo>
                      <a:pt x="6192" y="11074"/>
                      <a:pt x="6105" y="11098"/>
                      <a:pt x="6014" y="11098"/>
                    </a:cubicBezTo>
                    <a:cubicBezTo>
                      <a:pt x="5924" y="11098"/>
                      <a:pt x="5829" y="11074"/>
                      <a:pt x="5766" y="11027"/>
                    </a:cubicBezTo>
                    <a:lnTo>
                      <a:pt x="3561" y="8822"/>
                    </a:lnTo>
                    <a:lnTo>
                      <a:pt x="4034" y="8349"/>
                    </a:lnTo>
                    <a:lnTo>
                      <a:pt x="4286" y="8570"/>
                    </a:lnTo>
                    <a:cubicBezTo>
                      <a:pt x="4475" y="8774"/>
                      <a:pt x="4742" y="8877"/>
                      <a:pt x="5010" y="8877"/>
                    </a:cubicBezTo>
                    <a:cubicBezTo>
                      <a:pt x="5278" y="8877"/>
                      <a:pt x="5546" y="8774"/>
                      <a:pt x="5735" y="8570"/>
                    </a:cubicBezTo>
                    <a:cubicBezTo>
                      <a:pt x="6144" y="8191"/>
                      <a:pt x="6144" y="7498"/>
                      <a:pt x="5735" y="7120"/>
                    </a:cubicBezTo>
                    <a:lnTo>
                      <a:pt x="5514" y="6868"/>
                    </a:lnTo>
                    <a:lnTo>
                      <a:pt x="5987" y="6396"/>
                    </a:lnTo>
                    <a:close/>
                    <a:moveTo>
                      <a:pt x="5999" y="0"/>
                    </a:moveTo>
                    <a:cubicBezTo>
                      <a:pt x="5735" y="0"/>
                      <a:pt x="5467" y="95"/>
                      <a:pt x="5262" y="284"/>
                    </a:cubicBezTo>
                    <a:lnTo>
                      <a:pt x="379" y="5167"/>
                    </a:lnTo>
                    <a:cubicBezTo>
                      <a:pt x="1" y="5577"/>
                      <a:pt x="1" y="6238"/>
                      <a:pt x="379" y="6648"/>
                    </a:cubicBezTo>
                    <a:lnTo>
                      <a:pt x="5262" y="11531"/>
                    </a:lnTo>
                    <a:cubicBezTo>
                      <a:pt x="5467" y="11720"/>
                      <a:pt x="5735" y="11814"/>
                      <a:pt x="5999" y="11814"/>
                    </a:cubicBezTo>
                    <a:cubicBezTo>
                      <a:pt x="6262" y="11814"/>
                      <a:pt x="6522" y="11720"/>
                      <a:pt x="6711" y="11531"/>
                    </a:cubicBezTo>
                    <a:lnTo>
                      <a:pt x="11595" y="6648"/>
                    </a:lnTo>
                    <a:cubicBezTo>
                      <a:pt x="12004" y="6238"/>
                      <a:pt x="12004" y="5577"/>
                      <a:pt x="11595" y="5167"/>
                    </a:cubicBezTo>
                    <a:lnTo>
                      <a:pt x="6711" y="284"/>
                    </a:lnTo>
                    <a:cubicBezTo>
                      <a:pt x="6522" y="95"/>
                      <a:pt x="6262" y="0"/>
                      <a:pt x="5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53" name="Google Shape;9302;p73">
                <a:extLst>
                  <a:ext uri="{FF2B5EF4-FFF2-40B4-BE49-F238E27FC236}">
                    <a16:creationId xmlns:a16="http://schemas.microsoft.com/office/drawing/2014/main" id="{557045A7-51C6-1D0D-E7AE-08FFCD4DF6B0}"/>
                  </a:ext>
                </a:extLst>
              </p:cNvPr>
              <p:cNvGrpSpPr/>
              <p:nvPr/>
            </p:nvGrpSpPr>
            <p:grpSpPr>
              <a:xfrm>
                <a:off x="9647501" y="2281645"/>
                <a:ext cx="499261" cy="499261"/>
                <a:chOff x="5775900" y="2308125"/>
                <a:chExt cx="295375" cy="295375"/>
              </a:xfrm>
              <a:grpFill/>
            </p:grpSpPr>
            <p:sp>
              <p:nvSpPr>
                <p:cNvPr id="358" name="Google Shape;9303;p73">
                  <a:extLst>
                    <a:ext uri="{FF2B5EF4-FFF2-40B4-BE49-F238E27FC236}">
                      <a16:creationId xmlns:a16="http://schemas.microsoft.com/office/drawing/2014/main" id="{61700221-AADB-67C6-2BCB-E344646BA74E}"/>
                    </a:ext>
                  </a:extLst>
                </p:cNvPr>
                <p:cNvSpPr/>
                <p:nvPr/>
              </p:nvSpPr>
              <p:spPr>
                <a:xfrm>
                  <a:off x="5984625" y="2482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cubicBezTo>
                        <a:pt x="567" y="725"/>
                        <a:pt x="725" y="568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59" name="Google Shape;9304;p73">
                  <a:extLst>
                    <a:ext uri="{FF2B5EF4-FFF2-40B4-BE49-F238E27FC236}">
                      <a16:creationId xmlns:a16="http://schemas.microsoft.com/office/drawing/2014/main" id="{4BC4125F-A44A-F274-F8F6-89D5BBE37CA5}"/>
                    </a:ext>
                  </a:extLst>
                </p:cNvPr>
                <p:cNvSpPr/>
                <p:nvPr/>
              </p:nvSpPr>
              <p:spPr>
                <a:xfrm>
                  <a:off x="5775900" y="2308125"/>
                  <a:ext cx="2953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815" extrusionOk="0">
                      <a:moveTo>
                        <a:pt x="7845" y="725"/>
                      </a:moveTo>
                      <a:cubicBezTo>
                        <a:pt x="7719" y="914"/>
                        <a:pt x="7656" y="1166"/>
                        <a:pt x="7656" y="1450"/>
                      </a:cubicBezTo>
                      <a:cubicBezTo>
                        <a:pt x="7656" y="1670"/>
                        <a:pt x="7719" y="1922"/>
                        <a:pt x="7845" y="2143"/>
                      </a:cubicBezTo>
                      <a:lnTo>
                        <a:pt x="1387" y="2143"/>
                      </a:lnTo>
                      <a:cubicBezTo>
                        <a:pt x="1009" y="2143"/>
                        <a:pt x="694" y="1828"/>
                        <a:pt x="694" y="1450"/>
                      </a:cubicBezTo>
                      <a:cubicBezTo>
                        <a:pt x="694" y="1040"/>
                        <a:pt x="1009" y="725"/>
                        <a:pt x="1387" y="725"/>
                      </a:cubicBezTo>
                      <a:close/>
                      <a:moveTo>
                        <a:pt x="6112" y="6994"/>
                      </a:moveTo>
                      <a:cubicBezTo>
                        <a:pt x="5955" y="7183"/>
                        <a:pt x="5829" y="7436"/>
                        <a:pt x="5766" y="7719"/>
                      </a:cubicBezTo>
                      <a:lnTo>
                        <a:pt x="3466" y="7719"/>
                      </a:lnTo>
                      <a:lnTo>
                        <a:pt x="3466" y="6994"/>
                      </a:lnTo>
                      <a:close/>
                      <a:moveTo>
                        <a:pt x="694" y="2678"/>
                      </a:moveTo>
                      <a:cubicBezTo>
                        <a:pt x="883" y="2773"/>
                        <a:pt x="1103" y="2867"/>
                        <a:pt x="1387" y="2867"/>
                      </a:cubicBezTo>
                      <a:lnTo>
                        <a:pt x="1387" y="10460"/>
                      </a:lnTo>
                      <a:cubicBezTo>
                        <a:pt x="1009" y="10460"/>
                        <a:pt x="694" y="10145"/>
                        <a:pt x="694" y="9767"/>
                      </a:cubicBezTo>
                      <a:lnTo>
                        <a:pt x="694" y="2678"/>
                      </a:lnTo>
                      <a:close/>
                      <a:moveTo>
                        <a:pt x="8381" y="2836"/>
                      </a:moveTo>
                      <a:lnTo>
                        <a:pt x="8381" y="5608"/>
                      </a:lnTo>
                      <a:cubicBezTo>
                        <a:pt x="7814" y="5703"/>
                        <a:pt x="7247" y="5923"/>
                        <a:pt x="6774" y="6301"/>
                      </a:cubicBezTo>
                      <a:lnTo>
                        <a:pt x="3151" y="6301"/>
                      </a:lnTo>
                      <a:cubicBezTo>
                        <a:pt x="2962" y="6301"/>
                        <a:pt x="2804" y="6459"/>
                        <a:pt x="2804" y="6648"/>
                      </a:cubicBezTo>
                      <a:lnTo>
                        <a:pt x="2804" y="8034"/>
                      </a:lnTo>
                      <a:cubicBezTo>
                        <a:pt x="2804" y="8223"/>
                        <a:pt x="2962" y="8381"/>
                        <a:pt x="3151" y="8381"/>
                      </a:cubicBezTo>
                      <a:lnTo>
                        <a:pt x="5640" y="8381"/>
                      </a:lnTo>
                      <a:lnTo>
                        <a:pt x="5640" y="8727"/>
                      </a:lnTo>
                      <a:cubicBezTo>
                        <a:pt x="5640" y="9357"/>
                        <a:pt x="5829" y="9956"/>
                        <a:pt x="6144" y="10492"/>
                      </a:cubicBezTo>
                      <a:lnTo>
                        <a:pt x="2080" y="10492"/>
                      </a:lnTo>
                      <a:lnTo>
                        <a:pt x="2080" y="10460"/>
                      </a:lnTo>
                      <a:lnTo>
                        <a:pt x="2080" y="2836"/>
                      </a:lnTo>
                      <a:close/>
                      <a:moveTo>
                        <a:pt x="8727" y="6301"/>
                      </a:moveTo>
                      <a:cubicBezTo>
                        <a:pt x="10050" y="6301"/>
                        <a:pt x="11153" y="7404"/>
                        <a:pt x="11153" y="8727"/>
                      </a:cubicBezTo>
                      <a:cubicBezTo>
                        <a:pt x="11153" y="10082"/>
                        <a:pt x="10050" y="11216"/>
                        <a:pt x="8727" y="11216"/>
                      </a:cubicBezTo>
                      <a:cubicBezTo>
                        <a:pt x="7373" y="11216"/>
                        <a:pt x="6270" y="10113"/>
                        <a:pt x="6270" y="8727"/>
                      </a:cubicBezTo>
                      <a:cubicBezTo>
                        <a:pt x="6270" y="7373"/>
                        <a:pt x="7373" y="6301"/>
                        <a:pt x="8727" y="6301"/>
                      </a:cubicBezTo>
                      <a:close/>
                      <a:moveTo>
                        <a:pt x="1387" y="0"/>
                      </a:moveTo>
                      <a:cubicBezTo>
                        <a:pt x="630" y="0"/>
                        <a:pt x="0" y="630"/>
                        <a:pt x="0" y="1355"/>
                      </a:cubicBezTo>
                      <a:lnTo>
                        <a:pt x="0" y="9704"/>
                      </a:lnTo>
                      <a:cubicBezTo>
                        <a:pt x="0" y="10460"/>
                        <a:pt x="630" y="11090"/>
                        <a:pt x="1387" y="11090"/>
                      </a:cubicBezTo>
                      <a:lnTo>
                        <a:pt x="6742" y="11090"/>
                      </a:lnTo>
                      <a:cubicBezTo>
                        <a:pt x="7310" y="11563"/>
                        <a:pt x="8003" y="11815"/>
                        <a:pt x="8727" y="11815"/>
                      </a:cubicBezTo>
                      <a:cubicBezTo>
                        <a:pt x="10460" y="11815"/>
                        <a:pt x="11815" y="10334"/>
                        <a:pt x="11815" y="8664"/>
                      </a:cubicBezTo>
                      <a:cubicBezTo>
                        <a:pt x="11815" y="7120"/>
                        <a:pt x="10618" y="5829"/>
                        <a:pt x="9074" y="5608"/>
                      </a:cubicBezTo>
                      <a:lnTo>
                        <a:pt x="9074" y="2458"/>
                      </a:lnTo>
                      <a:cubicBezTo>
                        <a:pt x="9074" y="2269"/>
                        <a:pt x="9042" y="2143"/>
                        <a:pt x="8822" y="2080"/>
                      </a:cubicBezTo>
                      <a:cubicBezTo>
                        <a:pt x="8538" y="1985"/>
                        <a:pt x="8349" y="1733"/>
                        <a:pt x="8349" y="1418"/>
                      </a:cubicBezTo>
                      <a:cubicBezTo>
                        <a:pt x="8349" y="1135"/>
                        <a:pt x="8538" y="851"/>
                        <a:pt x="8822" y="725"/>
                      </a:cubicBezTo>
                      <a:cubicBezTo>
                        <a:pt x="8979" y="694"/>
                        <a:pt x="9074" y="536"/>
                        <a:pt x="9074" y="410"/>
                      </a:cubicBezTo>
                      <a:lnTo>
                        <a:pt x="9074" y="347"/>
                      </a:lnTo>
                      <a:cubicBezTo>
                        <a:pt x="9074" y="158"/>
                        <a:pt x="8916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0" name="Google Shape;9305;p73">
                  <a:extLst>
                    <a:ext uri="{FF2B5EF4-FFF2-40B4-BE49-F238E27FC236}">
                      <a16:creationId xmlns:a16="http://schemas.microsoft.com/office/drawing/2014/main" id="{F6CCE5B8-3995-5296-0C30-00ED7A90236E}"/>
                    </a:ext>
                  </a:extLst>
                </p:cNvPr>
                <p:cNvSpPr/>
                <p:nvPr/>
              </p:nvSpPr>
              <p:spPr>
                <a:xfrm>
                  <a:off x="5984625" y="2508975"/>
                  <a:ext cx="18125" cy="6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2458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2111"/>
                      </a:lnTo>
                      <a:cubicBezTo>
                        <a:pt x="0" y="2300"/>
                        <a:pt x="158" y="2458"/>
                        <a:pt x="378" y="2458"/>
                      </a:cubicBezTo>
                      <a:cubicBezTo>
                        <a:pt x="567" y="2458"/>
                        <a:pt x="725" y="2300"/>
                        <a:pt x="725" y="2111"/>
                      </a:cubicBezTo>
                      <a:lnTo>
                        <a:pt x="725" y="347"/>
                      </a:ln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1" name="Google Shape;9306;p73">
                  <a:extLst>
                    <a:ext uri="{FF2B5EF4-FFF2-40B4-BE49-F238E27FC236}">
                      <a16:creationId xmlns:a16="http://schemas.microsoft.com/office/drawing/2014/main" id="{12AC37C9-2295-462F-612F-A8DB582A8613}"/>
                    </a:ext>
                  </a:extLst>
                </p:cNvPr>
                <p:cNvSpPr/>
                <p:nvPr/>
              </p:nvSpPr>
              <p:spPr>
                <a:xfrm>
                  <a:off x="5845200" y="239555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694"/>
                        <a:pt x="347" y="694"/>
                      </a:cubicBezTo>
                      <a:lnTo>
                        <a:pt x="4569" y="694"/>
                      </a:lnTo>
                      <a:cubicBezTo>
                        <a:pt x="4758" y="694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2" name="Google Shape;9307;p73">
                  <a:extLst>
                    <a:ext uri="{FF2B5EF4-FFF2-40B4-BE49-F238E27FC236}">
                      <a16:creationId xmlns:a16="http://schemas.microsoft.com/office/drawing/2014/main" id="{634DDFAE-E9E9-B967-5844-886DAC1302CB}"/>
                    </a:ext>
                  </a:extLst>
                </p:cNvPr>
                <p:cNvSpPr/>
                <p:nvPr/>
              </p:nvSpPr>
              <p:spPr>
                <a:xfrm>
                  <a:off x="5845200" y="243100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569" y="693"/>
                      </a:lnTo>
                      <a:cubicBezTo>
                        <a:pt x="4758" y="693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54" name="Google Shape;9308;p73">
                <a:extLst>
                  <a:ext uri="{FF2B5EF4-FFF2-40B4-BE49-F238E27FC236}">
                    <a16:creationId xmlns:a16="http://schemas.microsoft.com/office/drawing/2014/main" id="{5E247C83-DA29-DD02-2AC0-AFC4BF8203FF}"/>
                  </a:ext>
                </a:extLst>
              </p:cNvPr>
              <p:cNvGrpSpPr/>
              <p:nvPr/>
            </p:nvGrpSpPr>
            <p:grpSpPr>
              <a:xfrm>
                <a:off x="9677461" y="2924641"/>
                <a:ext cx="439341" cy="500612"/>
                <a:chOff x="5794025" y="2673575"/>
                <a:chExt cx="259925" cy="296175"/>
              </a:xfrm>
              <a:grpFill/>
            </p:grpSpPr>
            <p:sp>
              <p:nvSpPr>
                <p:cNvPr id="356" name="Google Shape;9309;p73">
                  <a:extLst>
                    <a:ext uri="{FF2B5EF4-FFF2-40B4-BE49-F238E27FC236}">
                      <a16:creationId xmlns:a16="http://schemas.microsoft.com/office/drawing/2014/main" id="{984E4C83-2A38-81C3-6236-E61B074EAE0F}"/>
                    </a:ext>
                  </a:extLst>
                </p:cNvPr>
                <p:cNvSpPr/>
                <p:nvPr/>
              </p:nvSpPr>
              <p:spPr>
                <a:xfrm>
                  <a:off x="5794025" y="2673575"/>
                  <a:ext cx="25992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47" extrusionOk="0">
                      <a:moveTo>
                        <a:pt x="5860" y="694"/>
                      </a:moveTo>
                      <a:cubicBezTo>
                        <a:pt x="7089" y="694"/>
                        <a:pt x="8097" y="1639"/>
                        <a:pt x="8254" y="2805"/>
                      </a:cubicBezTo>
                      <a:cubicBezTo>
                        <a:pt x="8160" y="2773"/>
                        <a:pt x="8065" y="2773"/>
                        <a:pt x="7939" y="2773"/>
                      </a:cubicBezTo>
                      <a:lnTo>
                        <a:pt x="7561" y="2773"/>
                      </a:lnTo>
                      <a:cubicBezTo>
                        <a:pt x="7404" y="1985"/>
                        <a:pt x="6679" y="1387"/>
                        <a:pt x="5860" y="1387"/>
                      </a:cubicBezTo>
                      <a:lnTo>
                        <a:pt x="4474" y="1387"/>
                      </a:lnTo>
                      <a:cubicBezTo>
                        <a:pt x="3655" y="1387"/>
                        <a:pt x="2930" y="1985"/>
                        <a:pt x="2804" y="2773"/>
                      </a:cubicBezTo>
                      <a:lnTo>
                        <a:pt x="2394" y="2773"/>
                      </a:lnTo>
                      <a:cubicBezTo>
                        <a:pt x="2268" y="2773"/>
                        <a:pt x="2142" y="2773"/>
                        <a:pt x="2079" y="2805"/>
                      </a:cubicBezTo>
                      <a:cubicBezTo>
                        <a:pt x="2237" y="1639"/>
                        <a:pt x="3277" y="694"/>
                        <a:pt x="4474" y="694"/>
                      </a:cubicBezTo>
                      <a:close/>
                      <a:moveTo>
                        <a:pt x="6206" y="2143"/>
                      </a:moveTo>
                      <a:cubicBezTo>
                        <a:pt x="6616" y="2300"/>
                        <a:pt x="6931" y="2647"/>
                        <a:pt x="6931" y="3120"/>
                      </a:cubicBezTo>
                      <a:lnTo>
                        <a:pt x="6931" y="3403"/>
                      </a:lnTo>
                      <a:cubicBezTo>
                        <a:pt x="6522" y="3246"/>
                        <a:pt x="6206" y="2899"/>
                        <a:pt x="6206" y="2427"/>
                      </a:cubicBezTo>
                      <a:lnTo>
                        <a:pt x="6206" y="2143"/>
                      </a:lnTo>
                      <a:close/>
                      <a:moveTo>
                        <a:pt x="5513" y="2080"/>
                      </a:moveTo>
                      <a:lnTo>
                        <a:pt x="5513" y="2427"/>
                      </a:lnTo>
                      <a:cubicBezTo>
                        <a:pt x="5513" y="3025"/>
                        <a:pt x="5041" y="3435"/>
                        <a:pt x="4474" y="3435"/>
                      </a:cubicBezTo>
                      <a:lnTo>
                        <a:pt x="3466" y="3435"/>
                      </a:lnTo>
                      <a:lnTo>
                        <a:pt x="3466" y="3088"/>
                      </a:lnTo>
                      <a:cubicBezTo>
                        <a:pt x="3466" y="2490"/>
                        <a:pt x="3938" y="2080"/>
                        <a:pt x="4474" y="2080"/>
                      </a:cubicBezTo>
                      <a:close/>
                      <a:moveTo>
                        <a:pt x="2741" y="3435"/>
                      </a:moveTo>
                      <a:lnTo>
                        <a:pt x="2741" y="5451"/>
                      </a:lnTo>
                      <a:cubicBezTo>
                        <a:pt x="2363" y="5293"/>
                        <a:pt x="2048" y="4947"/>
                        <a:pt x="2048" y="4474"/>
                      </a:cubicBezTo>
                      <a:lnTo>
                        <a:pt x="2048" y="3813"/>
                      </a:lnTo>
                      <a:cubicBezTo>
                        <a:pt x="2048" y="3592"/>
                        <a:pt x="2205" y="3435"/>
                        <a:pt x="2394" y="3435"/>
                      </a:cubicBezTo>
                      <a:close/>
                      <a:moveTo>
                        <a:pt x="7939" y="3498"/>
                      </a:moveTo>
                      <a:cubicBezTo>
                        <a:pt x="8160" y="3498"/>
                        <a:pt x="8317" y="3655"/>
                        <a:pt x="8317" y="3844"/>
                      </a:cubicBezTo>
                      <a:lnTo>
                        <a:pt x="8317" y="4506"/>
                      </a:lnTo>
                      <a:cubicBezTo>
                        <a:pt x="8317" y="4947"/>
                        <a:pt x="8034" y="5325"/>
                        <a:pt x="7593" y="5482"/>
                      </a:cubicBezTo>
                      <a:lnTo>
                        <a:pt x="7593" y="3498"/>
                      </a:lnTo>
                      <a:close/>
                      <a:moveTo>
                        <a:pt x="5891" y="3435"/>
                      </a:moveTo>
                      <a:cubicBezTo>
                        <a:pt x="6143" y="3750"/>
                        <a:pt x="6522" y="4033"/>
                        <a:pt x="6931" y="4128"/>
                      </a:cubicBezTo>
                      <a:lnTo>
                        <a:pt x="6931" y="5892"/>
                      </a:lnTo>
                      <a:cubicBezTo>
                        <a:pt x="6931" y="6491"/>
                        <a:pt x="6459" y="6900"/>
                        <a:pt x="5891" y="6900"/>
                      </a:cubicBezTo>
                      <a:lnTo>
                        <a:pt x="4505" y="6900"/>
                      </a:lnTo>
                      <a:cubicBezTo>
                        <a:pt x="3938" y="6900"/>
                        <a:pt x="3497" y="6428"/>
                        <a:pt x="3497" y="5892"/>
                      </a:cubicBezTo>
                      <a:lnTo>
                        <a:pt x="3497" y="4159"/>
                      </a:lnTo>
                      <a:lnTo>
                        <a:pt x="4505" y="4159"/>
                      </a:lnTo>
                      <a:cubicBezTo>
                        <a:pt x="5072" y="4159"/>
                        <a:pt x="5576" y="3876"/>
                        <a:pt x="5891" y="3435"/>
                      </a:cubicBezTo>
                      <a:close/>
                      <a:moveTo>
                        <a:pt x="6238" y="7593"/>
                      </a:moveTo>
                      <a:cubicBezTo>
                        <a:pt x="6333" y="7782"/>
                        <a:pt x="6459" y="7971"/>
                        <a:pt x="6616" y="8097"/>
                      </a:cubicBezTo>
                      <a:lnTo>
                        <a:pt x="5198" y="9547"/>
                      </a:lnTo>
                      <a:lnTo>
                        <a:pt x="3718" y="8097"/>
                      </a:lnTo>
                      <a:cubicBezTo>
                        <a:pt x="3875" y="7971"/>
                        <a:pt x="4033" y="7782"/>
                        <a:pt x="4096" y="7593"/>
                      </a:cubicBezTo>
                      <a:cubicBezTo>
                        <a:pt x="4190" y="7625"/>
                        <a:pt x="4379" y="7625"/>
                        <a:pt x="4474" y="7625"/>
                      </a:cubicBezTo>
                      <a:lnTo>
                        <a:pt x="5860" y="7625"/>
                      </a:lnTo>
                      <a:cubicBezTo>
                        <a:pt x="5986" y="7625"/>
                        <a:pt x="6143" y="7625"/>
                        <a:pt x="6238" y="7593"/>
                      </a:cubicBezTo>
                      <a:close/>
                      <a:moveTo>
                        <a:pt x="2961" y="8318"/>
                      </a:moveTo>
                      <a:lnTo>
                        <a:pt x="4852" y="10177"/>
                      </a:lnTo>
                      <a:lnTo>
                        <a:pt x="4852" y="11122"/>
                      </a:lnTo>
                      <a:lnTo>
                        <a:pt x="662" y="11122"/>
                      </a:lnTo>
                      <a:lnTo>
                        <a:pt x="662" y="9358"/>
                      </a:lnTo>
                      <a:cubicBezTo>
                        <a:pt x="662" y="8759"/>
                        <a:pt x="1134" y="8318"/>
                        <a:pt x="1701" y="8318"/>
                      </a:cubicBezTo>
                      <a:close/>
                      <a:moveTo>
                        <a:pt x="8664" y="8318"/>
                      </a:moveTo>
                      <a:cubicBezTo>
                        <a:pt x="9262" y="8318"/>
                        <a:pt x="9672" y="8790"/>
                        <a:pt x="9672" y="9358"/>
                      </a:cubicBezTo>
                      <a:lnTo>
                        <a:pt x="9672" y="11122"/>
                      </a:lnTo>
                      <a:lnTo>
                        <a:pt x="5513" y="11122"/>
                      </a:lnTo>
                      <a:lnTo>
                        <a:pt x="5513" y="10177"/>
                      </a:lnTo>
                      <a:lnTo>
                        <a:pt x="7404" y="8318"/>
                      </a:lnTo>
                      <a:close/>
                      <a:moveTo>
                        <a:pt x="4537" y="1"/>
                      </a:moveTo>
                      <a:cubicBezTo>
                        <a:pt x="2804" y="1"/>
                        <a:pt x="1418" y="1418"/>
                        <a:pt x="1418" y="3120"/>
                      </a:cubicBezTo>
                      <a:lnTo>
                        <a:pt x="1418" y="4506"/>
                      </a:lnTo>
                      <a:cubicBezTo>
                        <a:pt x="1418" y="5356"/>
                        <a:pt x="2048" y="6050"/>
                        <a:pt x="2835" y="6207"/>
                      </a:cubicBezTo>
                      <a:cubicBezTo>
                        <a:pt x="2898" y="6648"/>
                        <a:pt x="3151" y="7026"/>
                        <a:pt x="3497" y="7278"/>
                      </a:cubicBezTo>
                      <a:cubicBezTo>
                        <a:pt x="3466" y="7467"/>
                        <a:pt x="3308" y="7625"/>
                        <a:pt x="3119" y="7625"/>
                      </a:cubicBezTo>
                      <a:lnTo>
                        <a:pt x="1733" y="7625"/>
                      </a:lnTo>
                      <a:cubicBezTo>
                        <a:pt x="788" y="7625"/>
                        <a:pt x="0" y="8412"/>
                        <a:pt x="0" y="9358"/>
                      </a:cubicBezTo>
                      <a:lnTo>
                        <a:pt x="0" y="11468"/>
                      </a:lnTo>
                      <a:cubicBezTo>
                        <a:pt x="0" y="11689"/>
                        <a:pt x="158" y="11846"/>
                        <a:pt x="347" y="11846"/>
                      </a:cubicBezTo>
                      <a:lnTo>
                        <a:pt x="10050" y="11846"/>
                      </a:lnTo>
                      <a:cubicBezTo>
                        <a:pt x="10239" y="11846"/>
                        <a:pt x="10397" y="11689"/>
                        <a:pt x="10397" y="11468"/>
                      </a:cubicBezTo>
                      <a:lnTo>
                        <a:pt x="10397" y="9358"/>
                      </a:lnTo>
                      <a:cubicBezTo>
                        <a:pt x="10397" y="8412"/>
                        <a:pt x="9609" y="7625"/>
                        <a:pt x="8664" y="7625"/>
                      </a:cubicBezTo>
                      <a:lnTo>
                        <a:pt x="7278" y="7625"/>
                      </a:lnTo>
                      <a:cubicBezTo>
                        <a:pt x="7089" y="7625"/>
                        <a:pt x="6931" y="7467"/>
                        <a:pt x="6931" y="7278"/>
                      </a:cubicBezTo>
                      <a:cubicBezTo>
                        <a:pt x="7278" y="7026"/>
                        <a:pt x="7530" y="6648"/>
                        <a:pt x="7593" y="6207"/>
                      </a:cubicBezTo>
                      <a:cubicBezTo>
                        <a:pt x="8380" y="6050"/>
                        <a:pt x="9010" y="5325"/>
                        <a:pt x="9010" y="4506"/>
                      </a:cubicBezTo>
                      <a:lnTo>
                        <a:pt x="9010" y="3120"/>
                      </a:lnTo>
                      <a:cubicBezTo>
                        <a:pt x="9010" y="1387"/>
                        <a:pt x="7593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57" name="Google Shape;9310;p73">
                  <a:extLst>
                    <a:ext uri="{FF2B5EF4-FFF2-40B4-BE49-F238E27FC236}">
                      <a16:creationId xmlns:a16="http://schemas.microsoft.com/office/drawing/2014/main" id="{C00D70DB-61FB-E0B7-6BAC-36D016202E34}"/>
                    </a:ext>
                  </a:extLst>
                </p:cNvPr>
                <p:cNvSpPr/>
                <p:nvPr/>
              </p:nvSpPr>
              <p:spPr>
                <a:xfrm>
                  <a:off x="5967300" y="29153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55" name="Google Shape;9311;p73">
                <a:extLst>
                  <a:ext uri="{FF2B5EF4-FFF2-40B4-BE49-F238E27FC236}">
                    <a16:creationId xmlns:a16="http://schemas.microsoft.com/office/drawing/2014/main" id="{85DF7881-1A28-1DD2-4E9C-F4D472FA3F7A}"/>
                  </a:ext>
                </a:extLst>
              </p:cNvPr>
              <p:cNvSpPr/>
              <p:nvPr/>
            </p:nvSpPr>
            <p:spPr>
              <a:xfrm>
                <a:off x="10926070" y="2281639"/>
                <a:ext cx="500612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15" extrusionOk="0">
                    <a:moveTo>
                      <a:pt x="5892" y="693"/>
                    </a:moveTo>
                    <a:cubicBezTo>
                      <a:pt x="6491" y="693"/>
                      <a:pt x="6932" y="1134"/>
                      <a:pt x="6932" y="1701"/>
                    </a:cubicBezTo>
                    <a:cubicBezTo>
                      <a:pt x="6932" y="2269"/>
                      <a:pt x="6459" y="2710"/>
                      <a:pt x="5892" y="2710"/>
                    </a:cubicBezTo>
                    <a:cubicBezTo>
                      <a:pt x="5325" y="2710"/>
                      <a:pt x="4884" y="2269"/>
                      <a:pt x="4884" y="1701"/>
                    </a:cubicBezTo>
                    <a:cubicBezTo>
                      <a:pt x="4884" y="1134"/>
                      <a:pt x="5325" y="693"/>
                      <a:pt x="5892" y="693"/>
                    </a:cubicBezTo>
                    <a:close/>
                    <a:moveTo>
                      <a:pt x="5892" y="3466"/>
                    </a:moveTo>
                    <a:cubicBezTo>
                      <a:pt x="6176" y="3466"/>
                      <a:pt x="6428" y="3497"/>
                      <a:pt x="6680" y="3592"/>
                    </a:cubicBezTo>
                    <a:lnTo>
                      <a:pt x="5892" y="4631"/>
                    </a:lnTo>
                    <a:lnTo>
                      <a:pt x="5104" y="3592"/>
                    </a:lnTo>
                    <a:cubicBezTo>
                      <a:pt x="5357" y="3529"/>
                      <a:pt x="5609" y="3466"/>
                      <a:pt x="5892" y="3466"/>
                    </a:cubicBezTo>
                    <a:close/>
                    <a:moveTo>
                      <a:pt x="4222" y="2048"/>
                    </a:moveTo>
                    <a:cubicBezTo>
                      <a:pt x="4285" y="2426"/>
                      <a:pt x="4474" y="2710"/>
                      <a:pt x="4726" y="2962"/>
                    </a:cubicBezTo>
                    <a:cubicBezTo>
                      <a:pt x="4632" y="2993"/>
                      <a:pt x="4537" y="3056"/>
                      <a:pt x="4443" y="3088"/>
                    </a:cubicBezTo>
                    <a:cubicBezTo>
                      <a:pt x="4443" y="3088"/>
                      <a:pt x="4411" y="3088"/>
                      <a:pt x="4411" y="3119"/>
                    </a:cubicBezTo>
                    <a:cubicBezTo>
                      <a:pt x="3403" y="3623"/>
                      <a:pt x="2773" y="4694"/>
                      <a:pt x="2773" y="5829"/>
                    </a:cubicBezTo>
                    <a:lnTo>
                      <a:pt x="2773" y="6207"/>
                    </a:lnTo>
                    <a:lnTo>
                      <a:pt x="2143" y="6207"/>
                    </a:lnTo>
                    <a:lnTo>
                      <a:pt x="2647" y="2300"/>
                    </a:lnTo>
                    <a:cubicBezTo>
                      <a:pt x="2679" y="2174"/>
                      <a:pt x="2836" y="2048"/>
                      <a:pt x="2962" y="2048"/>
                    </a:cubicBezTo>
                    <a:close/>
                    <a:moveTo>
                      <a:pt x="4474" y="3907"/>
                    </a:moveTo>
                    <a:lnTo>
                      <a:pt x="5546" y="5325"/>
                    </a:lnTo>
                    <a:lnTo>
                      <a:pt x="5546" y="6238"/>
                    </a:lnTo>
                    <a:lnTo>
                      <a:pt x="3466" y="6238"/>
                    </a:lnTo>
                    <a:lnTo>
                      <a:pt x="3466" y="5892"/>
                    </a:lnTo>
                    <a:cubicBezTo>
                      <a:pt x="3466" y="5041"/>
                      <a:pt x="3844" y="4348"/>
                      <a:pt x="4474" y="3907"/>
                    </a:cubicBezTo>
                    <a:close/>
                    <a:moveTo>
                      <a:pt x="7278" y="3907"/>
                    </a:moveTo>
                    <a:cubicBezTo>
                      <a:pt x="7908" y="4348"/>
                      <a:pt x="8318" y="5104"/>
                      <a:pt x="8318" y="5892"/>
                    </a:cubicBezTo>
                    <a:lnTo>
                      <a:pt x="8318" y="6238"/>
                    </a:lnTo>
                    <a:lnTo>
                      <a:pt x="6207" y="6238"/>
                    </a:lnTo>
                    <a:lnTo>
                      <a:pt x="6207" y="5325"/>
                    </a:lnTo>
                    <a:lnTo>
                      <a:pt x="7278" y="3907"/>
                    </a:lnTo>
                    <a:close/>
                    <a:moveTo>
                      <a:pt x="8854" y="2048"/>
                    </a:moveTo>
                    <a:cubicBezTo>
                      <a:pt x="9011" y="2048"/>
                      <a:pt x="9137" y="2143"/>
                      <a:pt x="9169" y="2300"/>
                    </a:cubicBezTo>
                    <a:lnTo>
                      <a:pt x="9673" y="6238"/>
                    </a:lnTo>
                    <a:lnTo>
                      <a:pt x="9043" y="6238"/>
                    </a:lnTo>
                    <a:lnTo>
                      <a:pt x="9043" y="5860"/>
                    </a:lnTo>
                    <a:cubicBezTo>
                      <a:pt x="9043" y="4694"/>
                      <a:pt x="8381" y="3655"/>
                      <a:pt x="7436" y="3151"/>
                    </a:cubicBezTo>
                    <a:cubicBezTo>
                      <a:pt x="7436" y="3151"/>
                      <a:pt x="7404" y="3151"/>
                      <a:pt x="7404" y="3119"/>
                    </a:cubicBezTo>
                    <a:cubicBezTo>
                      <a:pt x="7310" y="3088"/>
                      <a:pt x="7184" y="3056"/>
                      <a:pt x="7121" y="2993"/>
                    </a:cubicBezTo>
                    <a:cubicBezTo>
                      <a:pt x="7310" y="2773"/>
                      <a:pt x="7530" y="2458"/>
                      <a:pt x="7593" y="2048"/>
                    </a:cubicBezTo>
                    <a:close/>
                    <a:moveTo>
                      <a:pt x="10744" y="6900"/>
                    </a:moveTo>
                    <a:cubicBezTo>
                      <a:pt x="10933" y="6900"/>
                      <a:pt x="11090" y="7057"/>
                      <a:pt x="11090" y="7246"/>
                    </a:cubicBezTo>
                    <a:cubicBezTo>
                      <a:pt x="11090" y="7435"/>
                      <a:pt x="10933" y="7624"/>
                      <a:pt x="10744" y="7624"/>
                    </a:cubicBezTo>
                    <a:lnTo>
                      <a:pt x="1009" y="7624"/>
                    </a:lnTo>
                    <a:cubicBezTo>
                      <a:pt x="820" y="7624"/>
                      <a:pt x="662" y="7435"/>
                      <a:pt x="662" y="7246"/>
                    </a:cubicBezTo>
                    <a:cubicBezTo>
                      <a:pt x="662" y="7057"/>
                      <a:pt x="820" y="6900"/>
                      <a:pt x="1009" y="6900"/>
                    </a:cubicBezTo>
                    <a:close/>
                    <a:moveTo>
                      <a:pt x="10397" y="8317"/>
                    </a:moveTo>
                    <a:lnTo>
                      <a:pt x="10397" y="11121"/>
                    </a:lnTo>
                    <a:lnTo>
                      <a:pt x="1387" y="11121"/>
                    </a:lnTo>
                    <a:lnTo>
                      <a:pt x="1387" y="8317"/>
                    </a:lnTo>
                    <a:close/>
                    <a:moveTo>
                      <a:pt x="5892" y="0"/>
                    </a:moveTo>
                    <a:cubicBezTo>
                      <a:pt x="5073" y="0"/>
                      <a:pt x="4380" y="599"/>
                      <a:pt x="4222" y="1386"/>
                    </a:cubicBezTo>
                    <a:lnTo>
                      <a:pt x="2962" y="1386"/>
                    </a:lnTo>
                    <a:cubicBezTo>
                      <a:pt x="2458" y="1386"/>
                      <a:pt x="2080" y="1701"/>
                      <a:pt x="1954" y="2143"/>
                    </a:cubicBezTo>
                    <a:lnTo>
                      <a:pt x="1954" y="2174"/>
                    </a:lnTo>
                    <a:lnTo>
                      <a:pt x="1450" y="6238"/>
                    </a:lnTo>
                    <a:lnTo>
                      <a:pt x="1072" y="6238"/>
                    </a:lnTo>
                    <a:cubicBezTo>
                      <a:pt x="473" y="6238"/>
                      <a:pt x="1" y="6711"/>
                      <a:pt x="1" y="7246"/>
                    </a:cubicBezTo>
                    <a:cubicBezTo>
                      <a:pt x="1" y="7719"/>
                      <a:pt x="316" y="8065"/>
                      <a:pt x="694" y="8254"/>
                    </a:cubicBezTo>
                    <a:lnTo>
                      <a:pt x="694" y="11468"/>
                    </a:lnTo>
                    <a:cubicBezTo>
                      <a:pt x="694" y="11657"/>
                      <a:pt x="851" y="11815"/>
                      <a:pt x="1040" y="11815"/>
                    </a:cubicBezTo>
                    <a:lnTo>
                      <a:pt x="10775" y="11815"/>
                    </a:lnTo>
                    <a:cubicBezTo>
                      <a:pt x="10996" y="11815"/>
                      <a:pt x="11153" y="11657"/>
                      <a:pt x="11153" y="11468"/>
                    </a:cubicBezTo>
                    <a:lnTo>
                      <a:pt x="11153" y="8254"/>
                    </a:lnTo>
                    <a:cubicBezTo>
                      <a:pt x="11531" y="8065"/>
                      <a:pt x="11847" y="7719"/>
                      <a:pt x="11847" y="7246"/>
                    </a:cubicBezTo>
                    <a:cubicBezTo>
                      <a:pt x="11815" y="6711"/>
                      <a:pt x="11342" y="6238"/>
                      <a:pt x="10744" y="6238"/>
                    </a:cubicBezTo>
                    <a:lnTo>
                      <a:pt x="10366" y="6238"/>
                    </a:lnTo>
                    <a:lnTo>
                      <a:pt x="9830" y="2174"/>
                    </a:lnTo>
                    <a:lnTo>
                      <a:pt x="9830" y="2143"/>
                    </a:lnTo>
                    <a:cubicBezTo>
                      <a:pt x="9736" y="1701"/>
                      <a:pt x="9295" y="1386"/>
                      <a:pt x="8854" y="1386"/>
                    </a:cubicBezTo>
                    <a:lnTo>
                      <a:pt x="7593" y="1386"/>
                    </a:lnTo>
                    <a:cubicBezTo>
                      <a:pt x="7436" y="599"/>
                      <a:pt x="6711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16FED93-8D41-DA8D-0688-F09A21C345F6}"/>
                </a:ext>
              </a:extLst>
            </p:cNvPr>
            <p:cNvGrpSpPr/>
            <p:nvPr/>
          </p:nvGrpSpPr>
          <p:grpSpPr>
            <a:xfrm>
              <a:off x="764236" y="3833082"/>
              <a:ext cx="10663528" cy="1739406"/>
              <a:chOff x="763919" y="3746993"/>
              <a:chExt cx="10663528" cy="1739406"/>
            </a:xfrm>
            <a:grpFill/>
          </p:grpSpPr>
          <p:grpSp>
            <p:nvGrpSpPr>
              <p:cNvPr id="5" name="Google Shape;9312;p73">
                <a:extLst>
                  <a:ext uri="{FF2B5EF4-FFF2-40B4-BE49-F238E27FC236}">
                    <a16:creationId xmlns:a16="http://schemas.microsoft.com/office/drawing/2014/main" id="{36C18969-CE6C-98AE-30DD-F69B0F667AA2}"/>
                  </a:ext>
                </a:extLst>
              </p:cNvPr>
              <p:cNvGrpSpPr/>
              <p:nvPr/>
            </p:nvGrpSpPr>
            <p:grpSpPr>
              <a:xfrm>
                <a:off x="765249" y="3749233"/>
                <a:ext cx="503276" cy="497908"/>
                <a:chOff x="581525" y="3254850"/>
                <a:chExt cx="297750" cy="294575"/>
              </a:xfrm>
              <a:grpFill/>
            </p:grpSpPr>
            <p:sp>
              <p:nvSpPr>
                <p:cNvPr id="303" name="Google Shape;9313;p73">
                  <a:extLst>
                    <a:ext uri="{FF2B5EF4-FFF2-40B4-BE49-F238E27FC236}">
                      <a16:creationId xmlns:a16="http://schemas.microsoft.com/office/drawing/2014/main" id="{49EC76FA-54FD-CE32-3AFF-E4E1D860555D}"/>
                    </a:ext>
                  </a:extLst>
                </p:cNvPr>
                <p:cNvSpPr/>
                <p:nvPr/>
              </p:nvSpPr>
              <p:spPr>
                <a:xfrm>
                  <a:off x="616950" y="3358025"/>
                  <a:ext cx="890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66" extrusionOk="0">
                      <a:moveTo>
                        <a:pt x="1797" y="0"/>
                      </a:moveTo>
                      <a:cubicBezTo>
                        <a:pt x="789" y="0"/>
                        <a:pt x="1" y="788"/>
                        <a:pt x="1" y="1733"/>
                      </a:cubicBezTo>
                      <a:cubicBezTo>
                        <a:pt x="1" y="2710"/>
                        <a:pt x="789" y="3466"/>
                        <a:pt x="1797" y="3466"/>
                      </a:cubicBezTo>
                      <a:cubicBezTo>
                        <a:pt x="2773" y="3466"/>
                        <a:pt x="3561" y="2710"/>
                        <a:pt x="3561" y="1733"/>
                      </a:cubicBezTo>
                      <a:cubicBezTo>
                        <a:pt x="3561" y="788"/>
                        <a:pt x="2773" y="0"/>
                        <a:pt x="17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04" name="Google Shape;9314;p73">
                  <a:extLst>
                    <a:ext uri="{FF2B5EF4-FFF2-40B4-BE49-F238E27FC236}">
                      <a16:creationId xmlns:a16="http://schemas.microsoft.com/office/drawing/2014/main" id="{A57A3B92-96AD-E004-9ED0-0DA50AE7E128}"/>
                    </a:ext>
                  </a:extLst>
                </p:cNvPr>
                <p:cNvSpPr/>
                <p:nvPr/>
              </p:nvSpPr>
              <p:spPr>
                <a:xfrm>
                  <a:off x="721725" y="32548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355"/>
                      </a:moveTo>
                      <a:cubicBezTo>
                        <a:pt x="3749" y="1355"/>
                        <a:pt x="4159" y="1827"/>
                        <a:pt x="4159" y="2363"/>
                      </a:cubicBezTo>
                      <a:cubicBezTo>
                        <a:pt x="4159" y="2773"/>
                        <a:pt x="3970" y="3119"/>
                        <a:pt x="3623" y="3277"/>
                      </a:cubicBezTo>
                      <a:cubicBezTo>
                        <a:pt x="3529" y="3308"/>
                        <a:pt x="3497" y="3434"/>
                        <a:pt x="3497" y="3560"/>
                      </a:cubicBezTo>
                      <a:cubicBezTo>
                        <a:pt x="3497" y="3749"/>
                        <a:pt x="3340" y="3907"/>
                        <a:pt x="3151" y="3907"/>
                      </a:cubicBezTo>
                      <a:cubicBezTo>
                        <a:pt x="2962" y="3907"/>
                        <a:pt x="2804" y="3749"/>
                        <a:pt x="2804" y="3560"/>
                      </a:cubicBezTo>
                      <a:cubicBezTo>
                        <a:pt x="2804" y="3151"/>
                        <a:pt x="2993" y="2836"/>
                        <a:pt x="3308" y="2647"/>
                      </a:cubicBezTo>
                      <a:cubicBezTo>
                        <a:pt x="3434" y="2552"/>
                        <a:pt x="3497" y="2458"/>
                        <a:pt x="3497" y="2332"/>
                      </a:cubicBezTo>
                      <a:cubicBezTo>
                        <a:pt x="3497" y="2143"/>
                        <a:pt x="3340" y="1953"/>
                        <a:pt x="3151" y="1953"/>
                      </a:cubicBezTo>
                      <a:cubicBezTo>
                        <a:pt x="2962" y="1953"/>
                        <a:pt x="2804" y="2143"/>
                        <a:pt x="2804" y="2332"/>
                      </a:cubicBezTo>
                      <a:cubicBezTo>
                        <a:pt x="2804" y="2521"/>
                        <a:pt x="2646" y="2678"/>
                        <a:pt x="2426" y="2678"/>
                      </a:cubicBezTo>
                      <a:cubicBezTo>
                        <a:pt x="2237" y="2678"/>
                        <a:pt x="2079" y="2521"/>
                        <a:pt x="2079" y="2332"/>
                      </a:cubicBezTo>
                      <a:cubicBezTo>
                        <a:pt x="2079" y="1827"/>
                        <a:pt x="2552" y="1355"/>
                        <a:pt x="3151" y="1355"/>
                      </a:cubicBezTo>
                      <a:close/>
                      <a:moveTo>
                        <a:pt x="3151" y="4096"/>
                      </a:moveTo>
                      <a:cubicBezTo>
                        <a:pt x="3340" y="4096"/>
                        <a:pt x="3497" y="4253"/>
                        <a:pt x="3497" y="4442"/>
                      </a:cubicBezTo>
                      <a:cubicBezTo>
                        <a:pt x="3497" y="4663"/>
                        <a:pt x="3340" y="4820"/>
                        <a:pt x="3151" y="4820"/>
                      </a:cubicBezTo>
                      <a:cubicBezTo>
                        <a:pt x="2962" y="4820"/>
                        <a:pt x="2804" y="4663"/>
                        <a:pt x="2804" y="4442"/>
                      </a:cubicBezTo>
                      <a:cubicBezTo>
                        <a:pt x="2804" y="4253"/>
                        <a:pt x="2962" y="4096"/>
                        <a:pt x="3151" y="4096"/>
                      </a:cubicBezTo>
                      <a:close/>
                      <a:moveTo>
                        <a:pt x="3182" y="0"/>
                      </a:moveTo>
                      <a:cubicBezTo>
                        <a:pt x="1481" y="0"/>
                        <a:pt x="63" y="1418"/>
                        <a:pt x="63" y="3119"/>
                      </a:cubicBezTo>
                      <a:cubicBezTo>
                        <a:pt x="63" y="3655"/>
                        <a:pt x="189" y="4159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47" y="6238"/>
                        <a:pt x="473" y="6238"/>
                      </a:cubicBezTo>
                      <a:lnTo>
                        <a:pt x="1764" y="5892"/>
                      </a:lnTo>
                      <a:cubicBezTo>
                        <a:pt x="2205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789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05" name="Google Shape;9315;p73">
                  <a:extLst>
                    <a:ext uri="{FF2B5EF4-FFF2-40B4-BE49-F238E27FC236}">
                      <a16:creationId xmlns:a16="http://schemas.microsoft.com/office/drawing/2014/main" id="{1ADAA474-747B-FBDB-3DE4-CA3961B07D6E}"/>
                    </a:ext>
                  </a:extLst>
                </p:cNvPr>
                <p:cNvSpPr/>
                <p:nvPr/>
              </p:nvSpPr>
              <p:spPr>
                <a:xfrm>
                  <a:off x="581525" y="3440725"/>
                  <a:ext cx="1575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8" extrusionOk="0">
                      <a:moveTo>
                        <a:pt x="1355" y="0"/>
                      </a:moveTo>
                      <a:cubicBezTo>
                        <a:pt x="567" y="567"/>
                        <a:pt x="0" y="1513"/>
                        <a:pt x="0" y="2584"/>
                      </a:cubicBezTo>
                      <a:lnTo>
                        <a:pt x="0" y="4001"/>
                      </a:lnTo>
                      <a:cubicBezTo>
                        <a:pt x="63" y="4190"/>
                        <a:pt x="221" y="4348"/>
                        <a:pt x="410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1" y="4190"/>
                        <a:pt x="6301" y="4001"/>
                      </a:cubicBezTo>
                      <a:lnTo>
                        <a:pt x="6301" y="2584"/>
                      </a:lnTo>
                      <a:cubicBezTo>
                        <a:pt x="6301" y="1513"/>
                        <a:pt x="5797" y="599"/>
                        <a:pt x="4978" y="0"/>
                      </a:cubicBezTo>
                      <a:cubicBezTo>
                        <a:pt x="4537" y="536"/>
                        <a:pt x="3875" y="851"/>
                        <a:pt x="3151" y="851"/>
                      </a:cubicBezTo>
                      <a:cubicBezTo>
                        <a:pt x="2458" y="851"/>
                        <a:pt x="1796" y="536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6" name="Google Shape;9316;p73">
                <a:extLst>
                  <a:ext uri="{FF2B5EF4-FFF2-40B4-BE49-F238E27FC236}">
                    <a16:creationId xmlns:a16="http://schemas.microsoft.com/office/drawing/2014/main" id="{0D3CD254-E7B2-3980-45A7-1F626F911518}"/>
                  </a:ext>
                </a:extLst>
              </p:cNvPr>
              <p:cNvGrpSpPr/>
              <p:nvPr/>
            </p:nvGrpSpPr>
            <p:grpSpPr>
              <a:xfrm>
                <a:off x="763919" y="4376911"/>
                <a:ext cx="505937" cy="502642"/>
                <a:chOff x="580725" y="3617925"/>
                <a:chExt cx="299325" cy="297375"/>
              </a:xfrm>
              <a:grpFill/>
            </p:grpSpPr>
            <p:sp>
              <p:nvSpPr>
                <p:cNvPr id="298" name="Google Shape;9317;p73">
                  <a:extLst>
                    <a:ext uri="{FF2B5EF4-FFF2-40B4-BE49-F238E27FC236}">
                      <a16:creationId xmlns:a16="http://schemas.microsoft.com/office/drawing/2014/main" id="{79F404B9-DD4A-CF94-1C1E-A74888C7DD89}"/>
                    </a:ext>
                  </a:extLst>
                </p:cNvPr>
                <p:cNvSpPr/>
                <p:nvPr/>
              </p:nvSpPr>
              <p:spPr>
                <a:xfrm>
                  <a:off x="6090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1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41" y="2048"/>
                      </a:cubicBezTo>
                      <a:cubicBezTo>
                        <a:pt x="1608" y="2048"/>
                        <a:pt x="2049" y="1607"/>
                        <a:pt x="2049" y="1040"/>
                      </a:cubicBezTo>
                      <a:cubicBezTo>
                        <a:pt x="2049" y="473"/>
                        <a:pt x="160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9" name="Google Shape;9318;p73">
                  <a:extLst>
                    <a:ext uri="{FF2B5EF4-FFF2-40B4-BE49-F238E27FC236}">
                      <a16:creationId xmlns:a16="http://schemas.microsoft.com/office/drawing/2014/main" id="{98D9918F-D3A3-159A-A3F1-EFF333DCB6A6}"/>
                    </a:ext>
                  </a:extLst>
                </p:cNvPr>
                <p:cNvSpPr/>
                <p:nvPr/>
              </p:nvSpPr>
              <p:spPr>
                <a:xfrm>
                  <a:off x="668950" y="3617925"/>
                  <a:ext cx="122875" cy="10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5" h="4179" extrusionOk="0"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72"/>
                      </a:cubicBezTo>
                      <a:lnTo>
                        <a:pt x="0" y="1797"/>
                      </a:lnTo>
                      <a:cubicBezTo>
                        <a:pt x="0" y="2364"/>
                        <a:pt x="473" y="2805"/>
                        <a:pt x="1040" y="2805"/>
                      </a:cubicBezTo>
                      <a:lnTo>
                        <a:pt x="2300" y="2805"/>
                      </a:lnTo>
                      <a:lnTo>
                        <a:pt x="3592" y="4097"/>
                      </a:lnTo>
                      <a:cubicBezTo>
                        <a:pt x="3672" y="4156"/>
                        <a:pt x="3764" y="4178"/>
                        <a:pt x="3853" y="4178"/>
                      </a:cubicBezTo>
                      <a:cubicBezTo>
                        <a:pt x="3905" y="4178"/>
                        <a:pt x="3955" y="4171"/>
                        <a:pt x="4001" y="4160"/>
                      </a:cubicBezTo>
                      <a:cubicBezTo>
                        <a:pt x="4127" y="4097"/>
                        <a:pt x="4190" y="3939"/>
                        <a:pt x="4190" y="3844"/>
                      </a:cubicBezTo>
                      <a:lnTo>
                        <a:pt x="4190" y="2742"/>
                      </a:lnTo>
                      <a:cubicBezTo>
                        <a:pt x="4600" y="2584"/>
                        <a:pt x="4915" y="2206"/>
                        <a:pt x="4915" y="1734"/>
                      </a:cubicBezTo>
                      <a:lnTo>
                        <a:pt x="4915" y="1072"/>
                      </a:lnTo>
                      <a:cubicBezTo>
                        <a:pt x="4915" y="473"/>
                        <a:pt x="4411" y="1"/>
                        <a:pt x="38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00" name="Google Shape;9319;p73">
                  <a:extLst>
                    <a:ext uri="{FF2B5EF4-FFF2-40B4-BE49-F238E27FC236}">
                      <a16:creationId xmlns:a16="http://schemas.microsoft.com/office/drawing/2014/main" id="{BC6D1A30-C3CC-3CF5-C648-2D23B74EA3BD}"/>
                    </a:ext>
                  </a:extLst>
                </p:cNvPr>
                <p:cNvSpPr/>
                <p:nvPr/>
              </p:nvSpPr>
              <p:spPr>
                <a:xfrm>
                  <a:off x="580725" y="3721900"/>
                  <a:ext cx="141800" cy="19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681" extrusionOk="0">
                      <a:moveTo>
                        <a:pt x="3340" y="4506"/>
                      </a:moveTo>
                      <a:lnTo>
                        <a:pt x="3718" y="5577"/>
                      </a:lnTo>
                      <a:lnTo>
                        <a:pt x="1229" y="5577"/>
                      </a:lnTo>
                      <a:lnTo>
                        <a:pt x="1450" y="4600"/>
                      </a:lnTo>
                      <a:lnTo>
                        <a:pt x="1450" y="4506"/>
                      </a:lnTo>
                      <a:close/>
                      <a:moveTo>
                        <a:pt x="1450" y="1"/>
                      </a:moveTo>
                      <a:cubicBezTo>
                        <a:pt x="1135" y="1"/>
                        <a:pt x="883" y="221"/>
                        <a:pt x="788" y="505"/>
                      </a:cubicBezTo>
                      <a:lnTo>
                        <a:pt x="95" y="3624"/>
                      </a:lnTo>
                      <a:cubicBezTo>
                        <a:pt x="1" y="4096"/>
                        <a:pt x="316" y="4506"/>
                        <a:pt x="757" y="4506"/>
                      </a:cubicBezTo>
                      <a:lnTo>
                        <a:pt x="95" y="7247"/>
                      </a:lnTo>
                      <a:cubicBezTo>
                        <a:pt x="32" y="7436"/>
                        <a:pt x="158" y="7593"/>
                        <a:pt x="316" y="7656"/>
                      </a:cubicBezTo>
                      <a:cubicBezTo>
                        <a:pt x="350" y="7668"/>
                        <a:pt x="383" y="7673"/>
                        <a:pt x="415" y="7673"/>
                      </a:cubicBezTo>
                      <a:cubicBezTo>
                        <a:pt x="559" y="7673"/>
                        <a:pt x="679" y="7565"/>
                        <a:pt x="757" y="7436"/>
                      </a:cubicBezTo>
                      <a:lnTo>
                        <a:pt x="1040" y="6301"/>
                      </a:lnTo>
                      <a:lnTo>
                        <a:pt x="3939" y="6301"/>
                      </a:lnTo>
                      <a:lnTo>
                        <a:pt x="4254" y="7152"/>
                      </a:lnTo>
                      <a:cubicBezTo>
                        <a:pt x="4358" y="7492"/>
                        <a:pt x="4637" y="7680"/>
                        <a:pt x="4908" y="7680"/>
                      </a:cubicBezTo>
                      <a:cubicBezTo>
                        <a:pt x="4964" y="7680"/>
                        <a:pt x="5019" y="7672"/>
                        <a:pt x="5073" y="7656"/>
                      </a:cubicBezTo>
                      <a:cubicBezTo>
                        <a:pt x="5451" y="7593"/>
                        <a:pt x="5672" y="7184"/>
                        <a:pt x="5609" y="6837"/>
                      </a:cubicBezTo>
                      <a:lnTo>
                        <a:pt x="4569" y="3687"/>
                      </a:lnTo>
                      <a:cubicBezTo>
                        <a:pt x="4506" y="3372"/>
                        <a:pt x="4222" y="3183"/>
                        <a:pt x="3907" y="3183"/>
                      </a:cubicBezTo>
                      <a:lnTo>
                        <a:pt x="3183" y="3183"/>
                      </a:lnTo>
                      <a:cubicBezTo>
                        <a:pt x="2994" y="3183"/>
                        <a:pt x="2836" y="3025"/>
                        <a:pt x="2836" y="2836"/>
                      </a:cubicBezTo>
                      <a:cubicBezTo>
                        <a:pt x="2836" y="2615"/>
                        <a:pt x="2994" y="2458"/>
                        <a:pt x="3183" y="2458"/>
                      </a:cubicBezTo>
                      <a:lnTo>
                        <a:pt x="4222" y="2458"/>
                      </a:lnTo>
                      <a:cubicBezTo>
                        <a:pt x="4600" y="2458"/>
                        <a:pt x="4915" y="2143"/>
                        <a:pt x="4915" y="1765"/>
                      </a:cubicBezTo>
                      <a:cubicBezTo>
                        <a:pt x="4915" y="1355"/>
                        <a:pt x="4600" y="1040"/>
                        <a:pt x="4222" y="1040"/>
                      </a:cubicBezTo>
                      <a:lnTo>
                        <a:pt x="2332" y="1040"/>
                      </a:lnTo>
                      <a:lnTo>
                        <a:pt x="2080" y="379"/>
                      </a:lnTo>
                      <a:cubicBezTo>
                        <a:pt x="1985" y="158"/>
                        <a:pt x="1733" y="1"/>
                        <a:pt x="145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01" name="Google Shape;9320;p73">
                  <a:extLst>
                    <a:ext uri="{FF2B5EF4-FFF2-40B4-BE49-F238E27FC236}">
                      <a16:creationId xmlns:a16="http://schemas.microsoft.com/office/drawing/2014/main" id="{C468D5A3-5D34-1578-513E-9F822C4ECF68}"/>
                    </a:ext>
                  </a:extLst>
                </p:cNvPr>
                <p:cNvSpPr/>
                <p:nvPr/>
              </p:nvSpPr>
              <p:spPr>
                <a:xfrm>
                  <a:off x="8004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09" y="0"/>
                      </a:moveTo>
                      <a:cubicBezTo>
                        <a:pt x="442" y="0"/>
                        <a:pt x="1" y="473"/>
                        <a:pt x="1" y="1040"/>
                      </a:cubicBezTo>
                      <a:cubicBezTo>
                        <a:pt x="1" y="1607"/>
                        <a:pt x="442" y="2048"/>
                        <a:pt x="1009" y="2048"/>
                      </a:cubicBezTo>
                      <a:cubicBezTo>
                        <a:pt x="1576" y="2048"/>
                        <a:pt x="2048" y="1607"/>
                        <a:pt x="2048" y="1040"/>
                      </a:cubicBez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02" name="Google Shape;9321;p73">
                  <a:extLst>
                    <a:ext uri="{FF2B5EF4-FFF2-40B4-BE49-F238E27FC236}">
                      <a16:creationId xmlns:a16="http://schemas.microsoft.com/office/drawing/2014/main" id="{4CA4B4B8-3B3E-E45E-A13F-AF1038B4135C}"/>
                    </a:ext>
                  </a:extLst>
                </p:cNvPr>
                <p:cNvSpPr/>
                <p:nvPr/>
              </p:nvSpPr>
              <p:spPr>
                <a:xfrm>
                  <a:off x="738250" y="3722700"/>
                  <a:ext cx="141800" cy="19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704" extrusionOk="0">
                      <a:moveTo>
                        <a:pt x="4222" y="4474"/>
                      </a:moveTo>
                      <a:lnTo>
                        <a:pt x="4222" y="4568"/>
                      </a:lnTo>
                      <a:lnTo>
                        <a:pt x="4443" y="5545"/>
                      </a:lnTo>
                      <a:lnTo>
                        <a:pt x="1985" y="5545"/>
                      </a:lnTo>
                      <a:lnTo>
                        <a:pt x="2332" y="4474"/>
                      </a:lnTo>
                      <a:close/>
                      <a:moveTo>
                        <a:pt x="4222" y="0"/>
                      </a:moveTo>
                      <a:cubicBezTo>
                        <a:pt x="3939" y="0"/>
                        <a:pt x="3718" y="158"/>
                        <a:pt x="3592" y="378"/>
                      </a:cubicBezTo>
                      <a:lnTo>
                        <a:pt x="3340" y="1071"/>
                      </a:lnTo>
                      <a:lnTo>
                        <a:pt x="1450" y="1071"/>
                      </a:lnTo>
                      <a:cubicBezTo>
                        <a:pt x="1072" y="1071"/>
                        <a:pt x="757" y="1386"/>
                        <a:pt x="757" y="1764"/>
                      </a:cubicBezTo>
                      <a:cubicBezTo>
                        <a:pt x="757" y="2174"/>
                        <a:pt x="1072" y="2489"/>
                        <a:pt x="1450" y="2489"/>
                      </a:cubicBezTo>
                      <a:lnTo>
                        <a:pt x="2490" y="2489"/>
                      </a:lnTo>
                      <a:cubicBezTo>
                        <a:pt x="2679" y="2489"/>
                        <a:pt x="2836" y="2646"/>
                        <a:pt x="2836" y="2835"/>
                      </a:cubicBezTo>
                      <a:cubicBezTo>
                        <a:pt x="2836" y="3024"/>
                        <a:pt x="2679" y="3182"/>
                        <a:pt x="2490" y="3182"/>
                      </a:cubicBezTo>
                      <a:lnTo>
                        <a:pt x="1765" y="3182"/>
                      </a:lnTo>
                      <a:cubicBezTo>
                        <a:pt x="1450" y="3182"/>
                        <a:pt x="1198" y="3371"/>
                        <a:pt x="1103" y="3686"/>
                      </a:cubicBezTo>
                      <a:lnTo>
                        <a:pt x="95" y="6837"/>
                      </a:lnTo>
                      <a:cubicBezTo>
                        <a:pt x="1" y="7215"/>
                        <a:pt x="190" y="7593"/>
                        <a:pt x="599" y="7687"/>
                      </a:cubicBezTo>
                      <a:cubicBezTo>
                        <a:pt x="643" y="7696"/>
                        <a:pt x="690" y="7701"/>
                        <a:pt x="738" y="7701"/>
                      </a:cubicBezTo>
                      <a:cubicBezTo>
                        <a:pt x="1030" y="7701"/>
                        <a:pt x="1364" y="7531"/>
                        <a:pt x="1418" y="7152"/>
                      </a:cubicBezTo>
                      <a:lnTo>
                        <a:pt x="1733" y="6301"/>
                      </a:lnTo>
                      <a:lnTo>
                        <a:pt x="4632" y="6301"/>
                      </a:lnTo>
                      <a:lnTo>
                        <a:pt x="4915" y="7435"/>
                      </a:lnTo>
                      <a:cubicBezTo>
                        <a:pt x="4967" y="7591"/>
                        <a:pt x="5104" y="7704"/>
                        <a:pt x="5257" y="7704"/>
                      </a:cubicBezTo>
                      <a:cubicBezTo>
                        <a:pt x="5290" y="7704"/>
                        <a:pt x="5323" y="7698"/>
                        <a:pt x="5356" y="7687"/>
                      </a:cubicBezTo>
                      <a:cubicBezTo>
                        <a:pt x="5546" y="7624"/>
                        <a:pt x="5672" y="7435"/>
                        <a:pt x="5577" y="7246"/>
                      </a:cubicBezTo>
                      <a:lnTo>
                        <a:pt x="4915" y="4537"/>
                      </a:lnTo>
                      <a:cubicBezTo>
                        <a:pt x="5356" y="4474"/>
                        <a:pt x="5672" y="4064"/>
                        <a:pt x="5609" y="3623"/>
                      </a:cubicBezTo>
                      <a:lnTo>
                        <a:pt x="4884" y="504"/>
                      </a:lnTo>
                      <a:cubicBezTo>
                        <a:pt x="4821" y="189"/>
                        <a:pt x="4537" y="0"/>
                        <a:pt x="42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7" name="Google Shape;9322;p73">
                <a:extLst>
                  <a:ext uri="{FF2B5EF4-FFF2-40B4-BE49-F238E27FC236}">
                    <a16:creationId xmlns:a16="http://schemas.microsoft.com/office/drawing/2014/main" id="{B653218E-34C8-8857-5819-DF4D6305E5DD}"/>
                  </a:ext>
                </a:extLst>
              </p:cNvPr>
              <p:cNvGrpSpPr/>
              <p:nvPr/>
            </p:nvGrpSpPr>
            <p:grpSpPr>
              <a:xfrm>
                <a:off x="766581" y="4984646"/>
                <a:ext cx="500612" cy="500612"/>
                <a:chOff x="583100" y="3982600"/>
                <a:chExt cx="296175" cy="296175"/>
              </a:xfrm>
              <a:grpFill/>
            </p:grpSpPr>
            <p:sp>
              <p:nvSpPr>
                <p:cNvPr id="291" name="Google Shape;9323;p73">
                  <a:extLst>
                    <a:ext uri="{FF2B5EF4-FFF2-40B4-BE49-F238E27FC236}">
                      <a16:creationId xmlns:a16="http://schemas.microsoft.com/office/drawing/2014/main" id="{D17A6294-A081-9EFA-D54E-1DFFBA195132}"/>
                    </a:ext>
                  </a:extLst>
                </p:cNvPr>
                <p:cNvSpPr/>
                <p:nvPr/>
              </p:nvSpPr>
              <p:spPr>
                <a:xfrm>
                  <a:off x="694925" y="3982600"/>
                  <a:ext cx="709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742" extrusionOk="0">
                      <a:moveTo>
                        <a:pt x="1419" y="1"/>
                      </a:moveTo>
                      <a:cubicBezTo>
                        <a:pt x="631" y="1"/>
                        <a:pt x="1" y="599"/>
                        <a:pt x="1" y="1355"/>
                      </a:cubicBezTo>
                      <a:cubicBezTo>
                        <a:pt x="1" y="2143"/>
                        <a:pt x="631" y="2742"/>
                        <a:pt x="1419" y="2742"/>
                      </a:cubicBezTo>
                      <a:cubicBezTo>
                        <a:pt x="2206" y="2742"/>
                        <a:pt x="2836" y="2143"/>
                        <a:pt x="2836" y="1355"/>
                      </a:cubicBezTo>
                      <a:cubicBezTo>
                        <a:pt x="2836" y="599"/>
                        <a:pt x="2206" y="1"/>
                        <a:pt x="14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2" name="Google Shape;9324;p73">
                  <a:extLst>
                    <a:ext uri="{FF2B5EF4-FFF2-40B4-BE49-F238E27FC236}">
                      <a16:creationId xmlns:a16="http://schemas.microsoft.com/office/drawing/2014/main" id="{CDE0E4D8-0154-2D5C-8625-0742528BD5AE}"/>
                    </a:ext>
                  </a:extLst>
                </p:cNvPr>
                <p:cNvSpPr/>
                <p:nvPr/>
              </p:nvSpPr>
              <p:spPr>
                <a:xfrm>
                  <a:off x="609075" y="4139350"/>
                  <a:ext cx="69350" cy="6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1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3" name="Google Shape;9325;p73">
                  <a:extLst>
                    <a:ext uri="{FF2B5EF4-FFF2-40B4-BE49-F238E27FC236}">
                      <a16:creationId xmlns:a16="http://schemas.microsoft.com/office/drawing/2014/main" id="{00B0C42F-298F-5DF9-941D-4E80B0E48107}"/>
                    </a:ext>
                  </a:extLst>
                </p:cNvPr>
                <p:cNvSpPr/>
                <p:nvPr/>
              </p:nvSpPr>
              <p:spPr>
                <a:xfrm>
                  <a:off x="783925" y="4140125"/>
                  <a:ext cx="685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42" extrusionOk="0">
                      <a:moveTo>
                        <a:pt x="1356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11"/>
                        <a:pt x="631" y="2741"/>
                        <a:pt x="1356" y="2741"/>
                      </a:cubicBezTo>
                      <a:cubicBezTo>
                        <a:pt x="2112" y="2741"/>
                        <a:pt x="2742" y="2111"/>
                        <a:pt x="2742" y="1387"/>
                      </a:cubicBezTo>
                      <a:cubicBezTo>
                        <a:pt x="2742" y="631"/>
                        <a:pt x="2112" y="1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4" name="Google Shape;9326;p73">
                  <a:extLst>
                    <a:ext uri="{FF2B5EF4-FFF2-40B4-BE49-F238E27FC236}">
                      <a16:creationId xmlns:a16="http://schemas.microsoft.com/office/drawing/2014/main" id="{83D05DCE-D9B2-FF05-2F9B-FB267B1B0606}"/>
                    </a:ext>
                  </a:extLst>
                </p:cNvPr>
                <p:cNvSpPr/>
                <p:nvPr/>
              </p:nvSpPr>
              <p:spPr>
                <a:xfrm>
                  <a:off x="583100" y="4207075"/>
                  <a:ext cx="122100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68" extrusionOk="0">
                      <a:moveTo>
                        <a:pt x="819" y="0"/>
                      </a:moveTo>
                      <a:cubicBezTo>
                        <a:pt x="347" y="442"/>
                        <a:pt x="0" y="1072"/>
                        <a:pt x="0" y="1796"/>
                      </a:cubicBezTo>
                      <a:lnTo>
                        <a:pt x="0" y="2521"/>
                      </a:lnTo>
                      <a:cubicBezTo>
                        <a:pt x="0" y="2710"/>
                        <a:pt x="158" y="2867"/>
                        <a:pt x="347" y="2867"/>
                      </a:cubicBezTo>
                      <a:lnTo>
                        <a:pt x="4505" y="2867"/>
                      </a:lnTo>
                      <a:cubicBezTo>
                        <a:pt x="4726" y="2867"/>
                        <a:pt x="4883" y="2710"/>
                        <a:pt x="4883" y="2521"/>
                      </a:cubicBezTo>
                      <a:lnTo>
                        <a:pt x="4883" y="1796"/>
                      </a:lnTo>
                      <a:cubicBezTo>
                        <a:pt x="4883" y="1103"/>
                        <a:pt x="4568" y="442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96" y="788"/>
                        <a:pt x="1197" y="473"/>
                        <a:pt x="8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5" name="Google Shape;9327;p73">
                  <a:extLst>
                    <a:ext uri="{FF2B5EF4-FFF2-40B4-BE49-F238E27FC236}">
                      <a16:creationId xmlns:a16="http://schemas.microsoft.com/office/drawing/2014/main" id="{FDA82D03-CFC6-CB33-40C5-9E3DA3B38911}"/>
                    </a:ext>
                  </a:extLst>
                </p:cNvPr>
                <p:cNvSpPr/>
                <p:nvPr/>
              </p:nvSpPr>
              <p:spPr>
                <a:xfrm>
                  <a:off x="669725" y="4049550"/>
                  <a:ext cx="122900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2899" extrusionOk="0">
                      <a:moveTo>
                        <a:pt x="851" y="1"/>
                      </a:moveTo>
                      <a:cubicBezTo>
                        <a:pt x="347" y="442"/>
                        <a:pt x="1" y="1103"/>
                        <a:pt x="1" y="1796"/>
                      </a:cubicBezTo>
                      <a:lnTo>
                        <a:pt x="1" y="2552"/>
                      </a:lnTo>
                      <a:cubicBezTo>
                        <a:pt x="1" y="2741"/>
                        <a:pt x="158" y="2899"/>
                        <a:pt x="347" y="2899"/>
                      </a:cubicBezTo>
                      <a:lnTo>
                        <a:pt x="4537" y="2899"/>
                      </a:lnTo>
                      <a:cubicBezTo>
                        <a:pt x="4758" y="2899"/>
                        <a:pt x="4915" y="2741"/>
                        <a:pt x="4915" y="2552"/>
                      </a:cubicBezTo>
                      <a:lnTo>
                        <a:pt x="4915" y="1796"/>
                      </a:lnTo>
                      <a:cubicBezTo>
                        <a:pt x="4915" y="1103"/>
                        <a:pt x="4600" y="442"/>
                        <a:pt x="4065" y="1"/>
                      </a:cubicBezTo>
                      <a:cubicBezTo>
                        <a:pt x="3687" y="473"/>
                        <a:pt x="3088" y="788"/>
                        <a:pt x="2458" y="788"/>
                      </a:cubicBezTo>
                      <a:cubicBezTo>
                        <a:pt x="1828" y="788"/>
                        <a:pt x="1198" y="473"/>
                        <a:pt x="8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6" name="Google Shape;9328;p73">
                  <a:extLst>
                    <a:ext uri="{FF2B5EF4-FFF2-40B4-BE49-F238E27FC236}">
                      <a16:creationId xmlns:a16="http://schemas.microsoft.com/office/drawing/2014/main" id="{EAEF8DF7-2B3E-EB1F-8A51-D525EAB646B2}"/>
                    </a:ext>
                  </a:extLst>
                </p:cNvPr>
                <p:cNvSpPr/>
                <p:nvPr/>
              </p:nvSpPr>
              <p:spPr>
                <a:xfrm>
                  <a:off x="757150" y="42070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0"/>
                      </a:moveTo>
                      <a:cubicBezTo>
                        <a:pt x="316" y="442"/>
                        <a:pt x="1" y="1103"/>
                        <a:pt x="1" y="1796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7"/>
                        <a:pt x="347" y="2867"/>
                      </a:cubicBezTo>
                      <a:lnTo>
                        <a:pt x="4506" y="2867"/>
                      </a:lnTo>
                      <a:cubicBezTo>
                        <a:pt x="4727" y="2867"/>
                        <a:pt x="4884" y="2710"/>
                        <a:pt x="4884" y="2521"/>
                      </a:cubicBezTo>
                      <a:lnTo>
                        <a:pt x="4884" y="1796"/>
                      </a:lnTo>
                      <a:cubicBezTo>
                        <a:pt x="4884" y="1103"/>
                        <a:pt x="4569" y="442"/>
                        <a:pt x="4033" y="0"/>
                      </a:cubicBezTo>
                      <a:cubicBezTo>
                        <a:pt x="3655" y="473"/>
                        <a:pt x="3088" y="788"/>
                        <a:pt x="2427" y="788"/>
                      </a:cubicBezTo>
                      <a:cubicBezTo>
                        <a:pt x="1797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7" name="Google Shape;9329;p73">
                  <a:extLst>
                    <a:ext uri="{FF2B5EF4-FFF2-40B4-BE49-F238E27FC236}">
                      <a16:creationId xmlns:a16="http://schemas.microsoft.com/office/drawing/2014/main" id="{BBC4BE3E-26D9-1FD5-4C13-7907E1ACF05A}"/>
                    </a:ext>
                  </a:extLst>
                </p:cNvPr>
                <p:cNvSpPr/>
                <p:nvPr/>
              </p:nvSpPr>
              <p:spPr>
                <a:xfrm>
                  <a:off x="691775" y="4139350"/>
                  <a:ext cx="77225" cy="6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9" h="2584" extrusionOk="0">
                      <a:moveTo>
                        <a:pt x="1198" y="0"/>
                      </a:moveTo>
                      <a:lnTo>
                        <a:pt x="1198" y="882"/>
                      </a:lnTo>
                      <a:lnTo>
                        <a:pt x="1" y="2079"/>
                      </a:lnTo>
                      <a:cubicBezTo>
                        <a:pt x="221" y="2237"/>
                        <a:pt x="284" y="2300"/>
                        <a:pt x="473" y="2583"/>
                      </a:cubicBezTo>
                      <a:lnTo>
                        <a:pt x="1545" y="1575"/>
                      </a:lnTo>
                      <a:lnTo>
                        <a:pt x="2616" y="2583"/>
                      </a:lnTo>
                      <a:cubicBezTo>
                        <a:pt x="2773" y="2394"/>
                        <a:pt x="2931" y="2237"/>
                        <a:pt x="3088" y="2111"/>
                      </a:cubicBezTo>
                      <a:lnTo>
                        <a:pt x="1891" y="882"/>
                      </a:lnTo>
                      <a:lnTo>
                        <a:pt x="189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8" name="Google Shape;9330;p73">
                <a:extLst>
                  <a:ext uri="{FF2B5EF4-FFF2-40B4-BE49-F238E27FC236}">
                    <a16:creationId xmlns:a16="http://schemas.microsoft.com/office/drawing/2014/main" id="{981A5268-34F3-8851-59F1-6EC9FC2F7FBA}"/>
                  </a:ext>
                </a:extLst>
              </p:cNvPr>
              <p:cNvGrpSpPr/>
              <p:nvPr/>
            </p:nvGrpSpPr>
            <p:grpSpPr>
              <a:xfrm>
                <a:off x="3959219" y="3748874"/>
                <a:ext cx="439341" cy="498627"/>
                <a:chOff x="2423775" y="3226875"/>
                <a:chExt cx="259925" cy="295000"/>
              </a:xfrm>
              <a:grpFill/>
            </p:grpSpPr>
            <p:sp>
              <p:nvSpPr>
                <p:cNvPr id="288" name="Google Shape;9331;p73">
                  <a:extLst>
                    <a:ext uri="{FF2B5EF4-FFF2-40B4-BE49-F238E27FC236}">
                      <a16:creationId xmlns:a16="http://schemas.microsoft.com/office/drawing/2014/main" id="{AE10F3BE-4624-B49C-3E4A-3B1C214DDCC8}"/>
                    </a:ext>
                  </a:extLst>
                </p:cNvPr>
                <p:cNvSpPr/>
                <p:nvPr/>
              </p:nvSpPr>
              <p:spPr>
                <a:xfrm>
                  <a:off x="2509625" y="3365900"/>
                  <a:ext cx="866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2080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89" name="Google Shape;9332;p73">
                  <a:extLst>
                    <a:ext uri="{FF2B5EF4-FFF2-40B4-BE49-F238E27FC236}">
                      <a16:creationId xmlns:a16="http://schemas.microsoft.com/office/drawing/2014/main" id="{1552BAE2-8ECC-4BF2-AAF6-A7D00EC92C6F}"/>
                    </a:ext>
                  </a:extLst>
                </p:cNvPr>
                <p:cNvSpPr/>
                <p:nvPr/>
              </p:nvSpPr>
              <p:spPr>
                <a:xfrm>
                  <a:off x="2534825" y="33139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316" y="0"/>
                        <a:pt x="0" y="315"/>
                        <a:pt x="0" y="725"/>
                      </a:cubicBezTo>
                      <a:cubicBezTo>
                        <a:pt x="0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0" name="Google Shape;9333;p73">
                  <a:extLst>
                    <a:ext uri="{FF2B5EF4-FFF2-40B4-BE49-F238E27FC236}">
                      <a16:creationId xmlns:a16="http://schemas.microsoft.com/office/drawing/2014/main" id="{D9D2C6C8-A0A1-8D84-EE3D-17D9B386AA1C}"/>
                    </a:ext>
                  </a:extLst>
                </p:cNvPr>
                <p:cNvSpPr/>
                <p:nvPr/>
              </p:nvSpPr>
              <p:spPr>
                <a:xfrm>
                  <a:off x="2423775" y="3226875"/>
                  <a:ext cx="2599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00" extrusionOk="0">
                      <a:moveTo>
                        <a:pt x="5167" y="2757"/>
                      </a:moveTo>
                      <a:cubicBezTo>
                        <a:pt x="5923" y="2757"/>
                        <a:pt x="6553" y="3388"/>
                        <a:pt x="6553" y="4144"/>
                      </a:cubicBezTo>
                      <a:cubicBezTo>
                        <a:pt x="6553" y="4490"/>
                        <a:pt x="6396" y="4805"/>
                        <a:pt x="6175" y="5089"/>
                      </a:cubicBezTo>
                      <a:cubicBezTo>
                        <a:pt x="7026" y="5498"/>
                        <a:pt x="7593" y="6317"/>
                        <a:pt x="7593" y="7294"/>
                      </a:cubicBezTo>
                      <a:lnTo>
                        <a:pt x="7593" y="8019"/>
                      </a:lnTo>
                      <a:cubicBezTo>
                        <a:pt x="7593" y="8208"/>
                        <a:pt x="7435" y="8365"/>
                        <a:pt x="7246" y="8365"/>
                      </a:cubicBezTo>
                      <a:lnTo>
                        <a:pt x="3088" y="8365"/>
                      </a:lnTo>
                      <a:cubicBezTo>
                        <a:pt x="2867" y="8365"/>
                        <a:pt x="2710" y="8208"/>
                        <a:pt x="2710" y="8019"/>
                      </a:cubicBezTo>
                      <a:lnTo>
                        <a:pt x="2710" y="7294"/>
                      </a:lnTo>
                      <a:cubicBezTo>
                        <a:pt x="2710" y="6317"/>
                        <a:pt x="3308" y="5498"/>
                        <a:pt x="4127" y="5089"/>
                      </a:cubicBezTo>
                      <a:cubicBezTo>
                        <a:pt x="3907" y="4868"/>
                        <a:pt x="3781" y="4553"/>
                        <a:pt x="3781" y="4144"/>
                      </a:cubicBezTo>
                      <a:cubicBezTo>
                        <a:pt x="3781" y="3388"/>
                        <a:pt x="4411" y="2757"/>
                        <a:pt x="5167" y="2757"/>
                      </a:cubicBezTo>
                      <a:close/>
                      <a:moveTo>
                        <a:pt x="5183" y="1"/>
                      </a:moveTo>
                      <a:cubicBezTo>
                        <a:pt x="5128" y="1"/>
                        <a:pt x="5073" y="17"/>
                        <a:pt x="5010" y="48"/>
                      </a:cubicBezTo>
                      <a:cubicBezTo>
                        <a:pt x="3964" y="646"/>
                        <a:pt x="2946" y="940"/>
                        <a:pt x="1919" y="940"/>
                      </a:cubicBezTo>
                      <a:cubicBezTo>
                        <a:pt x="1430" y="940"/>
                        <a:pt x="939" y="873"/>
                        <a:pt x="441" y="741"/>
                      </a:cubicBezTo>
                      <a:cubicBezTo>
                        <a:pt x="402" y="722"/>
                        <a:pt x="363" y="714"/>
                        <a:pt x="326" y="714"/>
                      </a:cubicBezTo>
                      <a:cubicBezTo>
                        <a:pt x="243" y="714"/>
                        <a:pt x="170" y="751"/>
                        <a:pt x="126" y="773"/>
                      </a:cubicBezTo>
                      <a:cubicBezTo>
                        <a:pt x="32" y="836"/>
                        <a:pt x="0" y="930"/>
                        <a:pt x="0" y="1056"/>
                      </a:cubicBezTo>
                      <a:lnTo>
                        <a:pt x="0" y="5026"/>
                      </a:lnTo>
                      <a:cubicBezTo>
                        <a:pt x="0" y="8145"/>
                        <a:pt x="2080" y="10949"/>
                        <a:pt x="5104" y="11799"/>
                      </a:cubicBezTo>
                      <a:lnTo>
                        <a:pt x="5262" y="11799"/>
                      </a:lnTo>
                      <a:cubicBezTo>
                        <a:pt x="8255" y="10917"/>
                        <a:pt x="10397" y="8145"/>
                        <a:pt x="10397" y="5026"/>
                      </a:cubicBezTo>
                      <a:lnTo>
                        <a:pt x="10397" y="1056"/>
                      </a:lnTo>
                      <a:cubicBezTo>
                        <a:pt x="10397" y="930"/>
                        <a:pt x="10365" y="836"/>
                        <a:pt x="10271" y="773"/>
                      </a:cubicBezTo>
                      <a:cubicBezTo>
                        <a:pt x="10162" y="751"/>
                        <a:pt x="10084" y="714"/>
                        <a:pt x="10014" y="714"/>
                      </a:cubicBezTo>
                      <a:cubicBezTo>
                        <a:pt x="9983" y="714"/>
                        <a:pt x="9954" y="722"/>
                        <a:pt x="9924" y="741"/>
                      </a:cubicBezTo>
                      <a:cubicBezTo>
                        <a:pt x="9414" y="877"/>
                        <a:pt x="8910" y="946"/>
                        <a:pt x="8409" y="946"/>
                      </a:cubicBezTo>
                      <a:cubicBezTo>
                        <a:pt x="7395" y="946"/>
                        <a:pt x="6389" y="660"/>
                        <a:pt x="5356" y="48"/>
                      </a:cubicBezTo>
                      <a:cubicBezTo>
                        <a:pt x="5293" y="17"/>
                        <a:pt x="5238" y="1"/>
                        <a:pt x="51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9" name="Google Shape;9334;p73">
                <a:extLst>
                  <a:ext uri="{FF2B5EF4-FFF2-40B4-BE49-F238E27FC236}">
                    <a16:creationId xmlns:a16="http://schemas.microsoft.com/office/drawing/2014/main" id="{B6DE008C-EAD1-6691-2B6E-ACC73CF8E01B}"/>
                  </a:ext>
                </a:extLst>
              </p:cNvPr>
              <p:cNvGrpSpPr/>
              <p:nvPr/>
            </p:nvGrpSpPr>
            <p:grpSpPr>
              <a:xfrm>
                <a:off x="3926595" y="4379912"/>
                <a:ext cx="504585" cy="496642"/>
                <a:chOff x="2404875" y="3592725"/>
                <a:chExt cx="298525" cy="293825"/>
              </a:xfrm>
              <a:grpFill/>
            </p:grpSpPr>
            <p:sp>
              <p:nvSpPr>
                <p:cNvPr id="285" name="Google Shape;9335;p73">
                  <a:extLst>
                    <a:ext uri="{FF2B5EF4-FFF2-40B4-BE49-F238E27FC236}">
                      <a16:creationId xmlns:a16="http://schemas.microsoft.com/office/drawing/2014/main" id="{01A92C6C-AF0B-2E40-8A4C-8AD98BC72DFC}"/>
                    </a:ext>
                  </a:extLst>
                </p:cNvPr>
                <p:cNvSpPr/>
                <p:nvPr/>
              </p:nvSpPr>
              <p:spPr>
                <a:xfrm>
                  <a:off x="2404875" y="3747900"/>
                  <a:ext cx="52775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554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5198"/>
                      </a:lnTo>
                      <a:cubicBezTo>
                        <a:pt x="0" y="5419"/>
                        <a:pt x="158" y="5545"/>
                        <a:pt x="378" y="5545"/>
                      </a:cubicBezTo>
                      <a:lnTo>
                        <a:pt x="1071" y="5545"/>
                      </a:lnTo>
                      <a:cubicBezTo>
                        <a:pt x="1670" y="5545"/>
                        <a:pt x="2111" y="5072"/>
                        <a:pt x="2111" y="4537"/>
                      </a:cubicBezTo>
                      <a:lnTo>
                        <a:pt x="2111" y="1040"/>
                      </a:lnTo>
                      <a:cubicBezTo>
                        <a:pt x="2111" y="441"/>
                        <a:pt x="1638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86" name="Google Shape;9336;p73">
                  <a:extLst>
                    <a:ext uri="{FF2B5EF4-FFF2-40B4-BE49-F238E27FC236}">
                      <a16:creationId xmlns:a16="http://schemas.microsoft.com/office/drawing/2014/main" id="{06BA99FA-98C6-E927-1DA9-97D36DF461BD}"/>
                    </a:ext>
                  </a:extLst>
                </p:cNvPr>
                <p:cNvSpPr/>
                <p:nvPr/>
              </p:nvSpPr>
              <p:spPr>
                <a:xfrm>
                  <a:off x="2458425" y="3592725"/>
                  <a:ext cx="190625" cy="16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5" h="6428" extrusionOk="0">
                      <a:moveTo>
                        <a:pt x="3781" y="631"/>
                      </a:moveTo>
                      <a:cubicBezTo>
                        <a:pt x="3970" y="631"/>
                        <a:pt x="4128" y="788"/>
                        <a:pt x="4128" y="977"/>
                      </a:cubicBezTo>
                      <a:lnTo>
                        <a:pt x="4128" y="1418"/>
                      </a:lnTo>
                      <a:cubicBezTo>
                        <a:pt x="4380" y="1481"/>
                        <a:pt x="4569" y="1639"/>
                        <a:pt x="4758" y="1860"/>
                      </a:cubicBezTo>
                      <a:cubicBezTo>
                        <a:pt x="4884" y="2017"/>
                        <a:pt x="4884" y="2206"/>
                        <a:pt x="4726" y="2332"/>
                      </a:cubicBezTo>
                      <a:cubicBezTo>
                        <a:pt x="4657" y="2373"/>
                        <a:pt x="4583" y="2397"/>
                        <a:pt x="4510" y="2397"/>
                      </a:cubicBezTo>
                      <a:cubicBezTo>
                        <a:pt x="4416" y="2397"/>
                        <a:pt x="4325" y="2358"/>
                        <a:pt x="4254" y="2269"/>
                      </a:cubicBezTo>
                      <a:cubicBezTo>
                        <a:pt x="4114" y="2106"/>
                        <a:pt x="3957" y="2012"/>
                        <a:pt x="3821" y="2012"/>
                      </a:cubicBezTo>
                      <a:cubicBezTo>
                        <a:pt x="3773" y="2012"/>
                        <a:pt x="3728" y="2024"/>
                        <a:pt x="3687" y="2049"/>
                      </a:cubicBezTo>
                      <a:cubicBezTo>
                        <a:pt x="3592" y="2080"/>
                        <a:pt x="3466" y="2238"/>
                        <a:pt x="3466" y="2364"/>
                      </a:cubicBezTo>
                      <a:cubicBezTo>
                        <a:pt x="3466" y="2553"/>
                        <a:pt x="3624" y="2710"/>
                        <a:pt x="3813" y="2710"/>
                      </a:cubicBezTo>
                      <a:cubicBezTo>
                        <a:pt x="4411" y="2710"/>
                        <a:pt x="4852" y="3183"/>
                        <a:pt x="4852" y="3750"/>
                      </a:cubicBezTo>
                      <a:cubicBezTo>
                        <a:pt x="4852" y="4159"/>
                        <a:pt x="4600" y="4537"/>
                        <a:pt x="4222" y="4663"/>
                      </a:cubicBezTo>
                      <a:lnTo>
                        <a:pt x="4159" y="4663"/>
                      </a:lnTo>
                      <a:lnTo>
                        <a:pt x="4159" y="5073"/>
                      </a:lnTo>
                      <a:cubicBezTo>
                        <a:pt x="4159" y="5262"/>
                        <a:pt x="4002" y="5420"/>
                        <a:pt x="3813" y="5420"/>
                      </a:cubicBezTo>
                      <a:cubicBezTo>
                        <a:pt x="3624" y="5420"/>
                        <a:pt x="3466" y="5262"/>
                        <a:pt x="3466" y="5073"/>
                      </a:cubicBezTo>
                      <a:lnTo>
                        <a:pt x="3466" y="4663"/>
                      </a:lnTo>
                      <a:cubicBezTo>
                        <a:pt x="3277" y="4600"/>
                        <a:pt x="3119" y="4537"/>
                        <a:pt x="2962" y="4348"/>
                      </a:cubicBezTo>
                      <a:cubicBezTo>
                        <a:pt x="2836" y="4254"/>
                        <a:pt x="2804" y="4002"/>
                        <a:pt x="2962" y="3876"/>
                      </a:cubicBezTo>
                      <a:cubicBezTo>
                        <a:pt x="3013" y="3825"/>
                        <a:pt x="3108" y="3793"/>
                        <a:pt x="3206" y="3793"/>
                      </a:cubicBezTo>
                      <a:cubicBezTo>
                        <a:pt x="3290" y="3793"/>
                        <a:pt x="3376" y="3817"/>
                        <a:pt x="3435" y="3876"/>
                      </a:cubicBezTo>
                      <a:cubicBezTo>
                        <a:pt x="3549" y="3990"/>
                        <a:pt x="3679" y="4071"/>
                        <a:pt x="3803" y="4071"/>
                      </a:cubicBezTo>
                      <a:cubicBezTo>
                        <a:pt x="3850" y="4071"/>
                        <a:pt x="3895" y="4059"/>
                        <a:pt x="3939" y="4033"/>
                      </a:cubicBezTo>
                      <a:cubicBezTo>
                        <a:pt x="4065" y="4002"/>
                        <a:pt x="4128" y="3844"/>
                        <a:pt x="4128" y="3718"/>
                      </a:cubicBezTo>
                      <a:cubicBezTo>
                        <a:pt x="4128" y="3529"/>
                        <a:pt x="3970" y="3372"/>
                        <a:pt x="3781" y="3372"/>
                      </a:cubicBezTo>
                      <a:cubicBezTo>
                        <a:pt x="3182" y="3372"/>
                        <a:pt x="2741" y="2899"/>
                        <a:pt x="2741" y="2364"/>
                      </a:cubicBezTo>
                      <a:cubicBezTo>
                        <a:pt x="2741" y="1954"/>
                        <a:pt x="3025" y="1576"/>
                        <a:pt x="3435" y="1418"/>
                      </a:cubicBezTo>
                      <a:lnTo>
                        <a:pt x="3435" y="977"/>
                      </a:lnTo>
                      <a:cubicBezTo>
                        <a:pt x="3435" y="788"/>
                        <a:pt x="3592" y="631"/>
                        <a:pt x="3781" y="631"/>
                      </a:cubicBezTo>
                      <a:close/>
                      <a:moveTo>
                        <a:pt x="3813" y="1"/>
                      </a:moveTo>
                      <a:cubicBezTo>
                        <a:pt x="1733" y="1"/>
                        <a:pt x="0" y="1734"/>
                        <a:pt x="0" y="3813"/>
                      </a:cubicBezTo>
                      <a:cubicBezTo>
                        <a:pt x="0" y="4537"/>
                        <a:pt x="190" y="5231"/>
                        <a:pt x="536" y="5829"/>
                      </a:cubicBezTo>
                      <a:cubicBezTo>
                        <a:pt x="1009" y="5546"/>
                        <a:pt x="1544" y="5420"/>
                        <a:pt x="2080" y="5420"/>
                      </a:cubicBezTo>
                      <a:cubicBezTo>
                        <a:pt x="2146" y="5414"/>
                        <a:pt x="2213" y="5411"/>
                        <a:pt x="2279" y="5411"/>
                      </a:cubicBezTo>
                      <a:cubicBezTo>
                        <a:pt x="2936" y="5411"/>
                        <a:pt x="3587" y="5692"/>
                        <a:pt x="4159" y="6207"/>
                      </a:cubicBezTo>
                      <a:lnTo>
                        <a:pt x="5892" y="6207"/>
                      </a:lnTo>
                      <a:cubicBezTo>
                        <a:pt x="6144" y="6207"/>
                        <a:pt x="6364" y="6302"/>
                        <a:pt x="6585" y="6428"/>
                      </a:cubicBezTo>
                      <a:cubicBezTo>
                        <a:pt x="7215" y="5735"/>
                        <a:pt x="7625" y="4789"/>
                        <a:pt x="7625" y="3813"/>
                      </a:cubicBezTo>
                      <a:cubicBezTo>
                        <a:pt x="7625" y="1734"/>
                        <a:pt x="5892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87" name="Google Shape;9337;p73">
                  <a:extLst>
                    <a:ext uri="{FF2B5EF4-FFF2-40B4-BE49-F238E27FC236}">
                      <a16:creationId xmlns:a16="http://schemas.microsoft.com/office/drawing/2014/main" id="{D477CC6A-3078-9374-3723-38B147338250}"/>
                    </a:ext>
                  </a:extLst>
                </p:cNvPr>
                <p:cNvSpPr/>
                <p:nvPr/>
              </p:nvSpPr>
              <p:spPr>
                <a:xfrm>
                  <a:off x="2474975" y="3742775"/>
                  <a:ext cx="228425" cy="12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37" h="5026" extrusionOk="0">
                      <a:moveTo>
                        <a:pt x="1422" y="0"/>
                      </a:moveTo>
                      <a:cubicBezTo>
                        <a:pt x="918" y="0"/>
                        <a:pt x="416" y="160"/>
                        <a:pt x="0" y="457"/>
                      </a:cubicBezTo>
                      <a:lnTo>
                        <a:pt x="0" y="5025"/>
                      </a:lnTo>
                      <a:lnTo>
                        <a:pt x="5230" y="5025"/>
                      </a:lnTo>
                      <a:cubicBezTo>
                        <a:pt x="5923" y="5025"/>
                        <a:pt x="6490" y="4679"/>
                        <a:pt x="6900" y="4143"/>
                      </a:cubicBezTo>
                      <a:lnTo>
                        <a:pt x="8916" y="1245"/>
                      </a:lnTo>
                      <a:cubicBezTo>
                        <a:pt x="9137" y="930"/>
                        <a:pt x="9074" y="489"/>
                        <a:pt x="8727" y="268"/>
                      </a:cubicBezTo>
                      <a:cubicBezTo>
                        <a:pt x="8633" y="221"/>
                        <a:pt x="8517" y="196"/>
                        <a:pt x="8398" y="196"/>
                      </a:cubicBezTo>
                      <a:cubicBezTo>
                        <a:pt x="8196" y="196"/>
                        <a:pt x="7983" y="268"/>
                        <a:pt x="7845" y="426"/>
                      </a:cubicBezTo>
                      <a:lnTo>
                        <a:pt x="5955" y="2726"/>
                      </a:lnTo>
                      <a:cubicBezTo>
                        <a:pt x="5829" y="2883"/>
                        <a:pt x="5545" y="2978"/>
                        <a:pt x="5419" y="2978"/>
                      </a:cubicBezTo>
                      <a:lnTo>
                        <a:pt x="3119" y="2978"/>
                      </a:lnTo>
                      <a:cubicBezTo>
                        <a:pt x="2899" y="2978"/>
                        <a:pt x="2741" y="2820"/>
                        <a:pt x="2741" y="2631"/>
                      </a:cubicBezTo>
                      <a:cubicBezTo>
                        <a:pt x="2741" y="2411"/>
                        <a:pt x="2899" y="2253"/>
                        <a:pt x="3119" y="2253"/>
                      </a:cubicBezTo>
                      <a:lnTo>
                        <a:pt x="5198" y="2253"/>
                      </a:lnTo>
                      <a:cubicBezTo>
                        <a:pt x="5576" y="2253"/>
                        <a:pt x="5923" y="1938"/>
                        <a:pt x="5923" y="1560"/>
                      </a:cubicBezTo>
                      <a:cubicBezTo>
                        <a:pt x="5923" y="1150"/>
                        <a:pt x="5576" y="835"/>
                        <a:pt x="5198" y="835"/>
                      </a:cubicBezTo>
                      <a:lnTo>
                        <a:pt x="3340" y="835"/>
                      </a:lnTo>
                      <a:cubicBezTo>
                        <a:pt x="3182" y="835"/>
                        <a:pt x="3088" y="741"/>
                        <a:pt x="2962" y="615"/>
                      </a:cubicBezTo>
                      <a:cubicBezTo>
                        <a:pt x="2773" y="426"/>
                        <a:pt x="2520" y="300"/>
                        <a:pt x="2300" y="174"/>
                      </a:cubicBezTo>
                      <a:cubicBezTo>
                        <a:pt x="2019" y="56"/>
                        <a:pt x="1720" y="0"/>
                        <a:pt x="1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0" name="Google Shape;9338;p73">
                <a:extLst>
                  <a:ext uri="{FF2B5EF4-FFF2-40B4-BE49-F238E27FC236}">
                    <a16:creationId xmlns:a16="http://schemas.microsoft.com/office/drawing/2014/main" id="{14C89037-80DE-542E-8C4C-24870F3F776A}"/>
                  </a:ext>
                </a:extLst>
              </p:cNvPr>
              <p:cNvGrpSpPr/>
              <p:nvPr/>
            </p:nvGrpSpPr>
            <p:grpSpPr>
              <a:xfrm>
                <a:off x="3927927" y="4985321"/>
                <a:ext cx="501923" cy="499261"/>
                <a:chOff x="2404875" y="3955825"/>
                <a:chExt cx="296950" cy="295375"/>
              </a:xfrm>
              <a:grpFill/>
            </p:grpSpPr>
            <p:sp>
              <p:nvSpPr>
                <p:cNvPr id="281" name="Google Shape;9339;p73">
                  <a:extLst>
                    <a:ext uri="{FF2B5EF4-FFF2-40B4-BE49-F238E27FC236}">
                      <a16:creationId xmlns:a16="http://schemas.microsoft.com/office/drawing/2014/main" id="{F4C25144-AA9B-6DBE-A2B8-1CF8D091F59A}"/>
                    </a:ext>
                  </a:extLst>
                </p:cNvPr>
                <p:cNvSpPr/>
                <p:nvPr/>
              </p:nvSpPr>
              <p:spPr>
                <a:xfrm>
                  <a:off x="2404875" y="3955825"/>
                  <a:ext cx="2197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91" h="8980" extrusionOk="0">
                      <a:moveTo>
                        <a:pt x="4537" y="0"/>
                      </a:moveTo>
                      <a:cubicBezTo>
                        <a:pt x="2048" y="0"/>
                        <a:pt x="0" y="2017"/>
                        <a:pt x="0" y="4506"/>
                      </a:cubicBezTo>
                      <a:cubicBezTo>
                        <a:pt x="0" y="6963"/>
                        <a:pt x="2048" y="8979"/>
                        <a:pt x="4537" y="8979"/>
                      </a:cubicBezTo>
                      <a:cubicBezTo>
                        <a:pt x="6459" y="8979"/>
                        <a:pt x="8160" y="7719"/>
                        <a:pt x="8790" y="5986"/>
                      </a:cubicBezTo>
                      <a:cubicBezTo>
                        <a:pt x="8633" y="5860"/>
                        <a:pt x="8443" y="5640"/>
                        <a:pt x="8286" y="5514"/>
                      </a:cubicBezTo>
                      <a:lnTo>
                        <a:pt x="7498" y="5514"/>
                      </a:lnTo>
                      <a:cubicBezTo>
                        <a:pt x="7057" y="6742"/>
                        <a:pt x="5923" y="7593"/>
                        <a:pt x="4568" y="7593"/>
                      </a:cubicBezTo>
                      <a:cubicBezTo>
                        <a:pt x="2836" y="7593"/>
                        <a:pt x="1481" y="6175"/>
                        <a:pt x="1481" y="4506"/>
                      </a:cubicBezTo>
                      <a:cubicBezTo>
                        <a:pt x="1481" y="2804"/>
                        <a:pt x="2867" y="1387"/>
                        <a:pt x="4568" y="1387"/>
                      </a:cubicBezTo>
                      <a:cubicBezTo>
                        <a:pt x="5923" y="1387"/>
                        <a:pt x="7057" y="2237"/>
                        <a:pt x="7498" y="3466"/>
                      </a:cubicBezTo>
                      <a:lnTo>
                        <a:pt x="8286" y="3466"/>
                      </a:lnTo>
                      <a:cubicBezTo>
                        <a:pt x="8443" y="3308"/>
                        <a:pt x="8633" y="3088"/>
                        <a:pt x="8790" y="2993"/>
                      </a:cubicBezTo>
                      <a:cubicBezTo>
                        <a:pt x="8160" y="1261"/>
                        <a:pt x="6522" y="0"/>
                        <a:pt x="45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82" name="Google Shape;9340;p73">
                  <a:extLst>
                    <a:ext uri="{FF2B5EF4-FFF2-40B4-BE49-F238E27FC236}">
                      <a16:creationId xmlns:a16="http://schemas.microsoft.com/office/drawing/2014/main" id="{35F22F63-61FA-114F-7231-C32BDF566F18}"/>
                    </a:ext>
                  </a:extLst>
                </p:cNvPr>
                <p:cNvSpPr/>
                <p:nvPr/>
              </p:nvSpPr>
              <p:spPr>
                <a:xfrm>
                  <a:off x="2510400" y="4024075"/>
                  <a:ext cx="191425" cy="8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3503" extrusionOk="0">
                      <a:moveTo>
                        <a:pt x="7260" y="0"/>
                      </a:moveTo>
                      <a:cubicBezTo>
                        <a:pt x="7232" y="0"/>
                        <a:pt x="7206" y="4"/>
                        <a:pt x="7184" y="11"/>
                      </a:cubicBezTo>
                      <a:lnTo>
                        <a:pt x="5073" y="736"/>
                      </a:lnTo>
                      <a:cubicBezTo>
                        <a:pt x="5042" y="736"/>
                        <a:pt x="5010" y="767"/>
                        <a:pt x="4947" y="799"/>
                      </a:cubicBezTo>
                      <a:lnTo>
                        <a:pt x="4380" y="1398"/>
                      </a:lnTo>
                      <a:lnTo>
                        <a:pt x="347" y="1398"/>
                      </a:lnTo>
                      <a:cubicBezTo>
                        <a:pt x="158" y="1398"/>
                        <a:pt x="1" y="1555"/>
                        <a:pt x="1" y="1744"/>
                      </a:cubicBezTo>
                      <a:cubicBezTo>
                        <a:pt x="1" y="1965"/>
                        <a:pt x="158" y="2122"/>
                        <a:pt x="347" y="2122"/>
                      </a:cubicBezTo>
                      <a:lnTo>
                        <a:pt x="4380" y="2122"/>
                      </a:lnTo>
                      <a:lnTo>
                        <a:pt x="4947" y="2689"/>
                      </a:lnTo>
                      <a:cubicBezTo>
                        <a:pt x="5010" y="2752"/>
                        <a:pt x="5042" y="2784"/>
                        <a:pt x="5073" y="2784"/>
                      </a:cubicBezTo>
                      <a:lnTo>
                        <a:pt x="7184" y="3477"/>
                      </a:lnTo>
                      <a:cubicBezTo>
                        <a:pt x="7210" y="3494"/>
                        <a:pt x="7242" y="3502"/>
                        <a:pt x="7275" y="3502"/>
                      </a:cubicBezTo>
                      <a:cubicBezTo>
                        <a:pt x="7362" y="3502"/>
                        <a:pt x="7462" y="3451"/>
                        <a:pt x="7531" y="3382"/>
                      </a:cubicBezTo>
                      <a:cubicBezTo>
                        <a:pt x="7594" y="3256"/>
                        <a:pt x="7657" y="3099"/>
                        <a:pt x="7562" y="2973"/>
                      </a:cubicBezTo>
                      <a:lnTo>
                        <a:pt x="6932" y="1744"/>
                      </a:lnTo>
                      <a:lnTo>
                        <a:pt x="7562" y="547"/>
                      </a:lnTo>
                      <a:cubicBezTo>
                        <a:pt x="7657" y="389"/>
                        <a:pt x="7594" y="232"/>
                        <a:pt x="7531" y="137"/>
                      </a:cubicBezTo>
                      <a:cubicBezTo>
                        <a:pt x="7458" y="41"/>
                        <a:pt x="7349" y="0"/>
                        <a:pt x="72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83" name="Google Shape;9341;p73">
                  <a:extLst>
                    <a:ext uri="{FF2B5EF4-FFF2-40B4-BE49-F238E27FC236}">
                      <a16:creationId xmlns:a16="http://schemas.microsoft.com/office/drawing/2014/main" id="{1970EB76-067D-A765-19E7-EFA903B0C8EC}"/>
                    </a:ext>
                  </a:extLst>
                </p:cNvPr>
                <p:cNvSpPr/>
                <p:nvPr/>
              </p:nvSpPr>
              <p:spPr>
                <a:xfrm>
                  <a:off x="2424550" y="4188175"/>
                  <a:ext cx="189050" cy="6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2521" extrusionOk="0">
                      <a:moveTo>
                        <a:pt x="1828" y="0"/>
                      </a:moveTo>
                      <a:lnTo>
                        <a:pt x="1482" y="1135"/>
                      </a:lnTo>
                      <a:lnTo>
                        <a:pt x="1040" y="1135"/>
                      </a:lnTo>
                      <a:cubicBezTo>
                        <a:pt x="442" y="1135"/>
                        <a:pt x="1" y="1607"/>
                        <a:pt x="1" y="2174"/>
                      </a:cubicBezTo>
                      <a:cubicBezTo>
                        <a:pt x="1" y="2363"/>
                        <a:pt x="158" y="2521"/>
                        <a:pt x="379" y="2521"/>
                      </a:cubicBezTo>
                      <a:lnTo>
                        <a:pt x="7310" y="2521"/>
                      </a:lnTo>
                      <a:cubicBezTo>
                        <a:pt x="7404" y="2489"/>
                        <a:pt x="7562" y="2363"/>
                        <a:pt x="7562" y="2174"/>
                      </a:cubicBezTo>
                      <a:cubicBezTo>
                        <a:pt x="7562" y="1576"/>
                        <a:pt x="7089" y="1135"/>
                        <a:pt x="6554" y="1135"/>
                      </a:cubicBezTo>
                      <a:lnTo>
                        <a:pt x="6113" y="1135"/>
                      </a:lnTo>
                      <a:lnTo>
                        <a:pt x="5766" y="0"/>
                      </a:lnTo>
                      <a:cubicBezTo>
                        <a:pt x="5168" y="252"/>
                        <a:pt x="4506" y="410"/>
                        <a:pt x="3781" y="410"/>
                      </a:cubicBezTo>
                      <a:cubicBezTo>
                        <a:pt x="3088" y="410"/>
                        <a:pt x="2427" y="252"/>
                        <a:pt x="18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84" name="Google Shape;9342;p73">
                  <a:extLst>
                    <a:ext uri="{FF2B5EF4-FFF2-40B4-BE49-F238E27FC236}">
                      <a16:creationId xmlns:a16="http://schemas.microsoft.com/office/drawing/2014/main" id="{6DAF3431-6FBB-1CBC-B740-AB763480CFDE}"/>
                    </a:ext>
                  </a:extLst>
                </p:cNvPr>
                <p:cNvSpPr/>
                <p:nvPr/>
              </p:nvSpPr>
              <p:spPr>
                <a:xfrm>
                  <a:off x="2457625" y="4007025"/>
                  <a:ext cx="115025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1" h="4884" extrusionOk="0">
                      <a:moveTo>
                        <a:pt x="2427" y="0"/>
                      </a:moveTo>
                      <a:cubicBezTo>
                        <a:pt x="1104" y="0"/>
                        <a:pt x="1" y="1103"/>
                        <a:pt x="1" y="2458"/>
                      </a:cubicBezTo>
                      <a:cubicBezTo>
                        <a:pt x="1" y="3781"/>
                        <a:pt x="1104" y="4884"/>
                        <a:pt x="2427" y="4884"/>
                      </a:cubicBezTo>
                      <a:cubicBezTo>
                        <a:pt x="3404" y="4884"/>
                        <a:pt x="4254" y="4348"/>
                        <a:pt x="4601" y="3497"/>
                      </a:cubicBezTo>
                      <a:lnTo>
                        <a:pt x="2427" y="3497"/>
                      </a:lnTo>
                      <a:cubicBezTo>
                        <a:pt x="1828" y="3497"/>
                        <a:pt x="1419" y="3025"/>
                        <a:pt x="1419" y="2489"/>
                      </a:cubicBezTo>
                      <a:cubicBezTo>
                        <a:pt x="1356" y="1859"/>
                        <a:pt x="1828" y="1386"/>
                        <a:pt x="2427" y="1386"/>
                      </a:cubicBezTo>
                      <a:lnTo>
                        <a:pt x="4601" y="1386"/>
                      </a:lnTo>
                      <a:cubicBezTo>
                        <a:pt x="4191" y="567"/>
                        <a:pt x="3372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1" name="Google Shape;9343;p73">
                <a:extLst>
                  <a:ext uri="{FF2B5EF4-FFF2-40B4-BE49-F238E27FC236}">
                    <a16:creationId xmlns:a16="http://schemas.microsoft.com/office/drawing/2014/main" id="{4A6A9EF8-7E94-A610-0199-C1EC24587B8B}"/>
                  </a:ext>
                </a:extLst>
              </p:cNvPr>
              <p:cNvGrpSpPr/>
              <p:nvPr/>
            </p:nvGrpSpPr>
            <p:grpSpPr>
              <a:xfrm>
                <a:off x="7112857" y="3747882"/>
                <a:ext cx="499303" cy="500612"/>
                <a:chOff x="4263650" y="3235150"/>
                <a:chExt cx="295400" cy="296175"/>
              </a:xfrm>
              <a:grpFill/>
            </p:grpSpPr>
            <p:sp>
              <p:nvSpPr>
                <p:cNvPr id="276" name="Google Shape;9344;p73">
                  <a:extLst>
                    <a:ext uri="{FF2B5EF4-FFF2-40B4-BE49-F238E27FC236}">
                      <a16:creationId xmlns:a16="http://schemas.microsoft.com/office/drawing/2014/main" id="{3EC3E315-E6F6-5C7B-7BE7-64DBA5C45CE7}"/>
                    </a:ext>
                  </a:extLst>
                </p:cNvPr>
                <p:cNvSpPr/>
                <p:nvPr/>
              </p:nvSpPr>
              <p:spPr>
                <a:xfrm>
                  <a:off x="4393625" y="3391100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cubicBezTo>
                        <a:pt x="63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7" name="Google Shape;9345;p73">
                  <a:extLst>
                    <a:ext uri="{FF2B5EF4-FFF2-40B4-BE49-F238E27FC236}">
                      <a16:creationId xmlns:a16="http://schemas.microsoft.com/office/drawing/2014/main" id="{78CE8699-DE03-B44B-A883-4EA54F923EE5}"/>
                    </a:ext>
                  </a:extLst>
                </p:cNvPr>
                <p:cNvSpPr/>
                <p:nvPr/>
              </p:nvSpPr>
              <p:spPr>
                <a:xfrm>
                  <a:off x="4377075" y="3443875"/>
                  <a:ext cx="70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805" y="1387"/>
                      </a:lnTo>
                      <a:cubicBezTo>
                        <a:pt x="2805" y="630"/>
                        <a:pt x="2174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8" name="Google Shape;9346;p73">
                  <a:extLst>
                    <a:ext uri="{FF2B5EF4-FFF2-40B4-BE49-F238E27FC236}">
                      <a16:creationId xmlns:a16="http://schemas.microsoft.com/office/drawing/2014/main" id="{CD790E0F-297A-1C4D-FA2B-67C4FD7D42BF}"/>
                    </a:ext>
                  </a:extLst>
                </p:cNvPr>
                <p:cNvSpPr/>
                <p:nvPr/>
              </p:nvSpPr>
              <p:spPr>
                <a:xfrm>
                  <a:off x="4333750" y="3357225"/>
                  <a:ext cx="156775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64" extrusionOk="0">
                      <a:moveTo>
                        <a:pt x="3088" y="725"/>
                      </a:moveTo>
                      <a:cubicBezTo>
                        <a:pt x="3813" y="725"/>
                        <a:pt x="4506" y="1356"/>
                        <a:pt x="4506" y="2080"/>
                      </a:cubicBezTo>
                      <a:cubicBezTo>
                        <a:pt x="4506" y="2458"/>
                        <a:pt x="4348" y="2805"/>
                        <a:pt x="4096" y="3025"/>
                      </a:cubicBezTo>
                      <a:cubicBezTo>
                        <a:pt x="4727" y="3372"/>
                        <a:pt x="5168" y="4065"/>
                        <a:pt x="5168" y="4853"/>
                      </a:cubicBezTo>
                      <a:lnTo>
                        <a:pt x="5168" y="5199"/>
                      </a:lnTo>
                      <a:cubicBezTo>
                        <a:pt x="5168" y="5388"/>
                        <a:pt x="5010" y="5546"/>
                        <a:pt x="4821" y="5546"/>
                      </a:cubicBezTo>
                      <a:lnTo>
                        <a:pt x="1293" y="5546"/>
                      </a:lnTo>
                      <a:cubicBezTo>
                        <a:pt x="1103" y="5546"/>
                        <a:pt x="946" y="5388"/>
                        <a:pt x="946" y="5199"/>
                      </a:cubicBezTo>
                      <a:lnTo>
                        <a:pt x="946" y="4853"/>
                      </a:lnTo>
                      <a:lnTo>
                        <a:pt x="1040" y="4853"/>
                      </a:lnTo>
                      <a:cubicBezTo>
                        <a:pt x="1040" y="4065"/>
                        <a:pt x="1450" y="3403"/>
                        <a:pt x="2080" y="3025"/>
                      </a:cubicBezTo>
                      <a:cubicBezTo>
                        <a:pt x="1860" y="2805"/>
                        <a:pt x="1702" y="2458"/>
                        <a:pt x="1702" y="2080"/>
                      </a:cubicBezTo>
                      <a:cubicBezTo>
                        <a:pt x="1702" y="1356"/>
                        <a:pt x="2332" y="725"/>
                        <a:pt x="3088" y="725"/>
                      </a:cubicBezTo>
                      <a:close/>
                      <a:moveTo>
                        <a:pt x="1" y="1"/>
                      </a:moveTo>
                      <a:lnTo>
                        <a:pt x="1" y="6617"/>
                      </a:lnTo>
                      <a:cubicBezTo>
                        <a:pt x="1" y="6806"/>
                        <a:pt x="158" y="6963"/>
                        <a:pt x="347" y="6963"/>
                      </a:cubicBezTo>
                      <a:lnTo>
                        <a:pt x="5924" y="6963"/>
                      </a:lnTo>
                      <a:cubicBezTo>
                        <a:pt x="6113" y="6963"/>
                        <a:pt x="6270" y="6806"/>
                        <a:pt x="6270" y="6617"/>
                      </a:cubicBezTo>
                      <a:lnTo>
                        <a:pt x="627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9" name="Google Shape;9347;p73">
                  <a:extLst>
                    <a:ext uri="{FF2B5EF4-FFF2-40B4-BE49-F238E27FC236}">
                      <a16:creationId xmlns:a16="http://schemas.microsoft.com/office/drawing/2014/main" id="{E7A79987-89C0-7A91-BB3F-A3CA171DA808}"/>
                    </a:ext>
                  </a:extLst>
                </p:cNvPr>
                <p:cNvSpPr/>
                <p:nvPr/>
              </p:nvSpPr>
              <p:spPr>
                <a:xfrm>
                  <a:off x="4316425" y="3235150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418"/>
                      </a:lnTo>
                      <a:lnTo>
                        <a:pt x="7625" y="1418"/>
                      </a:lnTo>
                      <a:lnTo>
                        <a:pt x="7625" y="347"/>
                      </a:lnTo>
                      <a:lnTo>
                        <a:pt x="7656" y="347"/>
                      </a:lnTo>
                      <a:cubicBezTo>
                        <a:pt x="7656" y="158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80" name="Google Shape;9348;p73">
                  <a:extLst>
                    <a:ext uri="{FF2B5EF4-FFF2-40B4-BE49-F238E27FC236}">
                      <a16:creationId xmlns:a16="http://schemas.microsoft.com/office/drawing/2014/main" id="{8966BF46-5EC5-F797-541B-067513E4286C}"/>
                    </a:ext>
                  </a:extLst>
                </p:cNvPr>
                <p:cNvSpPr/>
                <p:nvPr/>
              </p:nvSpPr>
              <p:spPr>
                <a:xfrm>
                  <a:off x="4263650" y="3288700"/>
                  <a:ext cx="295400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5515" extrusionOk="0">
                      <a:moveTo>
                        <a:pt x="10082" y="662"/>
                      </a:moveTo>
                      <a:cubicBezTo>
                        <a:pt x="10303" y="662"/>
                        <a:pt x="10461" y="820"/>
                        <a:pt x="10461" y="1009"/>
                      </a:cubicBezTo>
                      <a:cubicBezTo>
                        <a:pt x="10461" y="1198"/>
                        <a:pt x="10303" y="1356"/>
                        <a:pt x="10082" y="1356"/>
                      </a:cubicBezTo>
                      <a:cubicBezTo>
                        <a:pt x="9893" y="1356"/>
                        <a:pt x="9736" y="1198"/>
                        <a:pt x="9736" y="1009"/>
                      </a:cubicBezTo>
                      <a:cubicBezTo>
                        <a:pt x="9767" y="820"/>
                        <a:pt x="9893" y="662"/>
                        <a:pt x="10082" y="662"/>
                      </a:cubicBezTo>
                      <a:close/>
                      <a:moveTo>
                        <a:pt x="1041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4475"/>
                      </a:lnTo>
                      <a:cubicBezTo>
                        <a:pt x="1" y="5073"/>
                        <a:pt x="473" y="5514"/>
                        <a:pt x="1041" y="5514"/>
                      </a:cubicBezTo>
                      <a:lnTo>
                        <a:pt x="2112" y="5514"/>
                      </a:lnTo>
                      <a:lnTo>
                        <a:pt x="2112" y="2395"/>
                      </a:lnTo>
                      <a:cubicBezTo>
                        <a:pt x="2112" y="2206"/>
                        <a:pt x="2269" y="2049"/>
                        <a:pt x="2458" y="2049"/>
                      </a:cubicBezTo>
                      <a:lnTo>
                        <a:pt x="9421" y="2049"/>
                      </a:lnTo>
                      <a:cubicBezTo>
                        <a:pt x="9610" y="2049"/>
                        <a:pt x="9767" y="2206"/>
                        <a:pt x="9767" y="2395"/>
                      </a:cubicBezTo>
                      <a:lnTo>
                        <a:pt x="9767" y="5514"/>
                      </a:lnTo>
                      <a:lnTo>
                        <a:pt x="10807" y="5514"/>
                      </a:lnTo>
                      <a:cubicBezTo>
                        <a:pt x="11406" y="5514"/>
                        <a:pt x="11815" y="5042"/>
                        <a:pt x="11815" y="4475"/>
                      </a:cubicBezTo>
                      <a:lnTo>
                        <a:pt x="11815" y="1009"/>
                      </a:lnTo>
                      <a:cubicBezTo>
                        <a:pt x="11815" y="410"/>
                        <a:pt x="11343" y="1"/>
                        <a:pt x="108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2" name="Google Shape;9349;p73">
                <a:extLst>
                  <a:ext uri="{FF2B5EF4-FFF2-40B4-BE49-F238E27FC236}">
                    <a16:creationId xmlns:a16="http://schemas.microsoft.com/office/drawing/2014/main" id="{708CD1D7-30BF-A3E2-95D1-EA0FB4F18030}"/>
                  </a:ext>
                </a:extLst>
              </p:cNvPr>
              <p:cNvGrpSpPr/>
              <p:nvPr/>
            </p:nvGrpSpPr>
            <p:grpSpPr>
              <a:xfrm>
                <a:off x="7109540" y="4393899"/>
                <a:ext cx="505937" cy="468667"/>
                <a:chOff x="4266025" y="3609275"/>
                <a:chExt cx="299325" cy="277275"/>
              </a:xfrm>
              <a:grpFill/>
            </p:grpSpPr>
            <p:sp>
              <p:nvSpPr>
                <p:cNvPr id="274" name="Google Shape;9350;p73">
                  <a:extLst>
                    <a:ext uri="{FF2B5EF4-FFF2-40B4-BE49-F238E27FC236}">
                      <a16:creationId xmlns:a16="http://schemas.microsoft.com/office/drawing/2014/main" id="{C19F908E-31ED-586C-7036-3DACE32F1DE7}"/>
                    </a:ext>
                  </a:extLst>
                </p:cNvPr>
                <p:cNvSpPr/>
                <p:nvPr/>
              </p:nvSpPr>
              <p:spPr>
                <a:xfrm>
                  <a:off x="4266025" y="3609275"/>
                  <a:ext cx="29932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73" h="8980" extrusionOk="0">
                      <a:moveTo>
                        <a:pt x="2017" y="3749"/>
                      </a:moveTo>
                      <a:lnTo>
                        <a:pt x="3119" y="5514"/>
                      </a:lnTo>
                      <a:lnTo>
                        <a:pt x="914" y="5514"/>
                      </a:lnTo>
                      <a:lnTo>
                        <a:pt x="2017" y="3749"/>
                      </a:lnTo>
                      <a:close/>
                      <a:moveTo>
                        <a:pt x="9641" y="3749"/>
                      </a:moveTo>
                      <a:lnTo>
                        <a:pt x="10744" y="5514"/>
                      </a:lnTo>
                      <a:lnTo>
                        <a:pt x="8538" y="5514"/>
                      </a:lnTo>
                      <a:lnTo>
                        <a:pt x="9641" y="3749"/>
                      </a:lnTo>
                      <a:close/>
                      <a:moveTo>
                        <a:pt x="5892" y="0"/>
                      </a:moveTo>
                      <a:cubicBezTo>
                        <a:pt x="5325" y="0"/>
                        <a:pt x="4852" y="473"/>
                        <a:pt x="4852" y="1040"/>
                      </a:cubicBezTo>
                      <a:lnTo>
                        <a:pt x="4852" y="1166"/>
                      </a:lnTo>
                      <a:lnTo>
                        <a:pt x="4537" y="1324"/>
                      </a:lnTo>
                      <a:cubicBezTo>
                        <a:pt x="3812" y="1733"/>
                        <a:pt x="3529" y="1891"/>
                        <a:pt x="3025" y="1954"/>
                      </a:cubicBezTo>
                      <a:cubicBezTo>
                        <a:pt x="2867" y="1607"/>
                        <a:pt x="2521" y="1324"/>
                        <a:pt x="2080" y="1324"/>
                      </a:cubicBezTo>
                      <a:cubicBezTo>
                        <a:pt x="1702" y="1324"/>
                        <a:pt x="1324" y="1576"/>
                        <a:pt x="1166" y="1922"/>
                      </a:cubicBezTo>
                      <a:cubicBezTo>
                        <a:pt x="946" y="1891"/>
                        <a:pt x="693" y="1796"/>
                        <a:pt x="504" y="1733"/>
                      </a:cubicBezTo>
                      <a:cubicBezTo>
                        <a:pt x="454" y="1708"/>
                        <a:pt x="403" y="1696"/>
                        <a:pt x="355" y="1696"/>
                      </a:cubicBezTo>
                      <a:cubicBezTo>
                        <a:pt x="223" y="1696"/>
                        <a:pt x="110" y="1784"/>
                        <a:pt x="63" y="1922"/>
                      </a:cubicBezTo>
                      <a:cubicBezTo>
                        <a:pt x="0" y="2111"/>
                        <a:pt x="63" y="2332"/>
                        <a:pt x="252" y="2363"/>
                      </a:cubicBezTo>
                      <a:cubicBezTo>
                        <a:pt x="536" y="2489"/>
                        <a:pt x="820" y="2552"/>
                        <a:pt x="1135" y="2615"/>
                      </a:cubicBezTo>
                      <a:cubicBezTo>
                        <a:pt x="1198" y="2867"/>
                        <a:pt x="1387" y="3119"/>
                        <a:pt x="1607" y="3277"/>
                      </a:cubicBezTo>
                      <a:lnTo>
                        <a:pt x="95" y="5671"/>
                      </a:lnTo>
                      <a:cubicBezTo>
                        <a:pt x="95" y="5703"/>
                        <a:pt x="63" y="5829"/>
                        <a:pt x="63" y="5860"/>
                      </a:cubicBezTo>
                      <a:lnTo>
                        <a:pt x="63" y="6238"/>
                      </a:lnTo>
                      <a:cubicBezTo>
                        <a:pt x="63" y="7372"/>
                        <a:pt x="1009" y="8318"/>
                        <a:pt x="2143" y="8318"/>
                      </a:cubicBezTo>
                      <a:cubicBezTo>
                        <a:pt x="3308" y="8318"/>
                        <a:pt x="4254" y="7372"/>
                        <a:pt x="4254" y="6238"/>
                      </a:cubicBezTo>
                      <a:lnTo>
                        <a:pt x="4254" y="5860"/>
                      </a:lnTo>
                      <a:cubicBezTo>
                        <a:pt x="4254" y="5829"/>
                        <a:pt x="4191" y="5703"/>
                        <a:pt x="4191" y="5671"/>
                      </a:cubicBezTo>
                      <a:lnTo>
                        <a:pt x="2710" y="3277"/>
                      </a:lnTo>
                      <a:cubicBezTo>
                        <a:pt x="2930" y="3151"/>
                        <a:pt x="3088" y="2930"/>
                        <a:pt x="3182" y="2647"/>
                      </a:cubicBezTo>
                      <a:cubicBezTo>
                        <a:pt x="3844" y="2521"/>
                        <a:pt x="4191" y="2363"/>
                        <a:pt x="4947" y="1922"/>
                      </a:cubicBezTo>
                      <a:lnTo>
                        <a:pt x="4947" y="8979"/>
                      </a:lnTo>
                      <a:lnTo>
                        <a:pt x="7089" y="8979"/>
                      </a:lnTo>
                      <a:lnTo>
                        <a:pt x="7089" y="1922"/>
                      </a:lnTo>
                      <a:cubicBezTo>
                        <a:pt x="7814" y="2332"/>
                        <a:pt x="8192" y="2521"/>
                        <a:pt x="8853" y="2647"/>
                      </a:cubicBezTo>
                      <a:cubicBezTo>
                        <a:pt x="8916" y="2899"/>
                        <a:pt x="9074" y="3119"/>
                        <a:pt x="9326" y="3277"/>
                      </a:cubicBezTo>
                      <a:lnTo>
                        <a:pt x="7814" y="5671"/>
                      </a:lnTo>
                      <a:cubicBezTo>
                        <a:pt x="7814" y="5703"/>
                        <a:pt x="7782" y="5829"/>
                        <a:pt x="7782" y="5860"/>
                      </a:cubicBezTo>
                      <a:lnTo>
                        <a:pt x="7782" y="6238"/>
                      </a:lnTo>
                      <a:cubicBezTo>
                        <a:pt x="7782" y="7372"/>
                        <a:pt x="8727" y="8318"/>
                        <a:pt x="9861" y="8318"/>
                      </a:cubicBezTo>
                      <a:cubicBezTo>
                        <a:pt x="11027" y="8318"/>
                        <a:pt x="11972" y="7372"/>
                        <a:pt x="11972" y="6238"/>
                      </a:cubicBezTo>
                      <a:lnTo>
                        <a:pt x="11972" y="5860"/>
                      </a:lnTo>
                      <a:cubicBezTo>
                        <a:pt x="11972" y="5829"/>
                        <a:pt x="11909" y="5703"/>
                        <a:pt x="11909" y="5671"/>
                      </a:cubicBezTo>
                      <a:lnTo>
                        <a:pt x="10429" y="3277"/>
                      </a:lnTo>
                      <a:cubicBezTo>
                        <a:pt x="10429" y="3151"/>
                        <a:pt x="10618" y="2930"/>
                        <a:pt x="10681" y="2615"/>
                      </a:cubicBezTo>
                      <a:cubicBezTo>
                        <a:pt x="10933" y="2521"/>
                        <a:pt x="11248" y="2458"/>
                        <a:pt x="11531" y="2363"/>
                      </a:cubicBezTo>
                      <a:cubicBezTo>
                        <a:pt x="11720" y="2300"/>
                        <a:pt x="11815" y="2080"/>
                        <a:pt x="11720" y="1922"/>
                      </a:cubicBezTo>
                      <a:cubicBezTo>
                        <a:pt x="11674" y="1784"/>
                        <a:pt x="11560" y="1696"/>
                        <a:pt x="11429" y="1696"/>
                      </a:cubicBezTo>
                      <a:cubicBezTo>
                        <a:pt x="11380" y="1696"/>
                        <a:pt x="11330" y="1708"/>
                        <a:pt x="11279" y="1733"/>
                      </a:cubicBezTo>
                      <a:cubicBezTo>
                        <a:pt x="11059" y="1796"/>
                        <a:pt x="10870" y="1891"/>
                        <a:pt x="10618" y="1922"/>
                      </a:cubicBezTo>
                      <a:cubicBezTo>
                        <a:pt x="10460" y="1576"/>
                        <a:pt x="10113" y="1324"/>
                        <a:pt x="9704" y="1324"/>
                      </a:cubicBezTo>
                      <a:cubicBezTo>
                        <a:pt x="9294" y="1324"/>
                        <a:pt x="8916" y="1576"/>
                        <a:pt x="8790" y="1954"/>
                      </a:cubicBezTo>
                      <a:cubicBezTo>
                        <a:pt x="8255" y="1891"/>
                        <a:pt x="8003" y="1733"/>
                        <a:pt x="7278" y="1324"/>
                      </a:cubicBezTo>
                      <a:lnTo>
                        <a:pt x="6963" y="1166"/>
                      </a:lnTo>
                      <a:lnTo>
                        <a:pt x="6963" y="1040"/>
                      </a:lnTo>
                      <a:cubicBezTo>
                        <a:pt x="6963" y="441"/>
                        <a:pt x="6490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5" name="Google Shape;9351;p73">
                  <a:extLst>
                    <a:ext uri="{FF2B5EF4-FFF2-40B4-BE49-F238E27FC236}">
                      <a16:creationId xmlns:a16="http://schemas.microsoft.com/office/drawing/2014/main" id="{87F3EBB1-D24B-97A7-4F41-3C8203EF2162}"/>
                    </a:ext>
                  </a:extLst>
                </p:cNvPr>
                <p:cNvSpPr/>
                <p:nvPr/>
              </p:nvSpPr>
              <p:spPr>
                <a:xfrm>
                  <a:off x="4332975" y="3851850"/>
                  <a:ext cx="157550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1388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1040"/>
                      </a:lnTo>
                      <a:cubicBezTo>
                        <a:pt x="0" y="1261"/>
                        <a:pt x="158" y="1387"/>
                        <a:pt x="347" y="1387"/>
                      </a:cubicBezTo>
                      <a:lnTo>
                        <a:pt x="5955" y="1387"/>
                      </a:lnTo>
                      <a:cubicBezTo>
                        <a:pt x="6144" y="1356"/>
                        <a:pt x="6301" y="1198"/>
                        <a:pt x="6301" y="1040"/>
                      </a:cubicBezTo>
                      <a:lnTo>
                        <a:pt x="6301" y="694"/>
                      </a:lnTo>
                      <a:cubicBezTo>
                        <a:pt x="6301" y="316"/>
                        <a:pt x="5986" y="1"/>
                        <a:pt x="55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3" name="Google Shape;9352;p73">
                <a:extLst>
                  <a:ext uri="{FF2B5EF4-FFF2-40B4-BE49-F238E27FC236}">
                    <a16:creationId xmlns:a16="http://schemas.microsoft.com/office/drawing/2014/main" id="{D797B411-6DD6-FB2D-5800-CB30F6A5A503}"/>
                  </a:ext>
                </a:extLst>
              </p:cNvPr>
              <p:cNvGrpSpPr/>
              <p:nvPr/>
            </p:nvGrpSpPr>
            <p:grpSpPr>
              <a:xfrm>
                <a:off x="7110195" y="4985321"/>
                <a:ext cx="504627" cy="499261"/>
                <a:chOff x="4263650" y="3963700"/>
                <a:chExt cx="298550" cy="295375"/>
              </a:xfrm>
              <a:grpFill/>
            </p:grpSpPr>
            <p:sp>
              <p:nvSpPr>
                <p:cNvPr id="267" name="Google Shape;9353;p73">
                  <a:extLst>
                    <a:ext uri="{FF2B5EF4-FFF2-40B4-BE49-F238E27FC236}">
                      <a16:creationId xmlns:a16="http://schemas.microsoft.com/office/drawing/2014/main" id="{2FF62D5D-49C1-B832-78C4-27676467B56D}"/>
                    </a:ext>
                  </a:extLst>
                </p:cNvPr>
                <p:cNvSpPr/>
                <p:nvPr/>
              </p:nvSpPr>
              <p:spPr>
                <a:xfrm>
                  <a:off x="4384950" y="3963700"/>
                  <a:ext cx="535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2049" extrusionOk="0">
                      <a:moveTo>
                        <a:pt x="1072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72" y="2048"/>
                      </a:cubicBezTo>
                      <a:cubicBezTo>
                        <a:pt x="1670" y="2048"/>
                        <a:pt x="2143" y="1576"/>
                        <a:pt x="2143" y="1040"/>
                      </a:cubicBezTo>
                      <a:cubicBezTo>
                        <a:pt x="2143" y="442"/>
                        <a:pt x="1670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8" name="Google Shape;9354;p73">
                  <a:extLst>
                    <a:ext uri="{FF2B5EF4-FFF2-40B4-BE49-F238E27FC236}">
                      <a16:creationId xmlns:a16="http://schemas.microsoft.com/office/drawing/2014/main" id="{5F2BBD71-C3A6-BC11-D35D-A3163C8DD65C}"/>
                    </a:ext>
                  </a:extLst>
                </p:cNvPr>
                <p:cNvSpPr/>
                <p:nvPr/>
              </p:nvSpPr>
              <p:spPr>
                <a:xfrm>
                  <a:off x="43156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48" y="473"/>
                        <a:pt x="1607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9" name="Google Shape;9355;p73">
                  <a:extLst>
                    <a:ext uri="{FF2B5EF4-FFF2-40B4-BE49-F238E27FC236}">
                      <a16:creationId xmlns:a16="http://schemas.microsoft.com/office/drawing/2014/main" id="{8AA1257C-BD87-B30A-CDDD-C151DD300557}"/>
                    </a:ext>
                  </a:extLst>
                </p:cNvPr>
                <p:cNvSpPr/>
                <p:nvPr/>
              </p:nvSpPr>
              <p:spPr>
                <a:xfrm>
                  <a:off x="44558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0" name="Google Shape;9356;p73">
                  <a:extLst>
                    <a:ext uri="{FF2B5EF4-FFF2-40B4-BE49-F238E27FC236}">
                      <a16:creationId xmlns:a16="http://schemas.microsoft.com/office/drawing/2014/main" id="{E3353F1D-8A64-D41B-EE92-A63214EAF0BA}"/>
                    </a:ext>
                  </a:extLst>
                </p:cNvPr>
                <p:cNvSpPr/>
                <p:nvPr/>
              </p:nvSpPr>
              <p:spPr>
                <a:xfrm>
                  <a:off x="4263650" y="4085000"/>
                  <a:ext cx="2985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2" h="4884" extrusionOk="0">
                      <a:moveTo>
                        <a:pt x="1545" y="0"/>
                      </a:moveTo>
                      <a:cubicBezTo>
                        <a:pt x="1041" y="0"/>
                        <a:pt x="599" y="347"/>
                        <a:pt x="505" y="851"/>
                      </a:cubicBezTo>
                      <a:lnTo>
                        <a:pt x="64" y="3655"/>
                      </a:lnTo>
                      <a:cubicBezTo>
                        <a:pt x="1" y="3970"/>
                        <a:pt x="95" y="4253"/>
                        <a:pt x="284" y="4474"/>
                      </a:cubicBezTo>
                      <a:cubicBezTo>
                        <a:pt x="410" y="4631"/>
                        <a:pt x="599" y="4757"/>
                        <a:pt x="788" y="4789"/>
                      </a:cubicBezTo>
                      <a:cubicBezTo>
                        <a:pt x="1009" y="4442"/>
                        <a:pt x="1324" y="4127"/>
                        <a:pt x="1639" y="3938"/>
                      </a:cubicBezTo>
                      <a:cubicBezTo>
                        <a:pt x="1513" y="3686"/>
                        <a:pt x="1419" y="3434"/>
                        <a:pt x="1419" y="3151"/>
                      </a:cubicBezTo>
                      <a:cubicBezTo>
                        <a:pt x="1419" y="2206"/>
                        <a:pt x="2206" y="1418"/>
                        <a:pt x="3151" y="1418"/>
                      </a:cubicBezTo>
                      <a:cubicBezTo>
                        <a:pt x="4097" y="1418"/>
                        <a:pt x="4884" y="2206"/>
                        <a:pt x="4884" y="3151"/>
                      </a:cubicBezTo>
                      <a:cubicBezTo>
                        <a:pt x="4884" y="3434"/>
                        <a:pt x="4821" y="3686"/>
                        <a:pt x="4695" y="3938"/>
                      </a:cubicBezTo>
                      <a:cubicBezTo>
                        <a:pt x="5042" y="4159"/>
                        <a:pt x="5325" y="4474"/>
                        <a:pt x="5577" y="4883"/>
                      </a:cubicBezTo>
                      <a:lnTo>
                        <a:pt x="6396" y="4883"/>
                      </a:lnTo>
                      <a:cubicBezTo>
                        <a:pt x="6585" y="4537"/>
                        <a:pt x="6900" y="4159"/>
                        <a:pt x="7247" y="3938"/>
                      </a:cubicBezTo>
                      <a:cubicBezTo>
                        <a:pt x="7152" y="3686"/>
                        <a:pt x="7058" y="3434"/>
                        <a:pt x="7058" y="3151"/>
                      </a:cubicBezTo>
                      <a:cubicBezTo>
                        <a:pt x="7058" y="2206"/>
                        <a:pt x="7846" y="1418"/>
                        <a:pt x="8791" y="1418"/>
                      </a:cubicBezTo>
                      <a:cubicBezTo>
                        <a:pt x="9736" y="1418"/>
                        <a:pt x="10524" y="2206"/>
                        <a:pt x="10524" y="3151"/>
                      </a:cubicBezTo>
                      <a:cubicBezTo>
                        <a:pt x="10524" y="3434"/>
                        <a:pt x="10461" y="3686"/>
                        <a:pt x="10334" y="3938"/>
                      </a:cubicBezTo>
                      <a:cubicBezTo>
                        <a:pt x="10681" y="4159"/>
                        <a:pt x="10965" y="4442"/>
                        <a:pt x="11154" y="4789"/>
                      </a:cubicBezTo>
                      <a:cubicBezTo>
                        <a:pt x="11343" y="4757"/>
                        <a:pt x="11563" y="4631"/>
                        <a:pt x="11658" y="4474"/>
                      </a:cubicBezTo>
                      <a:cubicBezTo>
                        <a:pt x="11878" y="4253"/>
                        <a:pt x="11941" y="3938"/>
                        <a:pt x="11910" y="3655"/>
                      </a:cubicBezTo>
                      <a:lnTo>
                        <a:pt x="11343" y="851"/>
                      </a:lnTo>
                      <a:cubicBezTo>
                        <a:pt x="11280" y="347"/>
                        <a:pt x="10839" y="0"/>
                        <a:pt x="103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1" name="Google Shape;9357;p73">
                  <a:extLst>
                    <a:ext uri="{FF2B5EF4-FFF2-40B4-BE49-F238E27FC236}">
                      <a16:creationId xmlns:a16="http://schemas.microsoft.com/office/drawing/2014/main" id="{F5AD6D0C-006D-C9FF-685A-494EFE9BD2B9}"/>
                    </a:ext>
                  </a:extLst>
                </p:cNvPr>
                <p:cNvSpPr/>
                <p:nvPr/>
              </p:nvSpPr>
              <p:spPr>
                <a:xfrm>
                  <a:off x="4431425" y="4196825"/>
                  <a:ext cx="104000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490" extrusionOk="0">
                      <a:moveTo>
                        <a:pt x="977" y="1"/>
                      </a:moveTo>
                      <a:cubicBezTo>
                        <a:pt x="536" y="284"/>
                        <a:pt x="189" y="694"/>
                        <a:pt x="63" y="1198"/>
                      </a:cubicBezTo>
                      <a:cubicBezTo>
                        <a:pt x="32" y="1387"/>
                        <a:pt x="0" y="1576"/>
                        <a:pt x="0" y="1797"/>
                      </a:cubicBezTo>
                      <a:lnTo>
                        <a:pt x="0" y="2143"/>
                      </a:lnTo>
                      <a:cubicBezTo>
                        <a:pt x="0" y="2332"/>
                        <a:pt x="158" y="2490"/>
                        <a:pt x="347" y="2490"/>
                      </a:cubicBezTo>
                      <a:lnTo>
                        <a:pt x="3813" y="2490"/>
                      </a:lnTo>
                      <a:cubicBezTo>
                        <a:pt x="4002" y="2490"/>
                        <a:pt x="4159" y="2332"/>
                        <a:pt x="4159" y="2143"/>
                      </a:cubicBezTo>
                      <a:lnTo>
                        <a:pt x="4159" y="1797"/>
                      </a:lnTo>
                      <a:cubicBezTo>
                        <a:pt x="4096" y="1576"/>
                        <a:pt x="4065" y="1356"/>
                        <a:pt x="4002" y="1198"/>
                      </a:cubicBezTo>
                      <a:cubicBezTo>
                        <a:pt x="3844" y="694"/>
                        <a:pt x="3529" y="284"/>
                        <a:pt x="3119" y="1"/>
                      </a:cubicBezTo>
                      <a:cubicBezTo>
                        <a:pt x="2804" y="253"/>
                        <a:pt x="2426" y="410"/>
                        <a:pt x="2048" y="410"/>
                      </a:cubicBezTo>
                      <a:cubicBezTo>
                        <a:pt x="1639" y="410"/>
                        <a:pt x="1261" y="253"/>
                        <a:pt x="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2" name="Google Shape;9358;p73">
                  <a:extLst>
                    <a:ext uri="{FF2B5EF4-FFF2-40B4-BE49-F238E27FC236}">
                      <a16:creationId xmlns:a16="http://schemas.microsoft.com/office/drawing/2014/main" id="{864D8FA6-8AC3-AEAB-5870-556416983B79}"/>
                    </a:ext>
                  </a:extLst>
                </p:cNvPr>
                <p:cNvSpPr/>
                <p:nvPr/>
              </p:nvSpPr>
              <p:spPr>
                <a:xfrm>
                  <a:off x="4359750" y="4022775"/>
                  <a:ext cx="104775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1765" extrusionOk="0">
                      <a:moveTo>
                        <a:pt x="1009" y="0"/>
                      </a:moveTo>
                      <a:cubicBezTo>
                        <a:pt x="379" y="347"/>
                        <a:pt x="0" y="1040"/>
                        <a:pt x="0" y="1765"/>
                      </a:cubicBezTo>
                      <a:lnTo>
                        <a:pt x="4191" y="1765"/>
                      </a:lnTo>
                      <a:cubicBezTo>
                        <a:pt x="4191" y="1040"/>
                        <a:pt x="3813" y="347"/>
                        <a:pt x="3214" y="0"/>
                      </a:cubicBezTo>
                      <a:cubicBezTo>
                        <a:pt x="2899" y="252"/>
                        <a:pt x="2521" y="378"/>
                        <a:pt x="2111" y="378"/>
                      </a:cubicBezTo>
                      <a:cubicBezTo>
                        <a:pt x="1733" y="378"/>
                        <a:pt x="1324" y="252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3" name="Google Shape;9359;p73">
                  <a:extLst>
                    <a:ext uri="{FF2B5EF4-FFF2-40B4-BE49-F238E27FC236}">
                      <a16:creationId xmlns:a16="http://schemas.microsoft.com/office/drawing/2014/main" id="{FDF415E9-E008-FEA4-0040-6503014DB268}"/>
                    </a:ext>
                  </a:extLst>
                </p:cNvPr>
                <p:cNvSpPr/>
                <p:nvPr/>
              </p:nvSpPr>
              <p:spPr>
                <a:xfrm>
                  <a:off x="4291225" y="4196825"/>
                  <a:ext cx="102425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2490" extrusionOk="0">
                      <a:moveTo>
                        <a:pt x="1009" y="1"/>
                      </a:moveTo>
                      <a:cubicBezTo>
                        <a:pt x="568" y="284"/>
                        <a:pt x="221" y="694"/>
                        <a:pt x="95" y="1198"/>
                      </a:cubicBezTo>
                      <a:cubicBezTo>
                        <a:pt x="64" y="1387"/>
                        <a:pt x="1" y="1576"/>
                        <a:pt x="1" y="1797"/>
                      </a:cubicBezTo>
                      <a:lnTo>
                        <a:pt x="1" y="2143"/>
                      </a:lnTo>
                      <a:cubicBezTo>
                        <a:pt x="1" y="2332"/>
                        <a:pt x="158" y="2490"/>
                        <a:pt x="379" y="2490"/>
                      </a:cubicBezTo>
                      <a:lnTo>
                        <a:pt x="3844" y="2490"/>
                      </a:lnTo>
                      <a:cubicBezTo>
                        <a:pt x="3939" y="2490"/>
                        <a:pt x="4096" y="2332"/>
                        <a:pt x="4096" y="2143"/>
                      </a:cubicBezTo>
                      <a:lnTo>
                        <a:pt x="4096" y="1797"/>
                      </a:lnTo>
                      <a:cubicBezTo>
                        <a:pt x="4096" y="1576"/>
                        <a:pt x="4065" y="1356"/>
                        <a:pt x="4033" y="1198"/>
                      </a:cubicBezTo>
                      <a:cubicBezTo>
                        <a:pt x="3876" y="694"/>
                        <a:pt x="3561" y="284"/>
                        <a:pt x="3120" y="1"/>
                      </a:cubicBezTo>
                      <a:cubicBezTo>
                        <a:pt x="2804" y="253"/>
                        <a:pt x="2458" y="410"/>
                        <a:pt x="2048" y="410"/>
                      </a:cubicBezTo>
                      <a:cubicBezTo>
                        <a:pt x="1670" y="410"/>
                        <a:pt x="1261" y="253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4" name="Google Shape;9360;p73">
                <a:extLst>
                  <a:ext uri="{FF2B5EF4-FFF2-40B4-BE49-F238E27FC236}">
                    <a16:creationId xmlns:a16="http://schemas.microsoft.com/office/drawing/2014/main" id="{2DC41A72-FC04-800C-9ED1-00E17F1B7F79}"/>
                  </a:ext>
                </a:extLst>
              </p:cNvPr>
              <p:cNvGrpSpPr/>
              <p:nvPr/>
            </p:nvGrpSpPr>
            <p:grpSpPr>
              <a:xfrm>
                <a:off x="10368218" y="3747882"/>
                <a:ext cx="323559" cy="500612"/>
                <a:chOff x="6164975" y="3211525"/>
                <a:chExt cx="191425" cy="296175"/>
              </a:xfrm>
              <a:grpFill/>
            </p:grpSpPr>
            <p:sp>
              <p:nvSpPr>
                <p:cNvPr id="260" name="Google Shape;9361;p73">
                  <a:extLst>
                    <a:ext uri="{FF2B5EF4-FFF2-40B4-BE49-F238E27FC236}">
                      <a16:creationId xmlns:a16="http://schemas.microsoft.com/office/drawing/2014/main" id="{74365442-5460-E2D4-F444-E6C8C2AF8064}"/>
                    </a:ext>
                  </a:extLst>
                </p:cNvPr>
                <p:cNvSpPr/>
                <p:nvPr/>
              </p:nvSpPr>
              <p:spPr>
                <a:xfrm>
                  <a:off x="6269750" y="3371400"/>
                  <a:ext cx="68525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3372" extrusionOk="0">
                      <a:moveTo>
                        <a:pt x="1670" y="1"/>
                      </a:moveTo>
                      <a:cubicBezTo>
                        <a:pt x="1166" y="316"/>
                        <a:pt x="599" y="505"/>
                        <a:pt x="0" y="568"/>
                      </a:cubicBezTo>
                      <a:lnTo>
                        <a:pt x="0" y="1482"/>
                      </a:lnTo>
                      <a:lnTo>
                        <a:pt x="1890" y="3372"/>
                      </a:lnTo>
                      <a:lnTo>
                        <a:pt x="2741" y="3372"/>
                      </a:lnTo>
                      <a:lnTo>
                        <a:pt x="2741" y="3340"/>
                      </a:lnTo>
                      <a:lnTo>
                        <a:pt x="2741" y="2301"/>
                      </a:lnTo>
                      <a:cubicBezTo>
                        <a:pt x="2741" y="1356"/>
                        <a:pt x="2300" y="536"/>
                        <a:pt x="167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1" name="Google Shape;9362;p73">
                  <a:extLst>
                    <a:ext uri="{FF2B5EF4-FFF2-40B4-BE49-F238E27FC236}">
                      <a16:creationId xmlns:a16="http://schemas.microsoft.com/office/drawing/2014/main" id="{8E8A7933-905E-1077-B327-B2EEDB99F100}"/>
                    </a:ext>
                  </a:extLst>
                </p:cNvPr>
                <p:cNvSpPr/>
                <p:nvPr/>
              </p:nvSpPr>
              <p:spPr>
                <a:xfrm>
                  <a:off x="6228775" y="3424175"/>
                  <a:ext cx="62250" cy="3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230" extrusionOk="0">
                      <a:moveTo>
                        <a:pt x="1229" y="1"/>
                      </a:moveTo>
                      <a:lnTo>
                        <a:pt x="1" y="1229"/>
                      </a:lnTo>
                      <a:lnTo>
                        <a:pt x="2490" y="1229"/>
                      </a:lnTo>
                      <a:lnTo>
                        <a:pt x="122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2" name="Google Shape;9363;p73">
                  <a:extLst>
                    <a:ext uri="{FF2B5EF4-FFF2-40B4-BE49-F238E27FC236}">
                      <a16:creationId xmlns:a16="http://schemas.microsoft.com/office/drawing/2014/main" id="{7C168EE3-3443-6E0C-0F1C-616C32246873}"/>
                    </a:ext>
                  </a:extLst>
                </p:cNvPr>
                <p:cNvSpPr/>
                <p:nvPr/>
              </p:nvSpPr>
              <p:spPr>
                <a:xfrm>
                  <a:off x="6182300" y="3369825"/>
                  <a:ext cx="6935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3404" extrusionOk="0">
                      <a:moveTo>
                        <a:pt x="1072" y="1"/>
                      </a:moveTo>
                      <a:cubicBezTo>
                        <a:pt x="411" y="599"/>
                        <a:pt x="1" y="1419"/>
                        <a:pt x="1" y="2332"/>
                      </a:cubicBezTo>
                      <a:lnTo>
                        <a:pt x="1" y="3403"/>
                      </a:lnTo>
                      <a:lnTo>
                        <a:pt x="883" y="3403"/>
                      </a:lnTo>
                      <a:lnTo>
                        <a:pt x="2773" y="1513"/>
                      </a:lnTo>
                      <a:lnTo>
                        <a:pt x="2773" y="599"/>
                      </a:lnTo>
                      <a:cubicBezTo>
                        <a:pt x="2143" y="568"/>
                        <a:pt x="1576" y="316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3" name="Google Shape;9364;p73">
                  <a:extLst>
                    <a:ext uri="{FF2B5EF4-FFF2-40B4-BE49-F238E27FC236}">
                      <a16:creationId xmlns:a16="http://schemas.microsoft.com/office/drawing/2014/main" id="{74160174-8204-7961-77A7-F0C49B2119CC}"/>
                    </a:ext>
                  </a:extLst>
                </p:cNvPr>
                <p:cNvSpPr/>
                <p:nvPr/>
              </p:nvSpPr>
              <p:spPr>
                <a:xfrm>
                  <a:off x="6164975" y="34722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316"/>
                        <a:pt x="7278" y="1"/>
                        <a:pt x="69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4" name="Google Shape;9365;p73">
                  <a:extLst>
                    <a:ext uri="{FF2B5EF4-FFF2-40B4-BE49-F238E27FC236}">
                      <a16:creationId xmlns:a16="http://schemas.microsoft.com/office/drawing/2014/main" id="{5141D4D1-C326-CC9A-E78E-311FCB0A812B}"/>
                    </a:ext>
                  </a:extLst>
                </p:cNvPr>
                <p:cNvSpPr/>
                <p:nvPr/>
              </p:nvSpPr>
              <p:spPr>
                <a:xfrm>
                  <a:off x="6164975" y="32115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0"/>
                      </a:moveTo>
                      <a:cubicBezTo>
                        <a:pt x="316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284"/>
                        <a:pt x="7278" y="0"/>
                        <a:pt x="69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5" name="Google Shape;9366;p73">
                  <a:extLst>
                    <a:ext uri="{FF2B5EF4-FFF2-40B4-BE49-F238E27FC236}">
                      <a16:creationId xmlns:a16="http://schemas.microsoft.com/office/drawing/2014/main" id="{94378EA6-DD24-2311-B876-C5E16C64823D}"/>
                    </a:ext>
                  </a:extLst>
                </p:cNvPr>
                <p:cNvSpPr/>
                <p:nvPr/>
              </p:nvSpPr>
              <p:spPr>
                <a:xfrm>
                  <a:off x="6183100" y="3262725"/>
                  <a:ext cx="155175" cy="3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1426" extrusionOk="0">
                      <a:moveTo>
                        <a:pt x="0" y="0"/>
                      </a:moveTo>
                      <a:lnTo>
                        <a:pt x="0" y="441"/>
                      </a:lnTo>
                      <a:lnTo>
                        <a:pt x="568" y="788"/>
                      </a:lnTo>
                      <a:cubicBezTo>
                        <a:pt x="1355" y="1213"/>
                        <a:pt x="2237" y="1426"/>
                        <a:pt x="3112" y="1426"/>
                      </a:cubicBezTo>
                      <a:cubicBezTo>
                        <a:pt x="3986" y="1426"/>
                        <a:pt x="4852" y="1213"/>
                        <a:pt x="5608" y="788"/>
                      </a:cubicBezTo>
                      <a:lnTo>
                        <a:pt x="6207" y="441"/>
                      </a:lnTo>
                      <a:lnTo>
                        <a:pt x="620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6" name="Google Shape;9367;p73">
                  <a:extLst>
                    <a:ext uri="{FF2B5EF4-FFF2-40B4-BE49-F238E27FC236}">
                      <a16:creationId xmlns:a16="http://schemas.microsoft.com/office/drawing/2014/main" id="{C1125C0E-4180-9C73-635A-4B3B283A0284}"/>
                    </a:ext>
                  </a:extLst>
                </p:cNvPr>
                <p:cNvSpPr/>
                <p:nvPr/>
              </p:nvSpPr>
              <p:spPr>
                <a:xfrm>
                  <a:off x="6181525" y="3294225"/>
                  <a:ext cx="155975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2962" extrusionOk="0">
                      <a:moveTo>
                        <a:pt x="0" y="0"/>
                      </a:moveTo>
                      <a:cubicBezTo>
                        <a:pt x="126" y="1607"/>
                        <a:pt x="1481" y="2962"/>
                        <a:pt x="3119" y="2962"/>
                      </a:cubicBezTo>
                      <a:cubicBezTo>
                        <a:pt x="4758" y="2962"/>
                        <a:pt x="6112" y="1607"/>
                        <a:pt x="6238" y="0"/>
                      </a:cubicBezTo>
                      <a:lnTo>
                        <a:pt x="6238" y="0"/>
                      </a:lnTo>
                      <a:lnTo>
                        <a:pt x="5986" y="126"/>
                      </a:lnTo>
                      <a:cubicBezTo>
                        <a:pt x="5136" y="631"/>
                        <a:pt x="4096" y="883"/>
                        <a:pt x="3119" y="883"/>
                      </a:cubicBezTo>
                      <a:cubicBezTo>
                        <a:pt x="2143" y="883"/>
                        <a:pt x="1166" y="631"/>
                        <a:pt x="252" y="12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5" name="Google Shape;9368;p73">
                <a:extLst>
                  <a:ext uri="{FF2B5EF4-FFF2-40B4-BE49-F238E27FC236}">
                    <a16:creationId xmlns:a16="http://schemas.microsoft.com/office/drawing/2014/main" id="{11C766DE-8DA7-4CE9-92D7-3A816821E6A3}"/>
                  </a:ext>
                </a:extLst>
              </p:cNvPr>
              <p:cNvGrpSpPr/>
              <p:nvPr/>
            </p:nvGrpSpPr>
            <p:grpSpPr>
              <a:xfrm>
                <a:off x="1400391" y="3747903"/>
                <a:ext cx="504627" cy="500571"/>
                <a:chOff x="946175" y="3253275"/>
                <a:chExt cx="298550" cy="296150"/>
              </a:xfrm>
              <a:grpFill/>
            </p:grpSpPr>
            <p:sp>
              <p:nvSpPr>
                <p:cNvPr id="255" name="Google Shape;9369;p73">
                  <a:extLst>
                    <a:ext uri="{FF2B5EF4-FFF2-40B4-BE49-F238E27FC236}">
                      <a16:creationId xmlns:a16="http://schemas.microsoft.com/office/drawing/2014/main" id="{65016FE4-9D11-BDC5-7D69-D9B8E37BE600}"/>
                    </a:ext>
                  </a:extLst>
                </p:cNvPr>
                <p:cNvSpPr/>
                <p:nvPr/>
              </p:nvSpPr>
              <p:spPr>
                <a:xfrm>
                  <a:off x="946175" y="3253275"/>
                  <a:ext cx="209550" cy="26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2" h="10460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113"/>
                      </a:lnTo>
                      <a:cubicBezTo>
                        <a:pt x="1" y="10302"/>
                        <a:pt x="158" y="10460"/>
                        <a:pt x="348" y="10460"/>
                      </a:cubicBezTo>
                      <a:lnTo>
                        <a:pt x="694" y="10460"/>
                      </a:lnTo>
                      <a:lnTo>
                        <a:pt x="694" y="3875"/>
                      </a:lnTo>
                      <a:cubicBezTo>
                        <a:pt x="694" y="3623"/>
                        <a:pt x="820" y="3340"/>
                        <a:pt x="1009" y="3151"/>
                      </a:cubicBezTo>
                      <a:lnTo>
                        <a:pt x="3151" y="1008"/>
                      </a:lnTo>
                      <a:cubicBezTo>
                        <a:pt x="3340" y="819"/>
                        <a:pt x="3624" y="693"/>
                        <a:pt x="3908" y="693"/>
                      </a:cubicBezTo>
                      <a:lnTo>
                        <a:pt x="8381" y="693"/>
                      </a:lnTo>
                      <a:lnTo>
                        <a:pt x="8381" y="347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6" name="Google Shape;9370;p73">
                  <a:extLst>
                    <a:ext uri="{FF2B5EF4-FFF2-40B4-BE49-F238E27FC236}">
                      <a16:creationId xmlns:a16="http://schemas.microsoft.com/office/drawing/2014/main" id="{389B64D8-85DC-5689-2575-D860086FF3F3}"/>
                    </a:ext>
                  </a:extLst>
                </p:cNvPr>
                <p:cNvSpPr/>
                <p:nvPr/>
              </p:nvSpPr>
              <p:spPr>
                <a:xfrm>
                  <a:off x="986350" y="3293425"/>
                  <a:ext cx="47300" cy="4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2" h="1923" extrusionOk="0">
                      <a:moveTo>
                        <a:pt x="1891" y="1"/>
                      </a:moveTo>
                      <a:lnTo>
                        <a:pt x="1" y="1923"/>
                      </a:lnTo>
                      <a:lnTo>
                        <a:pt x="1891" y="1923"/>
                      </a:lnTo>
                      <a:lnTo>
                        <a:pt x="189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7" name="Google Shape;9371;p73">
                  <a:extLst>
                    <a:ext uri="{FF2B5EF4-FFF2-40B4-BE49-F238E27FC236}">
                      <a16:creationId xmlns:a16="http://schemas.microsoft.com/office/drawing/2014/main" id="{72F61A4D-119A-5AD0-9F81-F063B24EA101}"/>
                    </a:ext>
                  </a:extLst>
                </p:cNvPr>
                <p:cNvSpPr/>
                <p:nvPr/>
              </p:nvSpPr>
              <p:spPr>
                <a:xfrm>
                  <a:off x="1051725" y="3359600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cubicBezTo>
                        <a:pt x="1" y="3749"/>
                        <a:pt x="1103" y="4852"/>
                        <a:pt x="2427" y="4852"/>
                      </a:cubicBezTo>
                      <a:cubicBezTo>
                        <a:pt x="3781" y="4852"/>
                        <a:pt x="4884" y="3749"/>
                        <a:pt x="4884" y="2426"/>
                      </a:cubicBez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8" name="Google Shape;9372;p73">
                  <a:extLst>
                    <a:ext uri="{FF2B5EF4-FFF2-40B4-BE49-F238E27FC236}">
                      <a16:creationId xmlns:a16="http://schemas.microsoft.com/office/drawing/2014/main" id="{39C6BC68-9E78-1603-7D03-4A72987BA8C7}"/>
                    </a:ext>
                  </a:extLst>
                </p:cNvPr>
                <p:cNvSpPr/>
                <p:nvPr/>
              </p:nvSpPr>
              <p:spPr>
                <a:xfrm>
                  <a:off x="980050" y="3289500"/>
                  <a:ext cx="192200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9704" extrusionOk="0">
                      <a:moveTo>
                        <a:pt x="2868" y="0"/>
                      </a:moveTo>
                      <a:lnTo>
                        <a:pt x="2868" y="2426"/>
                      </a:lnTo>
                      <a:cubicBezTo>
                        <a:pt x="2868" y="2647"/>
                        <a:pt x="2679" y="2804"/>
                        <a:pt x="2490" y="2804"/>
                      </a:cubicBezTo>
                      <a:lnTo>
                        <a:pt x="1" y="2804"/>
                      </a:lnTo>
                      <a:lnTo>
                        <a:pt x="1" y="9357"/>
                      </a:lnTo>
                      <a:cubicBezTo>
                        <a:pt x="1" y="9578"/>
                        <a:pt x="190" y="9704"/>
                        <a:pt x="379" y="9704"/>
                      </a:cubicBezTo>
                      <a:lnTo>
                        <a:pt x="7341" y="9704"/>
                      </a:lnTo>
                      <a:cubicBezTo>
                        <a:pt x="7467" y="9704"/>
                        <a:pt x="7593" y="9641"/>
                        <a:pt x="7625" y="9578"/>
                      </a:cubicBezTo>
                      <a:lnTo>
                        <a:pt x="6239" y="8192"/>
                      </a:lnTo>
                      <a:cubicBezTo>
                        <a:pt x="5924" y="8318"/>
                        <a:pt x="5609" y="8349"/>
                        <a:pt x="5262" y="8349"/>
                      </a:cubicBezTo>
                      <a:cubicBezTo>
                        <a:pt x="3529" y="8349"/>
                        <a:pt x="2143" y="6931"/>
                        <a:pt x="2143" y="5230"/>
                      </a:cubicBezTo>
                      <a:cubicBezTo>
                        <a:pt x="2143" y="3529"/>
                        <a:pt x="3561" y="2111"/>
                        <a:pt x="5262" y="2111"/>
                      </a:cubicBezTo>
                      <a:cubicBezTo>
                        <a:pt x="6239" y="2111"/>
                        <a:pt x="7121" y="2584"/>
                        <a:pt x="7688" y="3308"/>
                      </a:cubicBezTo>
                      <a:lnTo>
                        <a:pt x="7688" y="347"/>
                      </a:lnTo>
                      <a:cubicBezTo>
                        <a:pt x="7688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9" name="Google Shape;9373;p73">
                  <a:extLst>
                    <a:ext uri="{FF2B5EF4-FFF2-40B4-BE49-F238E27FC236}">
                      <a16:creationId xmlns:a16="http://schemas.microsoft.com/office/drawing/2014/main" id="{5086B85D-0BE7-6D0C-B8BC-43C08CDE7910}"/>
                    </a:ext>
                  </a:extLst>
                </p:cNvPr>
                <p:cNvSpPr/>
                <p:nvPr/>
              </p:nvSpPr>
              <p:spPr>
                <a:xfrm>
                  <a:off x="1154125" y="3460400"/>
                  <a:ext cx="90600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4" h="3561" extrusionOk="0">
                      <a:moveTo>
                        <a:pt x="977" y="1"/>
                      </a:moveTo>
                      <a:cubicBezTo>
                        <a:pt x="693" y="410"/>
                        <a:pt x="378" y="757"/>
                        <a:pt x="0" y="1009"/>
                      </a:cubicBezTo>
                      <a:lnTo>
                        <a:pt x="2363" y="3372"/>
                      </a:lnTo>
                      <a:cubicBezTo>
                        <a:pt x="2489" y="3498"/>
                        <a:pt x="2662" y="3561"/>
                        <a:pt x="2840" y="3561"/>
                      </a:cubicBezTo>
                      <a:cubicBezTo>
                        <a:pt x="3017" y="3561"/>
                        <a:pt x="3198" y="3498"/>
                        <a:pt x="3340" y="3372"/>
                      </a:cubicBezTo>
                      <a:cubicBezTo>
                        <a:pt x="3623" y="3088"/>
                        <a:pt x="3623" y="2647"/>
                        <a:pt x="3340" y="2364"/>
                      </a:cubicBezTo>
                      <a:lnTo>
                        <a:pt x="9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6" name="Google Shape;9374;p73">
                <a:extLst>
                  <a:ext uri="{FF2B5EF4-FFF2-40B4-BE49-F238E27FC236}">
                    <a16:creationId xmlns:a16="http://schemas.microsoft.com/office/drawing/2014/main" id="{7C93193D-6905-6A9D-4690-00C64656338C}"/>
                  </a:ext>
                </a:extLst>
              </p:cNvPr>
              <p:cNvGrpSpPr/>
              <p:nvPr/>
            </p:nvGrpSpPr>
            <p:grpSpPr>
              <a:xfrm>
                <a:off x="1401722" y="4379912"/>
                <a:ext cx="501965" cy="496642"/>
                <a:chOff x="946175" y="3619500"/>
                <a:chExt cx="296975" cy="293825"/>
              </a:xfrm>
              <a:grpFill/>
            </p:grpSpPr>
            <p:sp>
              <p:nvSpPr>
                <p:cNvPr id="249" name="Google Shape;9375;p73">
                  <a:extLst>
                    <a:ext uri="{FF2B5EF4-FFF2-40B4-BE49-F238E27FC236}">
                      <a16:creationId xmlns:a16="http://schemas.microsoft.com/office/drawing/2014/main" id="{B9DE647F-E844-874C-FF79-4303D9185B29}"/>
                    </a:ext>
                  </a:extLst>
                </p:cNvPr>
                <p:cNvSpPr/>
                <p:nvPr/>
              </p:nvSpPr>
              <p:spPr>
                <a:xfrm>
                  <a:off x="963525" y="3619500"/>
                  <a:ext cx="20795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8" h="11753" extrusionOk="0">
                      <a:moveTo>
                        <a:pt x="3828" y="2742"/>
                      </a:moveTo>
                      <a:cubicBezTo>
                        <a:pt x="3915" y="2742"/>
                        <a:pt x="4001" y="2773"/>
                        <a:pt x="4064" y="2836"/>
                      </a:cubicBezTo>
                      <a:cubicBezTo>
                        <a:pt x="4253" y="2994"/>
                        <a:pt x="4253" y="3183"/>
                        <a:pt x="4096" y="3340"/>
                      </a:cubicBezTo>
                      <a:lnTo>
                        <a:pt x="2678" y="4695"/>
                      </a:lnTo>
                      <a:cubicBezTo>
                        <a:pt x="2615" y="4790"/>
                        <a:pt x="2520" y="4821"/>
                        <a:pt x="2457" y="4821"/>
                      </a:cubicBezTo>
                      <a:cubicBezTo>
                        <a:pt x="2363" y="4821"/>
                        <a:pt x="2268" y="4790"/>
                        <a:pt x="2205" y="4695"/>
                      </a:cubicBezTo>
                      <a:lnTo>
                        <a:pt x="1512" y="4002"/>
                      </a:lnTo>
                      <a:cubicBezTo>
                        <a:pt x="1386" y="3876"/>
                        <a:pt x="1386" y="3655"/>
                        <a:pt x="1512" y="3529"/>
                      </a:cubicBezTo>
                      <a:cubicBezTo>
                        <a:pt x="1575" y="3466"/>
                        <a:pt x="1662" y="3435"/>
                        <a:pt x="1749" y="3435"/>
                      </a:cubicBezTo>
                      <a:cubicBezTo>
                        <a:pt x="1835" y="3435"/>
                        <a:pt x="1922" y="3466"/>
                        <a:pt x="1985" y="3529"/>
                      </a:cubicBezTo>
                      <a:lnTo>
                        <a:pt x="2426" y="3971"/>
                      </a:lnTo>
                      <a:lnTo>
                        <a:pt x="3592" y="2836"/>
                      </a:lnTo>
                      <a:cubicBezTo>
                        <a:pt x="3655" y="2773"/>
                        <a:pt x="3741" y="2742"/>
                        <a:pt x="3828" y="2742"/>
                      </a:cubicBezTo>
                      <a:close/>
                      <a:moveTo>
                        <a:pt x="3828" y="4790"/>
                      </a:moveTo>
                      <a:cubicBezTo>
                        <a:pt x="3915" y="4790"/>
                        <a:pt x="4001" y="4821"/>
                        <a:pt x="4064" y="4884"/>
                      </a:cubicBezTo>
                      <a:cubicBezTo>
                        <a:pt x="4253" y="5042"/>
                        <a:pt x="4253" y="5262"/>
                        <a:pt x="4096" y="5388"/>
                      </a:cubicBezTo>
                      <a:lnTo>
                        <a:pt x="2678" y="6774"/>
                      </a:lnTo>
                      <a:cubicBezTo>
                        <a:pt x="2615" y="6837"/>
                        <a:pt x="2520" y="6869"/>
                        <a:pt x="2457" y="6869"/>
                      </a:cubicBezTo>
                      <a:cubicBezTo>
                        <a:pt x="2363" y="6869"/>
                        <a:pt x="2268" y="6837"/>
                        <a:pt x="2205" y="6774"/>
                      </a:cubicBezTo>
                      <a:lnTo>
                        <a:pt x="1512" y="6050"/>
                      </a:lnTo>
                      <a:cubicBezTo>
                        <a:pt x="1386" y="5924"/>
                        <a:pt x="1386" y="5703"/>
                        <a:pt x="1512" y="5577"/>
                      </a:cubicBezTo>
                      <a:cubicBezTo>
                        <a:pt x="1575" y="5514"/>
                        <a:pt x="1662" y="5483"/>
                        <a:pt x="1749" y="5483"/>
                      </a:cubicBezTo>
                      <a:cubicBezTo>
                        <a:pt x="1835" y="5483"/>
                        <a:pt x="1922" y="5514"/>
                        <a:pt x="1985" y="5577"/>
                      </a:cubicBezTo>
                      <a:lnTo>
                        <a:pt x="2426" y="6018"/>
                      </a:lnTo>
                      <a:lnTo>
                        <a:pt x="3592" y="4884"/>
                      </a:lnTo>
                      <a:cubicBezTo>
                        <a:pt x="3655" y="4821"/>
                        <a:pt x="3741" y="4790"/>
                        <a:pt x="3828" y="4790"/>
                      </a:cubicBezTo>
                      <a:close/>
                      <a:moveTo>
                        <a:pt x="3828" y="6869"/>
                      </a:moveTo>
                      <a:cubicBezTo>
                        <a:pt x="3915" y="6869"/>
                        <a:pt x="4001" y="6900"/>
                        <a:pt x="4064" y="6963"/>
                      </a:cubicBezTo>
                      <a:cubicBezTo>
                        <a:pt x="4253" y="7121"/>
                        <a:pt x="4253" y="7342"/>
                        <a:pt x="4096" y="7468"/>
                      </a:cubicBezTo>
                      <a:lnTo>
                        <a:pt x="2678" y="8854"/>
                      </a:lnTo>
                      <a:cubicBezTo>
                        <a:pt x="2615" y="8917"/>
                        <a:pt x="2520" y="8980"/>
                        <a:pt x="2457" y="8980"/>
                      </a:cubicBezTo>
                      <a:cubicBezTo>
                        <a:pt x="2363" y="8980"/>
                        <a:pt x="2268" y="8917"/>
                        <a:pt x="2205" y="8854"/>
                      </a:cubicBezTo>
                      <a:lnTo>
                        <a:pt x="1512" y="8129"/>
                      </a:lnTo>
                      <a:cubicBezTo>
                        <a:pt x="1386" y="8003"/>
                        <a:pt x="1386" y="7783"/>
                        <a:pt x="1512" y="7657"/>
                      </a:cubicBezTo>
                      <a:cubicBezTo>
                        <a:pt x="1575" y="7594"/>
                        <a:pt x="1662" y="7562"/>
                        <a:pt x="1749" y="7562"/>
                      </a:cubicBezTo>
                      <a:cubicBezTo>
                        <a:pt x="1835" y="7562"/>
                        <a:pt x="1922" y="7594"/>
                        <a:pt x="1985" y="7657"/>
                      </a:cubicBezTo>
                      <a:lnTo>
                        <a:pt x="2426" y="8098"/>
                      </a:lnTo>
                      <a:lnTo>
                        <a:pt x="3592" y="6963"/>
                      </a:lnTo>
                      <a:cubicBezTo>
                        <a:pt x="3655" y="6900"/>
                        <a:pt x="3741" y="6869"/>
                        <a:pt x="3828" y="6869"/>
                      </a:cubicBez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673"/>
                      </a:lnTo>
                      <a:lnTo>
                        <a:pt x="6301" y="9673"/>
                      </a:lnTo>
                      <a:lnTo>
                        <a:pt x="6301" y="10397"/>
                      </a:lnTo>
                      <a:lnTo>
                        <a:pt x="6301" y="10744"/>
                      </a:lnTo>
                      <a:lnTo>
                        <a:pt x="6270" y="10744"/>
                      </a:lnTo>
                      <a:cubicBezTo>
                        <a:pt x="6270" y="11343"/>
                        <a:pt x="6742" y="11752"/>
                        <a:pt x="7278" y="11752"/>
                      </a:cubicBezTo>
                      <a:cubicBezTo>
                        <a:pt x="7876" y="11752"/>
                        <a:pt x="8317" y="11280"/>
                        <a:pt x="8317" y="10744"/>
                      </a:cubicBezTo>
                      <a:lnTo>
                        <a:pt x="8317" y="7972"/>
                      </a:lnTo>
                      <a:lnTo>
                        <a:pt x="7498" y="8822"/>
                      </a:lnTo>
                      <a:lnTo>
                        <a:pt x="5608" y="9547"/>
                      </a:lnTo>
                      <a:cubicBezTo>
                        <a:pt x="5497" y="9576"/>
                        <a:pt x="5390" y="9590"/>
                        <a:pt x="5288" y="9590"/>
                      </a:cubicBezTo>
                      <a:cubicBezTo>
                        <a:pt x="4954" y="9590"/>
                        <a:pt x="4674" y="9441"/>
                        <a:pt x="4505" y="9200"/>
                      </a:cubicBezTo>
                      <a:cubicBezTo>
                        <a:pt x="4316" y="8980"/>
                        <a:pt x="4222" y="8665"/>
                        <a:pt x="4316" y="8255"/>
                      </a:cubicBezTo>
                      <a:lnTo>
                        <a:pt x="5041" y="6365"/>
                      </a:lnTo>
                      <a:lnTo>
                        <a:pt x="8317" y="3088"/>
                      </a:lnTo>
                      <a:lnTo>
                        <a:pt x="8317" y="2773"/>
                      </a:lnTo>
                      <a:lnTo>
                        <a:pt x="5891" y="2773"/>
                      </a:lnTo>
                      <a:cubicBezTo>
                        <a:pt x="5671" y="2773"/>
                        <a:pt x="5513" y="2616"/>
                        <a:pt x="5513" y="2427"/>
                      </a:cubicBezTo>
                      <a:lnTo>
                        <a:pt x="551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0" name="Google Shape;9376;p73">
                  <a:extLst>
                    <a:ext uri="{FF2B5EF4-FFF2-40B4-BE49-F238E27FC236}">
                      <a16:creationId xmlns:a16="http://schemas.microsoft.com/office/drawing/2014/main" id="{A48EDD92-594B-1F22-E55A-2F5ACE02FF16}"/>
                    </a:ext>
                  </a:extLst>
                </p:cNvPr>
                <p:cNvSpPr/>
                <p:nvPr/>
              </p:nvSpPr>
              <p:spPr>
                <a:xfrm>
                  <a:off x="1185625" y="3688025"/>
                  <a:ext cx="57525" cy="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1" h="2238" extrusionOk="0">
                      <a:moveTo>
                        <a:pt x="1072" y="1"/>
                      </a:moveTo>
                      <a:cubicBezTo>
                        <a:pt x="890" y="1"/>
                        <a:pt x="709" y="64"/>
                        <a:pt x="568" y="190"/>
                      </a:cubicBezTo>
                      <a:lnTo>
                        <a:pt x="0" y="788"/>
                      </a:lnTo>
                      <a:lnTo>
                        <a:pt x="1450" y="2238"/>
                      </a:lnTo>
                      <a:lnTo>
                        <a:pt x="2048" y="1639"/>
                      </a:lnTo>
                      <a:cubicBezTo>
                        <a:pt x="2300" y="1387"/>
                        <a:pt x="2300" y="946"/>
                        <a:pt x="2048" y="662"/>
                      </a:cubicBezTo>
                      <a:lnTo>
                        <a:pt x="1576" y="190"/>
                      </a:lnTo>
                      <a:cubicBezTo>
                        <a:pt x="1434" y="64"/>
                        <a:pt x="1253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1" name="Google Shape;9377;p73">
                  <a:extLst>
                    <a:ext uri="{FF2B5EF4-FFF2-40B4-BE49-F238E27FC236}">
                      <a16:creationId xmlns:a16="http://schemas.microsoft.com/office/drawing/2014/main" id="{DE69D3B6-D6B7-CBA5-648F-504B6D801D65}"/>
                    </a:ext>
                  </a:extLst>
                </p:cNvPr>
                <p:cNvSpPr/>
                <p:nvPr/>
              </p:nvSpPr>
              <p:spPr>
                <a:xfrm>
                  <a:off x="1088075" y="3795925"/>
                  <a:ext cx="46375" cy="4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5" h="1801" extrusionOk="0">
                      <a:moveTo>
                        <a:pt x="594" y="1"/>
                      </a:moveTo>
                      <a:lnTo>
                        <a:pt x="59" y="1387"/>
                      </a:lnTo>
                      <a:cubicBezTo>
                        <a:pt x="0" y="1621"/>
                        <a:pt x="186" y="1800"/>
                        <a:pt x="414" y="1800"/>
                      </a:cubicBezTo>
                      <a:cubicBezTo>
                        <a:pt x="432" y="1800"/>
                        <a:pt x="450" y="1799"/>
                        <a:pt x="468" y="1797"/>
                      </a:cubicBezTo>
                      <a:lnTo>
                        <a:pt x="1855" y="1261"/>
                      </a:lnTo>
                      <a:lnTo>
                        <a:pt x="5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2" name="Google Shape;9378;p73">
                  <a:extLst>
                    <a:ext uri="{FF2B5EF4-FFF2-40B4-BE49-F238E27FC236}">
                      <a16:creationId xmlns:a16="http://schemas.microsoft.com/office/drawing/2014/main" id="{D87958D3-51E6-185F-9861-00CC2BBA2B93}"/>
                    </a:ext>
                  </a:extLst>
                </p:cNvPr>
                <p:cNvSpPr/>
                <p:nvPr/>
              </p:nvSpPr>
              <p:spPr>
                <a:xfrm>
                  <a:off x="1112375" y="3720325"/>
                  <a:ext cx="97700" cy="9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8" h="3908" extrusionOk="0">
                      <a:moveTo>
                        <a:pt x="2426" y="1"/>
                      </a:moveTo>
                      <a:lnTo>
                        <a:pt x="1" y="2458"/>
                      </a:lnTo>
                      <a:lnTo>
                        <a:pt x="1450" y="3907"/>
                      </a:lnTo>
                      <a:lnTo>
                        <a:pt x="3907" y="1481"/>
                      </a:lnTo>
                      <a:lnTo>
                        <a:pt x="242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3" name="Google Shape;9379;p73">
                  <a:extLst>
                    <a:ext uri="{FF2B5EF4-FFF2-40B4-BE49-F238E27FC236}">
                      <a16:creationId xmlns:a16="http://schemas.microsoft.com/office/drawing/2014/main" id="{09123445-914D-F972-239B-054D5BCAD154}"/>
                    </a:ext>
                  </a:extLst>
                </p:cNvPr>
                <p:cNvSpPr/>
                <p:nvPr/>
              </p:nvSpPr>
              <p:spPr>
                <a:xfrm>
                  <a:off x="1120250" y="3623450"/>
                  <a:ext cx="47275" cy="4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" h="1891" extrusionOk="0">
                      <a:moveTo>
                        <a:pt x="1" y="0"/>
                      </a:moveTo>
                      <a:lnTo>
                        <a:pt x="1" y="1891"/>
                      </a:lnTo>
                      <a:lnTo>
                        <a:pt x="1891" y="1891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4" name="Google Shape;9380;p73">
                  <a:extLst>
                    <a:ext uri="{FF2B5EF4-FFF2-40B4-BE49-F238E27FC236}">
                      <a16:creationId xmlns:a16="http://schemas.microsoft.com/office/drawing/2014/main" id="{8B6B890B-A6BD-7237-C5AE-AE51AF9FD6FB}"/>
                    </a:ext>
                  </a:extLst>
                </p:cNvPr>
                <p:cNvSpPr/>
                <p:nvPr/>
              </p:nvSpPr>
              <p:spPr>
                <a:xfrm>
                  <a:off x="946175" y="3879425"/>
                  <a:ext cx="166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9" h="1356" extrusionOk="0">
                      <a:moveTo>
                        <a:pt x="348" y="0"/>
                      </a:moveTo>
                      <a:cubicBezTo>
                        <a:pt x="158" y="0"/>
                        <a:pt x="1" y="190"/>
                        <a:pt x="1" y="347"/>
                      </a:cubicBezTo>
                      <a:lnTo>
                        <a:pt x="1" y="694"/>
                      </a:lnTo>
                      <a:cubicBezTo>
                        <a:pt x="1" y="1040"/>
                        <a:pt x="316" y="1355"/>
                        <a:pt x="694" y="1355"/>
                      </a:cubicBezTo>
                      <a:lnTo>
                        <a:pt x="6649" y="1355"/>
                      </a:lnTo>
                      <a:cubicBezTo>
                        <a:pt x="6428" y="1103"/>
                        <a:pt x="6302" y="725"/>
                        <a:pt x="6302" y="347"/>
                      </a:cubicBezTo>
                      <a:lnTo>
                        <a:pt x="63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7" name="Google Shape;9381;p73">
                <a:extLst>
                  <a:ext uri="{FF2B5EF4-FFF2-40B4-BE49-F238E27FC236}">
                    <a16:creationId xmlns:a16="http://schemas.microsoft.com/office/drawing/2014/main" id="{13130795-D6ED-A7AE-5BDB-4CC14DE13A1D}"/>
                  </a:ext>
                </a:extLst>
              </p:cNvPr>
              <p:cNvGrpSpPr/>
              <p:nvPr/>
            </p:nvGrpSpPr>
            <p:grpSpPr>
              <a:xfrm>
                <a:off x="1401067" y="4983990"/>
                <a:ext cx="503276" cy="501923"/>
                <a:chOff x="944600" y="3981825"/>
                <a:chExt cx="297750" cy="296950"/>
              </a:xfrm>
              <a:grpFill/>
            </p:grpSpPr>
            <p:sp>
              <p:nvSpPr>
                <p:cNvPr id="245" name="Google Shape;9382;p73">
                  <a:extLst>
                    <a:ext uri="{FF2B5EF4-FFF2-40B4-BE49-F238E27FC236}">
                      <a16:creationId xmlns:a16="http://schemas.microsoft.com/office/drawing/2014/main" id="{7CA545F9-839C-5481-340A-06B92C9D3C45}"/>
                    </a:ext>
                  </a:extLst>
                </p:cNvPr>
                <p:cNvSpPr/>
                <p:nvPr/>
              </p:nvSpPr>
              <p:spPr>
                <a:xfrm>
                  <a:off x="944600" y="3981825"/>
                  <a:ext cx="297750" cy="29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78" extrusionOk="0">
                      <a:moveTo>
                        <a:pt x="6333" y="1418"/>
                      </a:moveTo>
                      <a:cubicBezTo>
                        <a:pt x="8539" y="1575"/>
                        <a:pt x="10303" y="3340"/>
                        <a:pt x="10461" y="5545"/>
                      </a:cubicBezTo>
                      <a:lnTo>
                        <a:pt x="10146" y="5545"/>
                      </a:lnTo>
                      <a:cubicBezTo>
                        <a:pt x="9957" y="5545"/>
                        <a:pt x="9799" y="5702"/>
                        <a:pt x="9799" y="5892"/>
                      </a:cubicBezTo>
                      <a:cubicBezTo>
                        <a:pt x="9799" y="6081"/>
                        <a:pt x="9957" y="6238"/>
                        <a:pt x="10146" y="6238"/>
                      </a:cubicBezTo>
                      <a:lnTo>
                        <a:pt x="10461" y="6238"/>
                      </a:lnTo>
                      <a:cubicBezTo>
                        <a:pt x="10303" y="8443"/>
                        <a:pt x="8539" y="10239"/>
                        <a:pt x="6333" y="10397"/>
                      </a:cubicBezTo>
                      <a:lnTo>
                        <a:pt x="6333" y="10082"/>
                      </a:lnTo>
                      <a:cubicBezTo>
                        <a:pt x="6333" y="9861"/>
                        <a:pt x="6176" y="9704"/>
                        <a:pt x="5955" y="9704"/>
                      </a:cubicBezTo>
                      <a:cubicBezTo>
                        <a:pt x="5766" y="9704"/>
                        <a:pt x="5609" y="9861"/>
                        <a:pt x="5609" y="10082"/>
                      </a:cubicBezTo>
                      <a:lnTo>
                        <a:pt x="5609" y="10397"/>
                      </a:lnTo>
                      <a:cubicBezTo>
                        <a:pt x="3403" y="10239"/>
                        <a:pt x="1639" y="8443"/>
                        <a:pt x="1482" y="6238"/>
                      </a:cubicBezTo>
                      <a:lnTo>
                        <a:pt x="1797" y="6238"/>
                      </a:lnTo>
                      <a:cubicBezTo>
                        <a:pt x="1986" y="6238"/>
                        <a:pt x="2143" y="6081"/>
                        <a:pt x="2143" y="5892"/>
                      </a:cubicBezTo>
                      <a:cubicBezTo>
                        <a:pt x="2143" y="5702"/>
                        <a:pt x="1986" y="5545"/>
                        <a:pt x="1797" y="5545"/>
                      </a:cubicBezTo>
                      <a:lnTo>
                        <a:pt x="1482" y="5545"/>
                      </a:lnTo>
                      <a:cubicBezTo>
                        <a:pt x="1639" y="3340"/>
                        <a:pt x="3403" y="1575"/>
                        <a:pt x="5609" y="1418"/>
                      </a:cubicBezTo>
                      <a:lnTo>
                        <a:pt x="5609" y="1733"/>
                      </a:lnTo>
                      <a:cubicBezTo>
                        <a:pt x="5609" y="1922"/>
                        <a:pt x="5766" y="2079"/>
                        <a:pt x="5955" y="2079"/>
                      </a:cubicBezTo>
                      <a:cubicBezTo>
                        <a:pt x="6176" y="2079"/>
                        <a:pt x="6333" y="1922"/>
                        <a:pt x="6333" y="1733"/>
                      </a:cubicBezTo>
                      <a:lnTo>
                        <a:pt x="6333" y="1418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9" y="126"/>
                        <a:pt x="5609" y="347"/>
                      </a:cubicBezTo>
                      <a:lnTo>
                        <a:pt x="5609" y="725"/>
                      </a:lnTo>
                      <a:cubicBezTo>
                        <a:pt x="2994" y="882"/>
                        <a:pt x="946" y="2962"/>
                        <a:pt x="757" y="5576"/>
                      </a:cubicBezTo>
                      <a:lnTo>
                        <a:pt x="379" y="5576"/>
                      </a:lnTo>
                      <a:cubicBezTo>
                        <a:pt x="158" y="5576"/>
                        <a:pt x="1" y="5734"/>
                        <a:pt x="1" y="5923"/>
                      </a:cubicBezTo>
                      <a:cubicBezTo>
                        <a:pt x="1" y="6112"/>
                        <a:pt x="158" y="6270"/>
                        <a:pt x="379" y="6270"/>
                      </a:cubicBezTo>
                      <a:lnTo>
                        <a:pt x="757" y="6270"/>
                      </a:lnTo>
                      <a:cubicBezTo>
                        <a:pt x="915" y="8884"/>
                        <a:pt x="2994" y="10932"/>
                        <a:pt x="5609" y="11121"/>
                      </a:cubicBezTo>
                      <a:lnTo>
                        <a:pt x="5609" y="11531"/>
                      </a:lnTo>
                      <a:cubicBezTo>
                        <a:pt x="5609" y="11720"/>
                        <a:pt x="5766" y="11877"/>
                        <a:pt x="5955" y="11877"/>
                      </a:cubicBezTo>
                      <a:cubicBezTo>
                        <a:pt x="6176" y="11877"/>
                        <a:pt x="6333" y="11720"/>
                        <a:pt x="6333" y="11531"/>
                      </a:cubicBezTo>
                      <a:lnTo>
                        <a:pt x="6333" y="11121"/>
                      </a:lnTo>
                      <a:cubicBezTo>
                        <a:pt x="8917" y="10964"/>
                        <a:pt x="10965" y="8884"/>
                        <a:pt x="11154" y="6270"/>
                      </a:cubicBezTo>
                      <a:lnTo>
                        <a:pt x="11563" y="6270"/>
                      </a:lnTo>
                      <a:cubicBezTo>
                        <a:pt x="11752" y="6270"/>
                        <a:pt x="11910" y="6112"/>
                        <a:pt x="11910" y="5923"/>
                      </a:cubicBezTo>
                      <a:cubicBezTo>
                        <a:pt x="11910" y="5734"/>
                        <a:pt x="11752" y="5576"/>
                        <a:pt x="11563" y="5576"/>
                      </a:cubicBezTo>
                      <a:lnTo>
                        <a:pt x="11154" y="5576"/>
                      </a:lnTo>
                      <a:cubicBezTo>
                        <a:pt x="10996" y="2962"/>
                        <a:pt x="8917" y="914"/>
                        <a:pt x="6333" y="725"/>
                      </a:cubicBezTo>
                      <a:lnTo>
                        <a:pt x="6333" y="347"/>
                      </a:lnTo>
                      <a:cubicBezTo>
                        <a:pt x="6333" y="126"/>
                        <a:pt x="6176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6" name="Google Shape;9383;p73">
                  <a:extLst>
                    <a:ext uri="{FF2B5EF4-FFF2-40B4-BE49-F238E27FC236}">
                      <a16:creationId xmlns:a16="http://schemas.microsoft.com/office/drawing/2014/main" id="{6D9EB61F-DFDF-F554-C33F-390132FA349C}"/>
                    </a:ext>
                  </a:extLst>
                </p:cNvPr>
                <p:cNvSpPr/>
                <p:nvPr/>
              </p:nvSpPr>
              <p:spPr>
                <a:xfrm>
                  <a:off x="1058025" y="4155875"/>
                  <a:ext cx="7250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0" h="2080" extrusionOk="0">
                      <a:moveTo>
                        <a:pt x="1418" y="1"/>
                      </a:moveTo>
                      <a:cubicBezTo>
                        <a:pt x="851" y="1"/>
                        <a:pt x="316" y="347"/>
                        <a:pt x="127" y="914"/>
                      </a:cubicBezTo>
                      <a:cubicBezTo>
                        <a:pt x="1" y="1166"/>
                        <a:pt x="1" y="1450"/>
                        <a:pt x="95" y="1765"/>
                      </a:cubicBezTo>
                      <a:cubicBezTo>
                        <a:pt x="473" y="1954"/>
                        <a:pt x="946" y="2080"/>
                        <a:pt x="1418" y="2080"/>
                      </a:cubicBezTo>
                      <a:cubicBezTo>
                        <a:pt x="1891" y="2080"/>
                        <a:pt x="2332" y="1954"/>
                        <a:pt x="2773" y="1765"/>
                      </a:cubicBezTo>
                      <a:cubicBezTo>
                        <a:pt x="2899" y="1387"/>
                        <a:pt x="2805" y="946"/>
                        <a:pt x="2616" y="599"/>
                      </a:cubicBezTo>
                      <a:cubicBezTo>
                        <a:pt x="2332" y="221"/>
                        <a:pt x="1891" y="1"/>
                        <a:pt x="14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7" name="Google Shape;9384;p73">
                  <a:extLst>
                    <a:ext uri="{FF2B5EF4-FFF2-40B4-BE49-F238E27FC236}">
                      <a16:creationId xmlns:a16="http://schemas.microsoft.com/office/drawing/2014/main" id="{5032500F-E2FC-8E8B-2FB4-3280B53841CF}"/>
                    </a:ext>
                  </a:extLst>
                </p:cNvPr>
                <p:cNvSpPr/>
                <p:nvPr/>
              </p:nvSpPr>
              <p:spPr>
                <a:xfrm>
                  <a:off x="1076150" y="4103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3" y="0"/>
                      </a:moveTo>
                      <a:cubicBezTo>
                        <a:pt x="315" y="0"/>
                        <a:pt x="0" y="315"/>
                        <a:pt x="0" y="693"/>
                      </a:cubicBezTo>
                      <a:cubicBezTo>
                        <a:pt x="0" y="1103"/>
                        <a:pt x="315" y="1418"/>
                        <a:pt x="693" y="1418"/>
                      </a:cubicBezTo>
                      <a:cubicBezTo>
                        <a:pt x="1103" y="1355"/>
                        <a:pt x="1418" y="1040"/>
                        <a:pt x="1418" y="693"/>
                      </a:cubicBezTo>
                      <a:cubicBezTo>
                        <a:pt x="1418" y="315"/>
                        <a:pt x="1103" y="0"/>
                        <a:pt x="6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8" name="Google Shape;9385;p73">
                  <a:extLst>
                    <a:ext uri="{FF2B5EF4-FFF2-40B4-BE49-F238E27FC236}">
                      <a16:creationId xmlns:a16="http://schemas.microsoft.com/office/drawing/2014/main" id="{42003FEF-34F7-FEDC-8918-9592257C3732}"/>
                    </a:ext>
                  </a:extLst>
                </p:cNvPr>
                <p:cNvSpPr/>
                <p:nvPr/>
              </p:nvSpPr>
              <p:spPr>
                <a:xfrm>
                  <a:off x="1016275" y="4051125"/>
                  <a:ext cx="155975" cy="1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5483" extrusionOk="0">
                      <a:moveTo>
                        <a:pt x="3088" y="1"/>
                      </a:moveTo>
                      <a:cubicBezTo>
                        <a:pt x="1356" y="1"/>
                        <a:pt x="1" y="1387"/>
                        <a:pt x="1" y="3120"/>
                      </a:cubicBezTo>
                      <a:cubicBezTo>
                        <a:pt x="1" y="4033"/>
                        <a:pt x="379" y="4852"/>
                        <a:pt x="1041" y="5451"/>
                      </a:cubicBezTo>
                      <a:cubicBezTo>
                        <a:pt x="1041" y="5262"/>
                        <a:pt x="1104" y="5041"/>
                        <a:pt x="1167" y="4852"/>
                      </a:cubicBezTo>
                      <a:cubicBezTo>
                        <a:pt x="1324" y="4380"/>
                        <a:pt x="1671" y="4002"/>
                        <a:pt x="2112" y="3750"/>
                      </a:cubicBezTo>
                      <a:cubicBezTo>
                        <a:pt x="1891" y="3498"/>
                        <a:pt x="1734" y="3151"/>
                        <a:pt x="1734" y="2804"/>
                      </a:cubicBezTo>
                      <a:cubicBezTo>
                        <a:pt x="1734" y="2048"/>
                        <a:pt x="2364" y="1418"/>
                        <a:pt x="3088" y="1418"/>
                      </a:cubicBezTo>
                      <a:cubicBezTo>
                        <a:pt x="3845" y="1418"/>
                        <a:pt x="4475" y="2048"/>
                        <a:pt x="4475" y="2804"/>
                      </a:cubicBezTo>
                      <a:cubicBezTo>
                        <a:pt x="4475" y="3151"/>
                        <a:pt x="4317" y="3529"/>
                        <a:pt x="4097" y="3750"/>
                      </a:cubicBezTo>
                      <a:cubicBezTo>
                        <a:pt x="4349" y="3907"/>
                        <a:pt x="4632" y="4128"/>
                        <a:pt x="4790" y="4411"/>
                      </a:cubicBezTo>
                      <a:cubicBezTo>
                        <a:pt x="4979" y="4726"/>
                        <a:pt x="5105" y="5073"/>
                        <a:pt x="5136" y="5482"/>
                      </a:cubicBezTo>
                      <a:cubicBezTo>
                        <a:pt x="5766" y="4884"/>
                        <a:pt x="6207" y="4096"/>
                        <a:pt x="6207" y="3151"/>
                      </a:cubicBezTo>
                      <a:cubicBezTo>
                        <a:pt x="6239" y="1418"/>
                        <a:pt x="4821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8" name="Google Shape;9386;p73">
                <a:extLst>
                  <a:ext uri="{FF2B5EF4-FFF2-40B4-BE49-F238E27FC236}">
                    <a16:creationId xmlns:a16="http://schemas.microsoft.com/office/drawing/2014/main" id="{2E6FACD8-8815-3D00-5566-C014DCC7E10B}"/>
                  </a:ext>
                </a:extLst>
              </p:cNvPr>
              <p:cNvGrpSpPr/>
              <p:nvPr/>
            </p:nvGrpSpPr>
            <p:grpSpPr>
              <a:xfrm>
                <a:off x="4571286" y="3748557"/>
                <a:ext cx="500612" cy="499261"/>
                <a:chOff x="2768750" y="3227275"/>
                <a:chExt cx="296175" cy="295375"/>
              </a:xfrm>
              <a:grpFill/>
            </p:grpSpPr>
            <p:sp>
              <p:nvSpPr>
                <p:cNvPr id="237" name="Google Shape;9387;p73">
                  <a:extLst>
                    <a:ext uri="{FF2B5EF4-FFF2-40B4-BE49-F238E27FC236}">
                      <a16:creationId xmlns:a16="http://schemas.microsoft.com/office/drawing/2014/main" id="{D94A2C4A-BA84-48DC-AF9D-664FCBD10C00}"/>
                    </a:ext>
                  </a:extLst>
                </p:cNvPr>
                <p:cNvSpPr/>
                <p:nvPr/>
              </p:nvSpPr>
              <p:spPr>
                <a:xfrm>
                  <a:off x="2882950" y="3227275"/>
                  <a:ext cx="6855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73" extrusionOk="0">
                      <a:moveTo>
                        <a:pt x="1355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43"/>
                        <a:pt x="631" y="2773"/>
                        <a:pt x="1355" y="2773"/>
                      </a:cubicBezTo>
                      <a:cubicBezTo>
                        <a:pt x="2111" y="2773"/>
                        <a:pt x="2742" y="2174"/>
                        <a:pt x="2742" y="1387"/>
                      </a:cubicBezTo>
                      <a:cubicBezTo>
                        <a:pt x="2742" y="631"/>
                        <a:pt x="2111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8" name="Google Shape;9388;p73">
                  <a:extLst>
                    <a:ext uri="{FF2B5EF4-FFF2-40B4-BE49-F238E27FC236}">
                      <a16:creationId xmlns:a16="http://schemas.microsoft.com/office/drawing/2014/main" id="{FA680A5E-BD5F-4560-6DE5-3CBB161F354A}"/>
                    </a:ext>
                  </a:extLst>
                </p:cNvPr>
                <p:cNvSpPr/>
                <p:nvPr/>
              </p:nvSpPr>
              <p:spPr>
                <a:xfrm>
                  <a:off x="285617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4" y="1386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9" name="Google Shape;9389;p73">
                  <a:extLst>
                    <a:ext uri="{FF2B5EF4-FFF2-40B4-BE49-F238E27FC236}">
                      <a16:creationId xmlns:a16="http://schemas.microsoft.com/office/drawing/2014/main" id="{4EE0CEB8-C9E0-DC86-6208-1920C30070A4}"/>
                    </a:ext>
                  </a:extLst>
                </p:cNvPr>
                <p:cNvSpPr/>
                <p:nvPr/>
              </p:nvSpPr>
              <p:spPr>
                <a:xfrm>
                  <a:off x="2890050" y="3436000"/>
                  <a:ext cx="18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725" y="138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0" name="Google Shape;9390;p73">
                  <a:extLst>
                    <a:ext uri="{FF2B5EF4-FFF2-40B4-BE49-F238E27FC236}">
                      <a16:creationId xmlns:a16="http://schemas.microsoft.com/office/drawing/2014/main" id="{911EBB66-58C5-06A1-814E-372A88E37D4E}"/>
                    </a:ext>
                  </a:extLst>
                </p:cNvPr>
                <p:cNvSpPr/>
                <p:nvPr/>
              </p:nvSpPr>
              <p:spPr>
                <a:xfrm>
                  <a:off x="282152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3" y="1386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1" name="Google Shape;9391;p73">
                  <a:extLst>
                    <a:ext uri="{FF2B5EF4-FFF2-40B4-BE49-F238E27FC236}">
                      <a16:creationId xmlns:a16="http://schemas.microsoft.com/office/drawing/2014/main" id="{880D91C2-B950-4A9F-B761-9E7D3DBE1E3D}"/>
                    </a:ext>
                  </a:extLst>
                </p:cNvPr>
                <p:cNvSpPr/>
                <p:nvPr/>
              </p:nvSpPr>
              <p:spPr>
                <a:xfrm>
                  <a:off x="2924700" y="3436000"/>
                  <a:ext cx="346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1387" y="1386"/>
                      </a:ln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2" name="Google Shape;9392;p73">
                  <a:extLst>
                    <a:ext uri="{FF2B5EF4-FFF2-40B4-BE49-F238E27FC236}">
                      <a16:creationId xmlns:a16="http://schemas.microsoft.com/office/drawing/2014/main" id="{9A05A7DF-A22C-6FDF-76E5-DA9CCD15C149}"/>
                    </a:ext>
                  </a:extLst>
                </p:cNvPr>
                <p:cNvSpPr/>
                <p:nvPr/>
              </p:nvSpPr>
              <p:spPr>
                <a:xfrm>
                  <a:off x="2768750" y="3384800"/>
                  <a:ext cx="244175" cy="137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7" h="5514" extrusionOk="0">
                      <a:moveTo>
                        <a:pt x="7971" y="1387"/>
                      </a:moveTo>
                      <a:cubicBezTo>
                        <a:pt x="8192" y="1387"/>
                        <a:pt x="8349" y="1544"/>
                        <a:pt x="8349" y="1733"/>
                      </a:cubicBezTo>
                      <a:lnTo>
                        <a:pt x="8349" y="3813"/>
                      </a:lnTo>
                      <a:cubicBezTo>
                        <a:pt x="8349" y="4033"/>
                        <a:pt x="8192" y="4191"/>
                        <a:pt x="7971" y="4191"/>
                      </a:cubicBezTo>
                      <a:lnTo>
                        <a:pt x="1765" y="4191"/>
                      </a:lnTo>
                      <a:cubicBezTo>
                        <a:pt x="1576" y="4191"/>
                        <a:pt x="1418" y="4033"/>
                        <a:pt x="1418" y="3813"/>
                      </a:cubicBezTo>
                      <a:lnTo>
                        <a:pt x="1418" y="1733"/>
                      </a:lnTo>
                      <a:cubicBezTo>
                        <a:pt x="1418" y="1544"/>
                        <a:pt x="1576" y="1387"/>
                        <a:pt x="1765" y="1387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lnTo>
                        <a:pt x="32" y="4506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8727" y="5514"/>
                      </a:lnTo>
                      <a:cubicBezTo>
                        <a:pt x="9326" y="5514"/>
                        <a:pt x="9767" y="5041"/>
                        <a:pt x="9767" y="4506"/>
                      </a:cubicBezTo>
                      <a:lnTo>
                        <a:pt x="9767" y="1040"/>
                      </a:lnTo>
                      <a:cubicBezTo>
                        <a:pt x="9767" y="442"/>
                        <a:pt x="9294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3" name="Google Shape;9393;p73">
                  <a:extLst>
                    <a:ext uri="{FF2B5EF4-FFF2-40B4-BE49-F238E27FC236}">
                      <a16:creationId xmlns:a16="http://schemas.microsoft.com/office/drawing/2014/main" id="{36FBEB87-6DE7-83CE-FF45-BA82D6A39B67}"/>
                    </a:ext>
                  </a:extLst>
                </p:cNvPr>
                <p:cNvSpPr/>
                <p:nvPr/>
              </p:nvSpPr>
              <p:spPr>
                <a:xfrm>
                  <a:off x="3030250" y="3419450"/>
                  <a:ext cx="346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742" extrusionOk="0">
                      <a:moveTo>
                        <a:pt x="0" y="1"/>
                      </a:moveTo>
                      <a:lnTo>
                        <a:pt x="0" y="2742"/>
                      </a:lnTo>
                      <a:lnTo>
                        <a:pt x="1040" y="2742"/>
                      </a:lnTo>
                      <a:cubicBezTo>
                        <a:pt x="1229" y="2742"/>
                        <a:pt x="1386" y="2584"/>
                        <a:pt x="1386" y="2395"/>
                      </a:cubicBezTo>
                      <a:lnTo>
                        <a:pt x="1386" y="347"/>
                      </a:ln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4" name="Google Shape;9394;p73">
                  <a:extLst>
                    <a:ext uri="{FF2B5EF4-FFF2-40B4-BE49-F238E27FC236}">
                      <a16:creationId xmlns:a16="http://schemas.microsoft.com/office/drawing/2014/main" id="{909E0ACB-F1DB-8874-77D0-838DBC3508A8}"/>
                    </a:ext>
                  </a:extLst>
                </p:cNvPr>
                <p:cNvSpPr/>
                <p:nvPr/>
              </p:nvSpPr>
              <p:spPr>
                <a:xfrm>
                  <a:off x="2856175" y="3294225"/>
                  <a:ext cx="1221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931" extrusionOk="0">
                      <a:moveTo>
                        <a:pt x="820" y="0"/>
                      </a:moveTo>
                      <a:cubicBezTo>
                        <a:pt x="316" y="473"/>
                        <a:pt x="0" y="1103"/>
                        <a:pt x="0" y="1828"/>
                      </a:cubicBezTo>
                      <a:lnTo>
                        <a:pt x="0" y="2552"/>
                      </a:lnTo>
                      <a:cubicBezTo>
                        <a:pt x="0" y="2773"/>
                        <a:pt x="158" y="2930"/>
                        <a:pt x="347" y="2930"/>
                      </a:cubicBezTo>
                      <a:lnTo>
                        <a:pt x="4506" y="2930"/>
                      </a:lnTo>
                      <a:cubicBezTo>
                        <a:pt x="4726" y="2930"/>
                        <a:pt x="4884" y="2773"/>
                        <a:pt x="4884" y="2552"/>
                      </a:cubicBezTo>
                      <a:lnTo>
                        <a:pt x="4884" y="1828"/>
                      </a:lnTo>
                      <a:cubicBezTo>
                        <a:pt x="4884" y="1103"/>
                        <a:pt x="4569" y="441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65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9" name="Google Shape;9395;p73">
                <a:extLst>
                  <a:ext uri="{FF2B5EF4-FFF2-40B4-BE49-F238E27FC236}">
                    <a16:creationId xmlns:a16="http://schemas.microsoft.com/office/drawing/2014/main" id="{D1A2BDA0-22BD-A420-6AC6-EA6D39C99E5E}"/>
                  </a:ext>
                </a:extLst>
              </p:cNvPr>
              <p:cNvGrpSpPr/>
              <p:nvPr/>
            </p:nvGrpSpPr>
            <p:grpSpPr>
              <a:xfrm>
                <a:off x="4601244" y="4379003"/>
                <a:ext cx="440694" cy="498458"/>
                <a:chOff x="2786075" y="3591800"/>
                <a:chExt cx="260725" cy="294900"/>
              </a:xfrm>
              <a:grpFill/>
            </p:grpSpPr>
            <p:sp>
              <p:nvSpPr>
                <p:cNvPr id="232" name="Google Shape;9396;p73">
                  <a:extLst>
                    <a:ext uri="{FF2B5EF4-FFF2-40B4-BE49-F238E27FC236}">
                      <a16:creationId xmlns:a16="http://schemas.microsoft.com/office/drawing/2014/main" id="{01A8A466-D31D-E322-7AEC-69A5DE03F99E}"/>
                    </a:ext>
                  </a:extLst>
                </p:cNvPr>
                <p:cNvSpPr/>
                <p:nvPr/>
              </p:nvSpPr>
              <p:spPr>
                <a:xfrm>
                  <a:off x="2898700" y="36770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6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3" name="Google Shape;9397;p73">
                  <a:extLst>
                    <a:ext uri="{FF2B5EF4-FFF2-40B4-BE49-F238E27FC236}">
                      <a16:creationId xmlns:a16="http://schemas.microsoft.com/office/drawing/2014/main" id="{6367CE10-4BD9-B01B-CF5E-63BE047776E2}"/>
                    </a:ext>
                  </a:extLst>
                </p:cNvPr>
                <p:cNvSpPr/>
                <p:nvPr/>
              </p:nvSpPr>
              <p:spPr>
                <a:xfrm>
                  <a:off x="2883750" y="37297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1323" y="1"/>
                      </a:moveTo>
                      <a:cubicBezTo>
                        <a:pt x="693" y="1"/>
                        <a:pt x="189" y="379"/>
                        <a:pt x="0" y="977"/>
                      </a:cubicBezTo>
                      <a:cubicBezTo>
                        <a:pt x="378" y="1198"/>
                        <a:pt x="819" y="1355"/>
                        <a:pt x="1323" y="1355"/>
                      </a:cubicBezTo>
                      <a:cubicBezTo>
                        <a:pt x="1796" y="1355"/>
                        <a:pt x="2269" y="1198"/>
                        <a:pt x="2678" y="977"/>
                      </a:cubicBezTo>
                      <a:cubicBezTo>
                        <a:pt x="2489" y="410"/>
                        <a:pt x="1922" y="1"/>
                        <a:pt x="13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4" name="Google Shape;9398;p73">
                  <a:extLst>
                    <a:ext uri="{FF2B5EF4-FFF2-40B4-BE49-F238E27FC236}">
                      <a16:creationId xmlns:a16="http://schemas.microsoft.com/office/drawing/2014/main" id="{620533CE-A5FF-5C9B-62D2-931F6DA5708E}"/>
                    </a:ext>
                  </a:extLst>
                </p:cNvPr>
                <p:cNvSpPr/>
                <p:nvPr/>
              </p:nvSpPr>
              <p:spPr>
                <a:xfrm>
                  <a:off x="2855375" y="3643150"/>
                  <a:ext cx="122125" cy="9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3939" extrusionOk="0">
                      <a:moveTo>
                        <a:pt x="2458" y="0"/>
                      </a:moveTo>
                      <a:cubicBezTo>
                        <a:pt x="1198" y="0"/>
                        <a:pt x="222" y="977"/>
                        <a:pt x="64" y="2079"/>
                      </a:cubicBezTo>
                      <a:cubicBezTo>
                        <a:pt x="1" y="2741"/>
                        <a:pt x="159" y="3371"/>
                        <a:pt x="600" y="3938"/>
                      </a:cubicBezTo>
                      <a:cubicBezTo>
                        <a:pt x="820" y="3529"/>
                        <a:pt x="1135" y="3214"/>
                        <a:pt x="1482" y="3025"/>
                      </a:cubicBezTo>
                      <a:cubicBezTo>
                        <a:pt x="1230" y="2772"/>
                        <a:pt x="1072" y="2426"/>
                        <a:pt x="1072" y="2079"/>
                      </a:cubicBezTo>
                      <a:cubicBezTo>
                        <a:pt x="1072" y="1323"/>
                        <a:pt x="1734" y="693"/>
                        <a:pt x="2458" y="693"/>
                      </a:cubicBezTo>
                      <a:cubicBezTo>
                        <a:pt x="3214" y="693"/>
                        <a:pt x="3845" y="1323"/>
                        <a:pt x="3845" y="2079"/>
                      </a:cubicBezTo>
                      <a:cubicBezTo>
                        <a:pt x="3845" y="2426"/>
                        <a:pt x="3687" y="2772"/>
                        <a:pt x="3435" y="3025"/>
                      </a:cubicBezTo>
                      <a:cubicBezTo>
                        <a:pt x="3845" y="3214"/>
                        <a:pt x="4128" y="3529"/>
                        <a:pt x="4317" y="3938"/>
                      </a:cubicBezTo>
                      <a:cubicBezTo>
                        <a:pt x="4695" y="3466"/>
                        <a:pt x="4853" y="2930"/>
                        <a:pt x="4853" y="2394"/>
                      </a:cubicBezTo>
                      <a:cubicBezTo>
                        <a:pt x="4884" y="1103"/>
                        <a:pt x="3813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5" name="Google Shape;9399;p73">
                  <a:extLst>
                    <a:ext uri="{FF2B5EF4-FFF2-40B4-BE49-F238E27FC236}">
                      <a16:creationId xmlns:a16="http://schemas.microsoft.com/office/drawing/2014/main" id="{F8C33EB1-0A34-EA9D-AE67-B54497D8BA4F}"/>
                    </a:ext>
                  </a:extLst>
                </p:cNvPr>
                <p:cNvSpPr/>
                <p:nvPr/>
              </p:nvSpPr>
              <p:spPr>
                <a:xfrm>
                  <a:off x="2801050" y="3591800"/>
                  <a:ext cx="229225" cy="25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69" h="10340" extrusionOk="0">
                      <a:moveTo>
                        <a:pt x="4679" y="1327"/>
                      </a:moveTo>
                      <a:cubicBezTo>
                        <a:pt x="6369" y="1327"/>
                        <a:pt x="7750" y="2741"/>
                        <a:pt x="7750" y="4448"/>
                      </a:cubicBezTo>
                      <a:cubicBezTo>
                        <a:pt x="7750" y="6244"/>
                        <a:pt x="6301" y="7599"/>
                        <a:pt x="4631" y="7599"/>
                      </a:cubicBezTo>
                      <a:cubicBezTo>
                        <a:pt x="2836" y="7599"/>
                        <a:pt x="1292" y="5961"/>
                        <a:pt x="1575" y="4039"/>
                      </a:cubicBezTo>
                      <a:cubicBezTo>
                        <a:pt x="1764" y="2716"/>
                        <a:pt x="2867" y="1550"/>
                        <a:pt x="4222" y="1361"/>
                      </a:cubicBezTo>
                      <a:cubicBezTo>
                        <a:pt x="4376" y="1338"/>
                        <a:pt x="4529" y="1327"/>
                        <a:pt x="4679" y="1327"/>
                      </a:cubicBezTo>
                      <a:close/>
                      <a:moveTo>
                        <a:pt x="4597" y="0"/>
                      </a:moveTo>
                      <a:cubicBezTo>
                        <a:pt x="4401" y="0"/>
                        <a:pt x="4202" y="13"/>
                        <a:pt x="4001" y="38"/>
                      </a:cubicBezTo>
                      <a:cubicBezTo>
                        <a:pt x="1985" y="290"/>
                        <a:pt x="378" y="1928"/>
                        <a:pt x="158" y="3913"/>
                      </a:cubicBezTo>
                      <a:cubicBezTo>
                        <a:pt x="0" y="5110"/>
                        <a:pt x="315" y="6244"/>
                        <a:pt x="1008" y="7189"/>
                      </a:cubicBezTo>
                      <a:cubicBezTo>
                        <a:pt x="1197" y="7473"/>
                        <a:pt x="1449" y="7756"/>
                        <a:pt x="1670" y="7945"/>
                      </a:cubicBezTo>
                      <a:lnTo>
                        <a:pt x="4411" y="10277"/>
                      </a:lnTo>
                      <a:cubicBezTo>
                        <a:pt x="4474" y="10308"/>
                        <a:pt x="4568" y="10340"/>
                        <a:pt x="4631" y="10340"/>
                      </a:cubicBezTo>
                      <a:cubicBezTo>
                        <a:pt x="4726" y="10340"/>
                        <a:pt x="4789" y="10308"/>
                        <a:pt x="4883" y="10277"/>
                      </a:cubicBezTo>
                      <a:lnTo>
                        <a:pt x="7593" y="7945"/>
                      </a:lnTo>
                      <a:cubicBezTo>
                        <a:pt x="7845" y="7756"/>
                        <a:pt x="8065" y="7473"/>
                        <a:pt x="8254" y="7189"/>
                      </a:cubicBezTo>
                      <a:cubicBezTo>
                        <a:pt x="8853" y="6402"/>
                        <a:pt x="9168" y="5457"/>
                        <a:pt x="9168" y="4480"/>
                      </a:cubicBezTo>
                      <a:cubicBezTo>
                        <a:pt x="9139" y="1996"/>
                        <a:pt x="7104" y="0"/>
                        <a:pt x="45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6" name="Google Shape;9400;p73">
                  <a:extLst>
                    <a:ext uri="{FF2B5EF4-FFF2-40B4-BE49-F238E27FC236}">
                      <a16:creationId xmlns:a16="http://schemas.microsoft.com/office/drawing/2014/main" id="{4998F490-6A76-C1AA-4BCF-0FE5F374B0C4}"/>
                    </a:ext>
                  </a:extLst>
                </p:cNvPr>
                <p:cNvSpPr/>
                <p:nvPr/>
              </p:nvSpPr>
              <p:spPr>
                <a:xfrm>
                  <a:off x="2786075" y="3800675"/>
                  <a:ext cx="260725" cy="8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3441" extrusionOk="0">
                      <a:moveTo>
                        <a:pt x="1702" y="0"/>
                      </a:moveTo>
                      <a:cubicBezTo>
                        <a:pt x="1576" y="0"/>
                        <a:pt x="1513" y="63"/>
                        <a:pt x="1418" y="189"/>
                      </a:cubicBezTo>
                      <a:lnTo>
                        <a:pt x="32" y="2930"/>
                      </a:lnTo>
                      <a:cubicBezTo>
                        <a:pt x="1" y="3056"/>
                        <a:pt x="1" y="3213"/>
                        <a:pt x="32" y="3308"/>
                      </a:cubicBezTo>
                      <a:cubicBezTo>
                        <a:pt x="95" y="3371"/>
                        <a:pt x="190" y="3434"/>
                        <a:pt x="316" y="3434"/>
                      </a:cubicBezTo>
                      <a:lnTo>
                        <a:pt x="10019" y="3434"/>
                      </a:lnTo>
                      <a:cubicBezTo>
                        <a:pt x="10045" y="3438"/>
                        <a:pt x="10070" y="3440"/>
                        <a:pt x="10093" y="3440"/>
                      </a:cubicBezTo>
                      <a:cubicBezTo>
                        <a:pt x="10241" y="3440"/>
                        <a:pt x="10338" y="3362"/>
                        <a:pt x="10366" y="3308"/>
                      </a:cubicBezTo>
                      <a:cubicBezTo>
                        <a:pt x="10429" y="3182"/>
                        <a:pt x="10429" y="3056"/>
                        <a:pt x="10366" y="2930"/>
                      </a:cubicBezTo>
                      <a:lnTo>
                        <a:pt x="8979" y="189"/>
                      </a:lnTo>
                      <a:cubicBezTo>
                        <a:pt x="8948" y="63"/>
                        <a:pt x="8822" y="32"/>
                        <a:pt x="8696" y="0"/>
                      </a:cubicBezTo>
                      <a:lnTo>
                        <a:pt x="8601" y="95"/>
                      </a:lnTo>
                      <a:lnTo>
                        <a:pt x="5860" y="2426"/>
                      </a:lnTo>
                      <a:cubicBezTo>
                        <a:pt x="5671" y="2583"/>
                        <a:pt x="5451" y="2678"/>
                        <a:pt x="5199" y="2678"/>
                      </a:cubicBezTo>
                      <a:cubicBezTo>
                        <a:pt x="4978" y="2678"/>
                        <a:pt x="4726" y="2583"/>
                        <a:pt x="4537" y="2426"/>
                      </a:cubicBezTo>
                      <a:lnTo>
                        <a:pt x="1828" y="95"/>
                      </a:lnTo>
                      <a:lnTo>
                        <a:pt x="17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0" name="Google Shape;9401;p73">
                <a:extLst>
                  <a:ext uri="{FF2B5EF4-FFF2-40B4-BE49-F238E27FC236}">
                    <a16:creationId xmlns:a16="http://schemas.microsoft.com/office/drawing/2014/main" id="{CAF4FD98-98D3-4C94-1753-0329FA22154F}"/>
                  </a:ext>
                </a:extLst>
              </p:cNvPr>
              <p:cNvGrpSpPr/>
              <p:nvPr/>
            </p:nvGrpSpPr>
            <p:grpSpPr>
              <a:xfrm>
                <a:off x="4659158" y="4984646"/>
                <a:ext cx="324868" cy="500612"/>
                <a:chOff x="2819150" y="3955025"/>
                <a:chExt cx="192200" cy="296175"/>
              </a:xfrm>
              <a:grpFill/>
            </p:grpSpPr>
            <p:sp>
              <p:nvSpPr>
                <p:cNvPr id="228" name="Google Shape;9402;p73">
                  <a:extLst>
                    <a:ext uri="{FF2B5EF4-FFF2-40B4-BE49-F238E27FC236}">
                      <a16:creationId xmlns:a16="http://schemas.microsoft.com/office/drawing/2014/main" id="{84B87981-F4DD-0E35-D282-7EE5FCDF0477}"/>
                    </a:ext>
                  </a:extLst>
                </p:cNvPr>
                <p:cNvSpPr/>
                <p:nvPr/>
              </p:nvSpPr>
              <p:spPr>
                <a:xfrm>
                  <a:off x="2856175" y="40070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1324" y="0"/>
                      </a:moveTo>
                      <a:cubicBezTo>
                        <a:pt x="631" y="0"/>
                        <a:pt x="127" y="725"/>
                        <a:pt x="347" y="1386"/>
                      </a:cubicBezTo>
                      <a:lnTo>
                        <a:pt x="599" y="2080"/>
                      </a:lnTo>
                      <a:lnTo>
                        <a:pt x="379" y="2080"/>
                      </a:lnTo>
                      <a:cubicBezTo>
                        <a:pt x="158" y="2080"/>
                        <a:pt x="0" y="2237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4506" y="2804"/>
                      </a:lnTo>
                      <a:cubicBezTo>
                        <a:pt x="4726" y="2804"/>
                        <a:pt x="4884" y="2647"/>
                        <a:pt x="4884" y="2458"/>
                      </a:cubicBezTo>
                      <a:cubicBezTo>
                        <a:pt x="4884" y="2237"/>
                        <a:pt x="4726" y="2080"/>
                        <a:pt x="4506" y="2080"/>
                      </a:cubicBezTo>
                      <a:lnTo>
                        <a:pt x="4317" y="2080"/>
                      </a:lnTo>
                      <a:lnTo>
                        <a:pt x="4569" y="1386"/>
                      </a:lnTo>
                      <a:cubicBezTo>
                        <a:pt x="4789" y="725"/>
                        <a:pt x="4285" y="0"/>
                        <a:pt x="35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9" name="Google Shape;9403;p73">
                  <a:extLst>
                    <a:ext uri="{FF2B5EF4-FFF2-40B4-BE49-F238E27FC236}">
                      <a16:creationId xmlns:a16="http://schemas.microsoft.com/office/drawing/2014/main" id="{4C03DF1F-C8E3-BCEA-0DE1-55CEF7239FD6}"/>
                    </a:ext>
                  </a:extLst>
                </p:cNvPr>
                <p:cNvSpPr/>
                <p:nvPr/>
              </p:nvSpPr>
              <p:spPr>
                <a:xfrm>
                  <a:off x="2819150" y="4180300"/>
                  <a:ext cx="192200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2836" extrusionOk="0">
                      <a:moveTo>
                        <a:pt x="1418" y="0"/>
                      </a:moveTo>
                      <a:cubicBezTo>
                        <a:pt x="1040" y="0"/>
                        <a:pt x="725" y="315"/>
                        <a:pt x="725" y="725"/>
                      </a:cubicBezTo>
                      <a:lnTo>
                        <a:pt x="725" y="1418"/>
                      </a:lnTo>
                      <a:cubicBezTo>
                        <a:pt x="316" y="1418"/>
                        <a:pt x="1" y="1733"/>
                        <a:pt x="1" y="2143"/>
                      </a:cubicBezTo>
                      <a:lnTo>
                        <a:pt x="1" y="2489"/>
                      </a:lnTo>
                      <a:cubicBezTo>
                        <a:pt x="1" y="2678"/>
                        <a:pt x="158" y="2836"/>
                        <a:pt x="379" y="2836"/>
                      </a:cubicBezTo>
                      <a:lnTo>
                        <a:pt x="7310" y="2836"/>
                      </a:lnTo>
                      <a:cubicBezTo>
                        <a:pt x="7530" y="2804"/>
                        <a:pt x="7688" y="2678"/>
                        <a:pt x="7688" y="2489"/>
                      </a:cubicBezTo>
                      <a:lnTo>
                        <a:pt x="7688" y="2143"/>
                      </a:lnTo>
                      <a:cubicBezTo>
                        <a:pt x="7688" y="1733"/>
                        <a:pt x="7373" y="1418"/>
                        <a:pt x="6995" y="1418"/>
                      </a:cubicBezTo>
                      <a:lnTo>
                        <a:pt x="6995" y="725"/>
                      </a:lnTo>
                      <a:cubicBezTo>
                        <a:pt x="6995" y="315"/>
                        <a:pt x="6680" y="0"/>
                        <a:pt x="62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0" name="Google Shape;9404;p73">
                  <a:extLst>
                    <a:ext uri="{FF2B5EF4-FFF2-40B4-BE49-F238E27FC236}">
                      <a16:creationId xmlns:a16="http://schemas.microsoft.com/office/drawing/2014/main" id="{0EC47F6F-0563-BEF4-0F63-0B14EACAC32F}"/>
                    </a:ext>
                  </a:extLst>
                </p:cNvPr>
                <p:cNvSpPr/>
                <p:nvPr/>
              </p:nvSpPr>
              <p:spPr>
                <a:xfrm>
                  <a:off x="2882950" y="3955025"/>
                  <a:ext cx="685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1419" extrusionOk="0">
                      <a:moveTo>
                        <a:pt x="1355" y="1"/>
                      </a:moveTo>
                      <a:cubicBezTo>
                        <a:pt x="1166" y="1"/>
                        <a:pt x="1009" y="158"/>
                        <a:pt x="1009" y="348"/>
                      </a:cubicBezTo>
                      <a:lnTo>
                        <a:pt x="1009" y="726"/>
                      </a:lnTo>
                      <a:cubicBezTo>
                        <a:pt x="568" y="820"/>
                        <a:pt x="221" y="1072"/>
                        <a:pt x="1" y="1419"/>
                      </a:cubicBezTo>
                      <a:lnTo>
                        <a:pt x="2742" y="1419"/>
                      </a:lnTo>
                      <a:cubicBezTo>
                        <a:pt x="2521" y="1104"/>
                        <a:pt x="2111" y="852"/>
                        <a:pt x="1733" y="726"/>
                      </a:cubicBezTo>
                      <a:lnTo>
                        <a:pt x="1733" y="348"/>
                      </a:lnTo>
                      <a:cubicBezTo>
                        <a:pt x="1670" y="158"/>
                        <a:pt x="1513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1" name="Google Shape;9405;p73">
                  <a:extLst>
                    <a:ext uri="{FF2B5EF4-FFF2-40B4-BE49-F238E27FC236}">
                      <a16:creationId xmlns:a16="http://schemas.microsoft.com/office/drawing/2014/main" id="{69276BF4-5FAE-864E-9792-384EDD0E7123}"/>
                    </a:ext>
                  </a:extLst>
                </p:cNvPr>
                <p:cNvSpPr/>
                <p:nvPr/>
              </p:nvSpPr>
              <p:spPr>
                <a:xfrm>
                  <a:off x="2856975" y="4093650"/>
                  <a:ext cx="11895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8" h="2805" extrusionOk="0">
                      <a:moveTo>
                        <a:pt x="473" y="1"/>
                      </a:moveTo>
                      <a:lnTo>
                        <a:pt x="0" y="2805"/>
                      </a:lnTo>
                      <a:lnTo>
                        <a:pt x="4757" y="2805"/>
                      </a:lnTo>
                      <a:lnTo>
                        <a:pt x="428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1" name="Google Shape;9406;p73">
                <a:extLst>
                  <a:ext uri="{FF2B5EF4-FFF2-40B4-BE49-F238E27FC236}">
                    <a16:creationId xmlns:a16="http://schemas.microsoft.com/office/drawing/2014/main" id="{B544AC7E-BC98-54FF-A3A7-ACD8148912A9}"/>
                  </a:ext>
                </a:extLst>
              </p:cNvPr>
              <p:cNvGrpSpPr/>
              <p:nvPr/>
            </p:nvGrpSpPr>
            <p:grpSpPr>
              <a:xfrm>
                <a:off x="7743692" y="3749212"/>
                <a:ext cx="499261" cy="497951"/>
                <a:chOff x="4629125" y="3235150"/>
                <a:chExt cx="295375" cy="294600"/>
              </a:xfrm>
              <a:grpFill/>
            </p:grpSpPr>
            <p:sp>
              <p:nvSpPr>
                <p:cNvPr id="223" name="Google Shape;9407;p73">
                  <a:extLst>
                    <a:ext uri="{FF2B5EF4-FFF2-40B4-BE49-F238E27FC236}">
                      <a16:creationId xmlns:a16="http://schemas.microsoft.com/office/drawing/2014/main" id="{BD6EF668-4393-F8B4-C636-768FFFA017C6}"/>
                    </a:ext>
                  </a:extLst>
                </p:cNvPr>
                <p:cNvSpPr/>
                <p:nvPr/>
              </p:nvSpPr>
              <p:spPr>
                <a:xfrm>
                  <a:off x="4696850" y="33911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64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4" name="Google Shape;9408;p73">
                  <a:extLst>
                    <a:ext uri="{FF2B5EF4-FFF2-40B4-BE49-F238E27FC236}">
                      <a16:creationId xmlns:a16="http://schemas.microsoft.com/office/drawing/2014/main" id="{F04E8285-DF66-0D8F-49B5-DCFCE9304D2A}"/>
                    </a:ext>
                  </a:extLst>
                </p:cNvPr>
                <p:cNvSpPr/>
                <p:nvPr/>
              </p:nvSpPr>
              <p:spPr>
                <a:xfrm>
                  <a:off x="4680300" y="3443875"/>
                  <a:ext cx="69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773" y="1387"/>
                      </a:lnTo>
                      <a:cubicBezTo>
                        <a:pt x="2773" y="630"/>
                        <a:pt x="2175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5" name="Google Shape;9409;p73">
                  <a:extLst>
                    <a:ext uri="{FF2B5EF4-FFF2-40B4-BE49-F238E27FC236}">
                      <a16:creationId xmlns:a16="http://schemas.microsoft.com/office/drawing/2014/main" id="{127604C2-8FF2-5248-3A39-9DA6B15471CB}"/>
                    </a:ext>
                  </a:extLst>
                </p:cNvPr>
                <p:cNvSpPr/>
                <p:nvPr/>
              </p:nvSpPr>
              <p:spPr>
                <a:xfrm>
                  <a:off x="4629125" y="3339900"/>
                  <a:ext cx="295375" cy="18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7594" extrusionOk="0">
                      <a:moveTo>
                        <a:pt x="10050" y="2080"/>
                      </a:moveTo>
                      <a:cubicBezTo>
                        <a:pt x="10239" y="2080"/>
                        <a:pt x="10397" y="2238"/>
                        <a:pt x="10397" y="2427"/>
                      </a:cubicBezTo>
                      <a:cubicBezTo>
                        <a:pt x="10397" y="2616"/>
                        <a:pt x="10239" y="2773"/>
                        <a:pt x="10050" y="2773"/>
                      </a:cubicBezTo>
                      <a:lnTo>
                        <a:pt x="6553" y="2773"/>
                      </a:lnTo>
                      <a:cubicBezTo>
                        <a:pt x="6333" y="2773"/>
                        <a:pt x="6175" y="2616"/>
                        <a:pt x="6175" y="2427"/>
                      </a:cubicBezTo>
                      <a:cubicBezTo>
                        <a:pt x="6175" y="2238"/>
                        <a:pt x="6333" y="2080"/>
                        <a:pt x="6553" y="2080"/>
                      </a:cubicBezTo>
                      <a:close/>
                      <a:moveTo>
                        <a:pt x="10050" y="3466"/>
                      </a:moveTo>
                      <a:cubicBezTo>
                        <a:pt x="10239" y="3466"/>
                        <a:pt x="10397" y="3624"/>
                        <a:pt x="10397" y="3813"/>
                      </a:cubicBezTo>
                      <a:cubicBezTo>
                        <a:pt x="10397" y="4002"/>
                        <a:pt x="10239" y="4159"/>
                        <a:pt x="10050" y="4159"/>
                      </a:cubicBezTo>
                      <a:lnTo>
                        <a:pt x="6553" y="4159"/>
                      </a:lnTo>
                      <a:cubicBezTo>
                        <a:pt x="6333" y="4159"/>
                        <a:pt x="6175" y="4002"/>
                        <a:pt x="6175" y="3813"/>
                      </a:cubicBezTo>
                      <a:cubicBezTo>
                        <a:pt x="6175" y="3624"/>
                        <a:pt x="6333" y="3466"/>
                        <a:pt x="6553" y="3466"/>
                      </a:cubicBezTo>
                      <a:close/>
                      <a:moveTo>
                        <a:pt x="10050" y="4821"/>
                      </a:moveTo>
                      <a:cubicBezTo>
                        <a:pt x="10239" y="4821"/>
                        <a:pt x="10397" y="4978"/>
                        <a:pt x="10397" y="5199"/>
                      </a:cubicBezTo>
                      <a:cubicBezTo>
                        <a:pt x="10397" y="5388"/>
                        <a:pt x="10239" y="5546"/>
                        <a:pt x="10050" y="5546"/>
                      </a:cubicBezTo>
                      <a:lnTo>
                        <a:pt x="6553" y="5546"/>
                      </a:lnTo>
                      <a:cubicBezTo>
                        <a:pt x="6333" y="5546"/>
                        <a:pt x="6175" y="5388"/>
                        <a:pt x="6175" y="5199"/>
                      </a:cubicBezTo>
                      <a:cubicBezTo>
                        <a:pt x="6175" y="4978"/>
                        <a:pt x="6333" y="4821"/>
                        <a:pt x="6553" y="4821"/>
                      </a:cubicBezTo>
                      <a:close/>
                      <a:moveTo>
                        <a:pt x="3403" y="1418"/>
                      </a:moveTo>
                      <a:cubicBezTo>
                        <a:pt x="4127" y="1418"/>
                        <a:pt x="4757" y="2049"/>
                        <a:pt x="4757" y="2773"/>
                      </a:cubicBezTo>
                      <a:cubicBezTo>
                        <a:pt x="4757" y="3151"/>
                        <a:pt x="4600" y="3498"/>
                        <a:pt x="4379" y="3718"/>
                      </a:cubicBezTo>
                      <a:cubicBezTo>
                        <a:pt x="5009" y="4065"/>
                        <a:pt x="5451" y="4758"/>
                        <a:pt x="5451" y="5546"/>
                      </a:cubicBezTo>
                      <a:lnTo>
                        <a:pt x="5451" y="5892"/>
                      </a:lnTo>
                      <a:lnTo>
                        <a:pt x="5514" y="5892"/>
                      </a:lnTo>
                      <a:cubicBezTo>
                        <a:pt x="5514" y="6081"/>
                        <a:pt x="5356" y="6239"/>
                        <a:pt x="5167" y="6239"/>
                      </a:cubicBezTo>
                      <a:lnTo>
                        <a:pt x="1701" y="6239"/>
                      </a:lnTo>
                      <a:cubicBezTo>
                        <a:pt x="1512" y="6239"/>
                        <a:pt x="1355" y="6081"/>
                        <a:pt x="1355" y="5892"/>
                      </a:cubicBezTo>
                      <a:lnTo>
                        <a:pt x="1355" y="5546"/>
                      </a:lnTo>
                      <a:cubicBezTo>
                        <a:pt x="1355" y="4758"/>
                        <a:pt x="1764" y="4096"/>
                        <a:pt x="2395" y="3718"/>
                      </a:cubicBezTo>
                      <a:cubicBezTo>
                        <a:pt x="2174" y="3498"/>
                        <a:pt x="2016" y="3151"/>
                        <a:pt x="2016" y="2773"/>
                      </a:cubicBezTo>
                      <a:cubicBezTo>
                        <a:pt x="2016" y="2049"/>
                        <a:pt x="2647" y="1418"/>
                        <a:pt x="3403" y="1418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6554"/>
                      </a:lnTo>
                      <a:cubicBezTo>
                        <a:pt x="0" y="7152"/>
                        <a:pt x="473" y="7593"/>
                        <a:pt x="1040" y="7593"/>
                      </a:cubicBezTo>
                      <a:lnTo>
                        <a:pt x="10806" y="7593"/>
                      </a:lnTo>
                      <a:cubicBezTo>
                        <a:pt x="11373" y="7593"/>
                        <a:pt x="11815" y="7121"/>
                        <a:pt x="11815" y="6554"/>
                      </a:cubicBezTo>
                      <a:lnTo>
                        <a:pt x="11815" y="1009"/>
                      </a:lnTo>
                      <a:cubicBezTo>
                        <a:pt x="11783" y="473"/>
                        <a:pt x="11310" y="1"/>
                        <a:pt x="10743" y="1"/>
                      </a:cubicBezTo>
                      <a:lnTo>
                        <a:pt x="7593" y="1"/>
                      </a:lnTo>
                      <a:lnTo>
                        <a:pt x="7593" y="347"/>
                      </a:lnTo>
                      <a:cubicBezTo>
                        <a:pt x="7593" y="946"/>
                        <a:pt x="7120" y="1355"/>
                        <a:pt x="6585" y="1355"/>
                      </a:cubicBezTo>
                      <a:lnTo>
                        <a:pt x="5198" y="1355"/>
                      </a:lnTo>
                      <a:cubicBezTo>
                        <a:pt x="4600" y="1355"/>
                        <a:pt x="4190" y="883"/>
                        <a:pt x="4190" y="347"/>
                      </a:cubicBezTo>
                      <a:lnTo>
                        <a:pt x="419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6" name="Google Shape;9410;p73">
                  <a:extLst>
                    <a:ext uri="{FF2B5EF4-FFF2-40B4-BE49-F238E27FC236}">
                      <a16:creationId xmlns:a16="http://schemas.microsoft.com/office/drawing/2014/main" id="{EA401C2B-3F93-BB6D-4437-19AB3CC3DE23}"/>
                    </a:ext>
                  </a:extLst>
                </p:cNvPr>
                <p:cNvSpPr/>
                <p:nvPr/>
              </p:nvSpPr>
              <p:spPr>
                <a:xfrm>
                  <a:off x="4714975" y="32871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4"/>
                        <a:pt x="315" y="1419"/>
                        <a:pt x="693" y="1419"/>
                      </a:cubicBezTo>
                      <a:lnTo>
                        <a:pt x="1418" y="1419"/>
                      </a:lnTo>
                      <a:lnTo>
                        <a:pt x="1418" y="2458"/>
                      </a:lnTo>
                      <a:cubicBezTo>
                        <a:pt x="1386" y="2647"/>
                        <a:pt x="1544" y="2805"/>
                        <a:pt x="1733" y="2805"/>
                      </a:cubicBezTo>
                      <a:lnTo>
                        <a:pt x="3119" y="2805"/>
                      </a:lnTo>
                      <a:cubicBezTo>
                        <a:pt x="3308" y="2805"/>
                        <a:pt x="3466" y="2647"/>
                        <a:pt x="3466" y="2458"/>
                      </a:cubicBezTo>
                      <a:lnTo>
                        <a:pt x="3466" y="1419"/>
                      </a:lnTo>
                      <a:lnTo>
                        <a:pt x="4159" y="1419"/>
                      </a:lnTo>
                      <a:cubicBezTo>
                        <a:pt x="4568" y="1419"/>
                        <a:pt x="4883" y="1104"/>
                        <a:pt x="4883" y="725"/>
                      </a:cubicBezTo>
                      <a:cubicBezTo>
                        <a:pt x="4883" y="316"/>
                        <a:pt x="4568" y="1"/>
                        <a:pt x="415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7" name="Google Shape;9411;p73">
                  <a:extLst>
                    <a:ext uri="{FF2B5EF4-FFF2-40B4-BE49-F238E27FC236}">
                      <a16:creationId xmlns:a16="http://schemas.microsoft.com/office/drawing/2014/main" id="{C62FD0AD-6E0A-AF87-65BD-F375471D338C}"/>
                    </a:ext>
                  </a:extLst>
                </p:cNvPr>
                <p:cNvSpPr/>
                <p:nvPr/>
              </p:nvSpPr>
              <p:spPr>
                <a:xfrm>
                  <a:off x="4732300" y="3235150"/>
                  <a:ext cx="866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419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lnTo>
                        <a:pt x="3466" y="1418"/>
                      </a:lnTo>
                      <a:lnTo>
                        <a:pt x="3466" y="347"/>
                      </a:lnTo>
                      <a:cubicBezTo>
                        <a:pt x="3466" y="158"/>
                        <a:pt x="3308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2" name="Google Shape;9412;p73">
                <a:extLst>
                  <a:ext uri="{FF2B5EF4-FFF2-40B4-BE49-F238E27FC236}">
                    <a16:creationId xmlns:a16="http://schemas.microsoft.com/office/drawing/2014/main" id="{47AB3009-0A94-FBC8-C42A-DA03DF4D5EA8}"/>
                  </a:ext>
                </a:extLst>
              </p:cNvPr>
              <p:cNvGrpSpPr/>
              <p:nvPr/>
            </p:nvGrpSpPr>
            <p:grpSpPr>
              <a:xfrm>
                <a:off x="7743671" y="4378602"/>
                <a:ext cx="499303" cy="499261"/>
                <a:chOff x="4628325" y="3599825"/>
                <a:chExt cx="295400" cy="295375"/>
              </a:xfrm>
              <a:grpFill/>
            </p:grpSpPr>
            <p:sp>
              <p:nvSpPr>
                <p:cNvPr id="211" name="Google Shape;9413;p73">
                  <a:extLst>
                    <a:ext uri="{FF2B5EF4-FFF2-40B4-BE49-F238E27FC236}">
                      <a16:creationId xmlns:a16="http://schemas.microsoft.com/office/drawing/2014/main" id="{B7B57004-57B0-8638-F82E-C6AE01138188}"/>
                    </a:ext>
                  </a:extLst>
                </p:cNvPr>
                <p:cNvSpPr/>
                <p:nvPr/>
              </p:nvSpPr>
              <p:spPr>
                <a:xfrm>
                  <a:off x="4679525" y="3686450"/>
                  <a:ext cx="173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694" y="3466"/>
                      </a:lnTo>
                      <a:lnTo>
                        <a:pt x="6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2" name="Google Shape;9414;p73">
                  <a:extLst>
                    <a:ext uri="{FF2B5EF4-FFF2-40B4-BE49-F238E27FC236}">
                      <a16:creationId xmlns:a16="http://schemas.microsoft.com/office/drawing/2014/main" id="{36F6B54C-5C8B-002C-A9A4-361D530B755F}"/>
                    </a:ext>
                  </a:extLst>
                </p:cNvPr>
                <p:cNvSpPr/>
                <p:nvPr/>
              </p:nvSpPr>
              <p:spPr>
                <a:xfrm>
                  <a:off x="4854375" y="3686450"/>
                  <a:ext cx="181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3467" extrusionOk="0">
                      <a:moveTo>
                        <a:pt x="1" y="1"/>
                      </a:moveTo>
                      <a:lnTo>
                        <a:pt x="1" y="3466"/>
                      </a:lnTo>
                      <a:lnTo>
                        <a:pt x="725" y="3466"/>
                      </a:lnTo>
                      <a:lnTo>
                        <a:pt x="72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3" name="Google Shape;9415;p73">
                  <a:extLst>
                    <a:ext uri="{FF2B5EF4-FFF2-40B4-BE49-F238E27FC236}">
                      <a16:creationId xmlns:a16="http://schemas.microsoft.com/office/drawing/2014/main" id="{B043A349-D492-126F-E7C6-AD0A26C70091}"/>
                    </a:ext>
                  </a:extLst>
                </p:cNvPr>
                <p:cNvSpPr/>
                <p:nvPr/>
              </p:nvSpPr>
              <p:spPr>
                <a:xfrm>
                  <a:off x="4679525" y="3790425"/>
                  <a:ext cx="173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694" y="4159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4" name="Google Shape;9416;p73">
                  <a:extLst>
                    <a:ext uri="{FF2B5EF4-FFF2-40B4-BE49-F238E27FC236}">
                      <a16:creationId xmlns:a16="http://schemas.microsoft.com/office/drawing/2014/main" id="{1A29B8A2-D69F-7BAA-0AAD-70BE35E1C3CD}"/>
                    </a:ext>
                  </a:extLst>
                </p:cNvPr>
                <p:cNvSpPr/>
                <p:nvPr/>
              </p:nvSpPr>
              <p:spPr>
                <a:xfrm>
                  <a:off x="4854375" y="3790425"/>
                  <a:ext cx="181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4160" extrusionOk="0">
                      <a:moveTo>
                        <a:pt x="1" y="0"/>
                      </a:moveTo>
                      <a:lnTo>
                        <a:pt x="1" y="4159"/>
                      </a:lnTo>
                      <a:lnTo>
                        <a:pt x="725" y="4159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5" name="Google Shape;9417;p73">
                  <a:extLst>
                    <a:ext uri="{FF2B5EF4-FFF2-40B4-BE49-F238E27FC236}">
                      <a16:creationId xmlns:a16="http://schemas.microsoft.com/office/drawing/2014/main" id="{954DC709-7D4D-E643-2F91-7980CF145E13}"/>
                    </a:ext>
                  </a:extLst>
                </p:cNvPr>
                <p:cNvSpPr/>
                <p:nvPr/>
              </p:nvSpPr>
              <p:spPr>
                <a:xfrm>
                  <a:off x="4628325" y="3686450"/>
                  <a:ext cx="34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3467" extrusionOk="0">
                      <a:moveTo>
                        <a:pt x="1009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2049"/>
                      </a:lnTo>
                      <a:cubicBezTo>
                        <a:pt x="1" y="2427"/>
                        <a:pt x="158" y="2773"/>
                        <a:pt x="442" y="3025"/>
                      </a:cubicBezTo>
                      <a:cubicBezTo>
                        <a:pt x="662" y="3340"/>
                        <a:pt x="1009" y="3466"/>
                        <a:pt x="1387" y="3466"/>
                      </a:cubicBezTo>
                      <a:lnTo>
                        <a:pt x="138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6" name="Google Shape;9418;p73">
                  <a:extLst>
                    <a:ext uri="{FF2B5EF4-FFF2-40B4-BE49-F238E27FC236}">
                      <a16:creationId xmlns:a16="http://schemas.microsoft.com/office/drawing/2014/main" id="{1E17F2B4-3083-F238-391C-B2E672C7566F}"/>
                    </a:ext>
                  </a:extLst>
                </p:cNvPr>
                <p:cNvSpPr/>
                <p:nvPr/>
              </p:nvSpPr>
              <p:spPr>
                <a:xfrm>
                  <a:off x="4714975" y="3686450"/>
                  <a:ext cx="1221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4883" y="3466"/>
                      </a:lnTo>
                      <a:lnTo>
                        <a:pt x="488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7" name="Google Shape;9419;p73">
                  <a:extLst>
                    <a:ext uri="{FF2B5EF4-FFF2-40B4-BE49-F238E27FC236}">
                      <a16:creationId xmlns:a16="http://schemas.microsoft.com/office/drawing/2014/main" id="{98F37971-563C-1F42-E56A-BE4185602AE9}"/>
                    </a:ext>
                  </a:extLst>
                </p:cNvPr>
                <p:cNvSpPr/>
                <p:nvPr/>
              </p:nvSpPr>
              <p:spPr>
                <a:xfrm>
                  <a:off x="4889025" y="3777825"/>
                  <a:ext cx="34700" cy="1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4695" extrusionOk="0">
                      <a:moveTo>
                        <a:pt x="1387" y="0"/>
                      </a:moveTo>
                      <a:cubicBezTo>
                        <a:pt x="977" y="315"/>
                        <a:pt x="505" y="504"/>
                        <a:pt x="1" y="504"/>
                      </a:cubicBezTo>
                      <a:lnTo>
                        <a:pt x="1" y="4695"/>
                      </a:lnTo>
                      <a:lnTo>
                        <a:pt x="347" y="4695"/>
                      </a:lnTo>
                      <a:cubicBezTo>
                        <a:pt x="946" y="4695"/>
                        <a:pt x="1387" y="4222"/>
                        <a:pt x="1387" y="3655"/>
                      </a:cubicBez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8" name="Google Shape;9420;p73">
                  <a:extLst>
                    <a:ext uri="{FF2B5EF4-FFF2-40B4-BE49-F238E27FC236}">
                      <a16:creationId xmlns:a16="http://schemas.microsoft.com/office/drawing/2014/main" id="{5F957CB5-A86F-2096-5EF1-C580FA334A2A}"/>
                    </a:ext>
                  </a:extLst>
                </p:cNvPr>
                <p:cNvSpPr/>
                <p:nvPr/>
              </p:nvSpPr>
              <p:spPr>
                <a:xfrm>
                  <a:off x="4628325" y="3777825"/>
                  <a:ext cx="3467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4664" extrusionOk="0">
                      <a:moveTo>
                        <a:pt x="1" y="0"/>
                      </a:moveTo>
                      <a:lnTo>
                        <a:pt x="1" y="3655"/>
                      </a:lnTo>
                      <a:cubicBezTo>
                        <a:pt x="1" y="4222"/>
                        <a:pt x="442" y="4663"/>
                        <a:pt x="1009" y="4663"/>
                      </a:cubicBezTo>
                      <a:lnTo>
                        <a:pt x="1387" y="4663"/>
                      </a:lnTo>
                      <a:lnTo>
                        <a:pt x="1387" y="504"/>
                      </a:lnTo>
                      <a:cubicBezTo>
                        <a:pt x="851" y="504"/>
                        <a:pt x="379" y="31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9" name="Google Shape;9421;p73">
                  <a:extLst>
                    <a:ext uri="{FF2B5EF4-FFF2-40B4-BE49-F238E27FC236}">
                      <a16:creationId xmlns:a16="http://schemas.microsoft.com/office/drawing/2014/main" id="{41B17454-8782-4F0F-0667-F49CB3CF1C45}"/>
                    </a:ext>
                  </a:extLst>
                </p:cNvPr>
                <p:cNvSpPr/>
                <p:nvPr/>
              </p:nvSpPr>
              <p:spPr>
                <a:xfrm>
                  <a:off x="4766950" y="37904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1" y="0"/>
                      </a:moveTo>
                      <a:lnTo>
                        <a:pt x="1" y="347"/>
                      </a:lnTo>
                      <a:cubicBezTo>
                        <a:pt x="1" y="568"/>
                        <a:pt x="158" y="725"/>
                        <a:pt x="347" y="725"/>
                      </a:cubicBezTo>
                      <a:cubicBezTo>
                        <a:pt x="568" y="725"/>
                        <a:pt x="694" y="568"/>
                        <a:pt x="694" y="347"/>
                      </a:cubicBez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0" name="Google Shape;9422;p73">
                  <a:extLst>
                    <a:ext uri="{FF2B5EF4-FFF2-40B4-BE49-F238E27FC236}">
                      <a16:creationId xmlns:a16="http://schemas.microsoft.com/office/drawing/2014/main" id="{F23A31A3-EA98-DF90-AF73-E00619B8B4A3}"/>
                    </a:ext>
                  </a:extLst>
                </p:cNvPr>
                <p:cNvSpPr/>
                <p:nvPr/>
              </p:nvSpPr>
              <p:spPr>
                <a:xfrm>
                  <a:off x="4889025" y="3686450"/>
                  <a:ext cx="347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3467" extrusionOk="0">
                      <a:moveTo>
                        <a:pt x="1" y="1"/>
                      </a:moveTo>
                      <a:lnTo>
                        <a:pt x="1" y="3466"/>
                      </a:lnTo>
                      <a:cubicBezTo>
                        <a:pt x="347" y="3466"/>
                        <a:pt x="662" y="3340"/>
                        <a:pt x="946" y="3088"/>
                      </a:cubicBezTo>
                      <a:cubicBezTo>
                        <a:pt x="1229" y="2836"/>
                        <a:pt x="1387" y="2458"/>
                        <a:pt x="1387" y="2080"/>
                      </a:cubicBezTo>
                      <a:lnTo>
                        <a:pt x="1387" y="1040"/>
                      </a:lnTo>
                      <a:cubicBezTo>
                        <a:pt x="1387" y="442"/>
                        <a:pt x="91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1" name="Google Shape;9423;p73">
                  <a:extLst>
                    <a:ext uri="{FF2B5EF4-FFF2-40B4-BE49-F238E27FC236}">
                      <a16:creationId xmlns:a16="http://schemas.microsoft.com/office/drawing/2014/main" id="{8FE2CD6D-BF3B-40BC-DD69-57DC0B745072}"/>
                    </a:ext>
                  </a:extLst>
                </p:cNvPr>
                <p:cNvSpPr/>
                <p:nvPr/>
              </p:nvSpPr>
              <p:spPr>
                <a:xfrm>
                  <a:off x="4714975" y="3790425"/>
                  <a:ext cx="1221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4883" y="4159"/>
                      </a:lnTo>
                      <a:lnTo>
                        <a:pt x="4883" y="0"/>
                      </a:lnTo>
                      <a:lnTo>
                        <a:pt x="3466" y="0"/>
                      </a:lnTo>
                      <a:lnTo>
                        <a:pt x="3466" y="347"/>
                      </a:lnTo>
                      <a:cubicBezTo>
                        <a:pt x="3466" y="946"/>
                        <a:pt x="2993" y="1387"/>
                        <a:pt x="2426" y="1387"/>
                      </a:cubicBezTo>
                      <a:cubicBezTo>
                        <a:pt x="1827" y="1387"/>
                        <a:pt x="1418" y="914"/>
                        <a:pt x="1418" y="347"/>
                      </a:cubicBez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2" name="Google Shape;9424;p73">
                  <a:extLst>
                    <a:ext uri="{FF2B5EF4-FFF2-40B4-BE49-F238E27FC236}">
                      <a16:creationId xmlns:a16="http://schemas.microsoft.com/office/drawing/2014/main" id="{3043DA38-C118-B902-B109-B8D70CCE101C}"/>
                    </a:ext>
                  </a:extLst>
                </p:cNvPr>
                <p:cNvSpPr/>
                <p:nvPr/>
              </p:nvSpPr>
              <p:spPr>
                <a:xfrm>
                  <a:off x="4714175" y="3599825"/>
                  <a:ext cx="12210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77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lnTo>
                        <a:pt x="1" y="2773"/>
                      </a:lnTo>
                      <a:lnTo>
                        <a:pt x="1355" y="2773"/>
                      </a:lnTo>
                      <a:lnTo>
                        <a:pt x="1355" y="2426"/>
                      </a:lnTo>
                      <a:cubicBezTo>
                        <a:pt x="1355" y="1828"/>
                        <a:pt x="1828" y="1418"/>
                        <a:pt x="2395" y="1418"/>
                      </a:cubicBezTo>
                      <a:cubicBezTo>
                        <a:pt x="2994" y="1418"/>
                        <a:pt x="3403" y="1891"/>
                        <a:pt x="3403" y="2426"/>
                      </a:cubicBezTo>
                      <a:lnTo>
                        <a:pt x="3403" y="2773"/>
                      </a:lnTo>
                      <a:lnTo>
                        <a:pt x="4884" y="2773"/>
                      </a:lnTo>
                      <a:lnTo>
                        <a:pt x="4884" y="2426"/>
                      </a:ln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3" name="Google Shape;9425;p73">
                <a:extLst>
                  <a:ext uri="{FF2B5EF4-FFF2-40B4-BE49-F238E27FC236}">
                    <a16:creationId xmlns:a16="http://schemas.microsoft.com/office/drawing/2014/main" id="{F1218AD2-2E5A-D62C-4113-21EDF2B3B7C2}"/>
                  </a:ext>
                </a:extLst>
              </p:cNvPr>
              <p:cNvGrpSpPr/>
              <p:nvPr/>
            </p:nvGrpSpPr>
            <p:grpSpPr>
              <a:xfrm>
                <a:off x="7773631" y="4984646"/>
                <a:ext cx="439383" cy="500612"/>
                <a:chOff x="4645650" y="3962900"/>
                <a:chExt cx="259950" cy="296175"/>
              </a:xfrm>
              <a:grpFill/>
            </p:grpSpPr>
            <p:sp>
              <p:nvSpPr>
                <p:cNvPr id="205" name="Google Shape;9426;p73">
                  <a:extLst>
                    <a:ext uri="{FF2B5EF4-FFF2-40B4-BE49-F238E27FC236}">
                      <a16:creationId xmlns:a16="http://schemas.microsoft.com/office/drawing/2014/main" id="{14B16CF7-9D26-EE00-933A-B3E0FB19CE15}"/>
                    </a:ext>
                  </a:extLst>
                </p:cNvPr>
                <p:cNvSpPr/>
                <p:nvPr/>
              </p:nvSpPr>
              <p:spPr>
                <a:xfrm>
                  <a:off x="4853600" y="4155100"/>
                  <a:ext cx="52000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159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1733" y="4159"/>
                      </a:lnTo>
                      <a:cubicBezTo>
                        <a:pt x="1922" y="4159"/>
                        <a:pt x="2079" y="4001"/>
                        <a:pt x="2079" y="3812"/>
                      </a:cubicBezTo>
                      <a:lnTo>
                        <a:pt x="2079" y="1733"/>
                      </a:lnTo>
                      <a:cubicBezTo>
                        <a:pt x="2079" y="788"/>
                        <a:pt x="1292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6" name="Google Shape;9427;p73">
                  <a:extLst>
                    <a:ext uri="{FF2B5EF4-FFF2-40B4-BE49-F238E27FC236}">
                      <a16:creationId xmlns:a16="http://schemas.microsoft.com/office/drawing/2014/main" id="{371B542C-615E-4E78-56A9-C62BD28134DF}"/>
                    </a:ext>
                  </a:extLst>
                </p:cNvPr>
                <p:cNvSpPr/>
                <p:nvPr/>
              </p:nvSpPr>
              <p:spPr>
                <a:xfrm>
                  <a:off x="4714975" y="4155100"/>
                  <a:ext cx="121300" cy="5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2025" extrusionOk="0">
                      <a:moveTo>
                        <a:pt x="0" y="0"/>
                      </a:moveTo>
                      <a:lnTo>
                        <a:pt x="0" y="1481"/>
                      </a:lnTo>
                      <a:cubicBezTo>
                        <a:pt x="772" y="1843"/>
                        <a:pt x="1599" y="2024"/>
                        <a:pt x="2426" y="2024"/>
                      </a:cubicBezTo>
                      <a:cubicBezTo>
                        <a:pt x="3253" y="2024"/>
                        <a:pt x="4080" y="1843"/>
                        <a:pt x="4852" y="1481"/>
                      </a:cubicBezTo>
                      <a:lnTo>
                        <a:pt x="4852" y="0"/>
                      </a:lnTo>
                      <a:lnTo>
                        <a:pt x="4789" y="0"/>
                      </a:lnTo>
                      <a:cubicBezTo>
                        <a:pt x="4348" y="410"/>
                        <a:pt x="3781" y="693"/>
                        <a:pt x="3119" y="693"/>
                      </a:cubicBezTo>
                      <a:lnTo>
                        <a:pt x="1733" y="693"/>
                      </a:lnTo>
                      <a:cubicBezTo>
                        <a:pt x="1071" y="693"/>
                        <a:pt x="473" y="410"/>
                        <a:pt x="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7" name="Google Shape;9428;p73">
                  <a:extLst>
                    <a:ext uri="{FF2B5EF4-FFF2-40B4-BE49-F238E27FC236}">
                      <a16:creationId xmlns:a16="http://schemas.microsoft.com/office/drawing/2014/main" id="{DBBA012F-47A6-CC81-D89C-D848FAD4FFFD}"/>
                    </a:ext>
                  </a:extLst>
                </p:cNvPr>
                <p:cNvSpPr/>
                <p:nvPr/>
              </p:nvSpPr>
              <p:spPr>
                <a:xfrm>
                  <a:off x="4714975" y="4211025"/>
                  <a:ext cx="121300" cy="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1922" extrusionOk="0">
                      <a:moveTo>
                        <a:pt x="0" y="0"/>
                      </a:moveTo>
                      <a:lnTo>
                        <a:pt x="0" y="1922"/>
                      </a:lnTo>
                      <a:lnTo>
                        <a:pt x="4852" y="1922"/>
                      </a:lnTo>
                      <a:lnTo>
                        <a:pt x="4852" y="0"/>
                      </a:lnTo>
                      <a:cubicBezTo>
                        <a:pt x="4080" y="315"/>
                        <a:pt x="3253" y="473"/>
                        <a:pt x="2426" y="473"/>
                      </a:cubicBezTo>
                      <a:cubicBezTo>
                        <a:pt x="1599" y="473"/>
                        <a:pt x="772" y="3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8" name="Google Shape;9429;p73">
                  <a:extLst>
                    <a:ext uri="{FF2B5EF4-FFF2-40B4-BE49-F238E27FC236}">
                      <a16:creationId xmlns:a16="http://schemas.microsoft.com/office/drawing/2014/main" id="{2D6C06B6-D37E-8F0B-E969-07D7562A1276}"/>
                    </a:ext>
                  </a:extLst>
                </p:cNvPr>
                <p:cNvSpPr/>
                <p:nvPr/>
              </p:nvSpPr>
              <p:spPr>
                <a:xfrm>
                  <a:off x="4645650" y="4154300"/>
                  <a:ext cx="520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4191" extrusionOk="0">
                      <a:moveTo>
                        <a:pt x="1734" y="1"/>
                      </a:moveTo>
                      <a:cubicBezTo>
                        <a:pt x="757" y="32"/>
                        <a:pt x="1" y="757"/>
                        <a:pt x="1" y="1765"/>
                      </a:cubicBezTo>
                      <a:lnTo>
                        <a:pt x="1" y="3844"/>
                      </a:lnTo>
                      <a:cubicBezTo>
                        <a:pt x="1" y="4033"/>
                        <a:pt x="158" y="4191"/>
                        <a:pt x="379" y="4191"/>
                      </a:cubicBezTo>
                      <a:lnTo>
                        <a:pt x="2080" y="4191"/>
                      </a:ln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9" name="Google Shape;9430;p73">
                  <a:extLst>
                    <a:ext uri="{FF2B5EF4-FFF2-40B4-BE49-F238E27FC236}">
                      <a16:creationId xmlns:a16="http://schemas.microsoft.com/office/drawing/2014/main" id="{A509213F-0FEC-52B9-3DEF-27EE3F5443BB}"/>
                    </a:ext>
                  </a:extLst>
                </p:cNvPr>
                <p:cNvSpPr/>
                <p:nvPr/>
              </p:nvSpPr>
              <p:spPr>
                <a:xfrm>
                  <a:off x="4722850" y="4049550"/>
                  <a:ext cx="103975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223" extrusionOk="0">
                      <a:moveTo>
                        <a:pt x="2080" y="1"/>
                      </a:moveTo>
                      <a:cubicBezTo>
                        <a:pt x="1765" y="442"/>
                        <a:pt x="1260" y="694"/>
                        <a:pt x="693" y="694"/>
                      </a:cubicBezTo>
                      <a:lnTo>
                        <a:pt x="0" y="694"/>
                      </a:lnTo>
                      <a:lnTo>
                        <a:pt x="0" y="3498"/>
                      </a:lnTo>
                      <a:cubicBezTo>
                        <a:pt x="347" y="3939"/>
                        <a:pt x="851" y="4222"/>
                        <a:pt x="1418" y="4222"/>
                      </a:cubicBezTo>
                      <a:lnTo>
                        <a:pt x="2804" y="4222"/>
                      </a:lnTo>
                      <a:cubicBezTo>
                        <a:pt x="3340" y="4222"/>
                        <a:pt x="3844" y="3939"/>
                        <a:pt x="4159" y="3498"/>
                      </a:cubicBezTo>
                      <a:lnTo>
                        <a:pt x="4159" y="694"/>
                      </a:lnTo>
                      <a:lnTo>
                        <a:pt x="3466" y="694"/>
                      </a:lnTo>
                      <a:cubicBezTo>
                        <a:pt x="2899" y="694"/>
                        <a:pt x="2395" y="442"/>
                        <a:pt x="208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0" name="Google Shape;9431;p73">
                  <a:extLst>
                    <a:ext uri="{FF2B5EF4-FFF2-40B4-BE49-F238E27FC236}">
                      <a16:creationId xmlns:a16="http://schemas.microsoft.com/office/drawing/2014/main" id="{624A6058-E207-5979-4B57-4E9509BC0013}"/>
                    </a:ext>
                  </a:extLst>
                </p:cNvPr>
                <p:cNvSpPr/>
                <p:nvPr/>
              </p:nvSpPr>
              <p:spPr>
                <a:xfrm>
                  <a:off x="4678725" y="3962900"/>
                  <a:ext cx="1906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6" h="6964" extrusionOk="0">
                      <a:moveTo>
                        <a:pt x="3813" y="1"/>
                      </a:moveTo>
                      <a:cubicBezTo>
                        <a:pt x="1734" y="1"/>
                        <a:pt x="1" y="1702"/>
                        <a:pt x="1" y="3813"/>
                      </a:cubicBezTo>
                      <a:lnTo>
                        <a:pt x="1" y="5955"/>
                      </a:lnTo>
                      <a:lnTo>
                        <a:pt x="64" y="5955"/>
                      </a:lnTo>
                      <a:cubicBezTo>
                        <a:pt x="64" y="6522"/>
                        <a:pt x="537" y="6964"/>
                        <a:pt x="1104" y="6964"/>
                      </a:cubicBezTo>
                      <a:lnTo>
                        <a:pt x="1104" y="3813"/>
                      </a:lnTo>
                      <a:cubicBezTo>
                        <a:pt x="1104" y="3624"/>
                        <a:pt x="1261" y="3467"/>
                        <a:pt x="1450" y="3467"/>
                      </a:cubicBezTo>
                      <a:lnTo>
                        <a:pt x="2458" y="3467"/>
                      </a:lnTo>
                      <a:cubicBezTo>
                        <a:pt x="3057" y="3467"/>
                        <a:pt x="3498" y="2994"/>
                        <a:pt x="3498" y="2427"/>
                      </a:cubicBezTo>
                      <a:lnTo>
                        <a:pt x="3498" y="1734"/>
                      </a:lnTo>
                      <a:cubicBezTo>
                        <a:pt x="3498" y="1545"/>
                        <a:pt x="3656" y="1387"/>
                        <a:pt x="3845" y="1387"/>
                      </a:cubicBezTo>
                      <a:cubicBezTo>
                        <a:pt x="4034" y="1387"/>
                        <a:pt x="4191" y="1545"/>
                        <a:pt x="4191" y="1734"/>
                      </a:cubicBezTo>
                      <a:lnTo>
                        <a:pt x="4191" y="2427"/>
                      </a:lnTo>
                      <a:cubicBezTo>
                        <a:pt x="4191" y="3025"/>
                        <a:pt x="4664" y="3467"/>
                        <a:pt x="5231" y="3467"/>
                      </a:cubicBezTo>
                      <a:lnTo>
                        <a:pt x="6239" y="3467"/>
                      </a:lnTo>
                      <a:cubicBezTo>
                        <a:pt x="6459" y="3467"/>
                        <a:pt x="6617" y="3624"/>
                        <a:pt x="6617" y="3813"/>
                      </a:cubicBezTo>
                      <a:lnTo>
                        <a:pt x="6617" y="6964"/>
                      </a:lnTo>
                      <a:cubicBezTo>
                        <a:pt x="7184" y="6964"/>
                        <a:pt x="7625" y="6491"/>
                        <a:pt x="7625" y="5955"/>
                      </a:cubicBezTo>
                      <a:lnTo>
                        <a:pt x="7625" y="3813"/>
                      </a:lnTo>
                      <a:cubicBezTo>
                        <a:pt x="7625" y="1734"/>
                        <a:pt x="5924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4" name="Google Shape;9432;p73">
                <a:extLst>
                  <a:ext uri="{FF2B5EF4-FFF2-40B4-BE49-F238E27FC236}">
                    <a16:creationId xmlns:a16="http://schemas.microsoft.com/office/drawing/2014/main" id="{29B95D49-F884-7B32-35CC-C45799962296}"/>
                  </a:ext>
                </a:extLst>
              </p:cNvPr>
              <p:cNvGrpSpPr/>
              <p:nvPr/>
            </p:nvGrpSpPr>
            <p:grpSpPr>
              <a:xfrm>
                <a:off x="10280367" y="4379278"/>
                <a:ext cx="499261" cy="497908"/>
                <a:chOff x="6143725" y="3582500"/>
                <a:chExt cx="295375" cy="294575"/>
              </a:xfrm>
              <a:grpFill/>
            </p:grpSpPr>
            <p:sp>
              <p:nvSpPr>
                <p:cNvPr id="198" name="Google Shape;9433;p73">
                  <a:extLst>
                    <a:ext uri="{FF2B5EF4-FFF2-40B4-BE49-F238E27FC236}">
                      <a16:creationId xmlns:a16="http://schemas.microsoft.com/office/drawing/2014/main" id="{EB747F8D-59C2-CF36-5BD7-680EEED53967}"/>
                    </a:ext>
                  </a:extLst>
                </p:cNvPr>
                <p:cNvSpPr/>
                <p:nvPr/>
              </p:nvSpPr>
              <p:spPr>
                <a:xfrm>
                  <a:off x="6143725" y="3720325"/>
                  <a:ext cx="295375" cy="15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6270" extrusionOk="0">
                      <a:moveTo>
                        <a:pt x="7309" y="1418"/>
                      </a:moveTo>
                      <a:cubicBezTo>
                        <a:pt x="7908" y="1418"/>
                        <a:pt x="8349" y="1891"/>
                        <a:pt x="8349" y="2458"/>
                      </a:cubicBezTo>
                      <a:cubicBezTo>
                        <a:pt x="8349" y="2993"/>
                        <a:pt x="7845" y="3466"/>
                        <a:pt x="7309" y="3466"/>
                      </a:cubicBezTo>
                      <a:lnTo>
                        <a:pt x="4474" y="3466"/>
                      </a:lnTo>
                      <a:cubicBezTo>
                        <a:pt x="3875" y="3466"/>
                        <a:pt x="3434" y="2993"/>
                        <a:pt x="3434" y="2458"/>
                      </a:cubicBezTo>
                      <a:cubicBezTo>
                        <a:pt x="3434" y="1859"/>
                        <a:pt x="3907" y="1418"/>
                        <a:pt x="4474" y="1418"/>
                      </a:cubicBezTo>
                      <a:close/>
                      <a:moveTo>
                        <a:pt x="1008" y="1"/>
                      </a:moveTo>
                      <a:cubicBezTo>
                        <a:pt x="410" y="1"/>
                        <a:pt x="0" y="473"/>
                        <a:pt x="0" y="1040"/>
                      </a:cubicBezTo>
                      <a:lnTo>
                        <a:pt x="0" y="5262"/>
                      </a:lnTo>
                      <a:cubicBezTo>
                        <a:pt x="0" y="5829"/>
                        <a:pt x="473" y="6270"/>
                        <a:pt x="1008" y="6270"/>
                      </a:cubicBezTo>
                      <a:lnTo>
                        <a:pt x="10775" y="6270"/>
                      </a:lnTo>
                      <a:cubicBezTo>
                        <a:pt x="11373" y="6270"/>
                        <a:pt x="11815" y="5797"/>
                        <a:pt x="11815" y="5262"/>
                      </a:cubicBezTo>
                      <a:lnTo>
                        <a:pt x="11815" y="1040"/>
                      </a:lnTo>
                      <a:cubicBezTo>
                        <a:pt x="11783" y="473"/>
                        <a:pt x="11342" y="1"/>
                        <a:pt x="107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99" name="Google Shape;9434;p73">
                  <a:extLst>
                    <a:ext uri="{FF2B5EF4-FFF2-40B4-BE49-F238E27FC236}">
                      <a16:creationId xmlns:a16="http://schemas.microsoft.com/office/drawing/2014/main" id="{AB9CEDB8-0D6C-710F-3B3B-A2D97D168740}"/>
                    </a:ext>
                  </a:extLst>
                </p:cNvPr>
                <p:cNvSpPr/>
                <p:nvPr/>
              </p:nvSpPr>
              <p:spPr>
                <a:xfrm>
                  <a:off x="6246900" y="3773100"/>
                  <a:ext cx="882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94" extrusionOk="0">
                      <a:moveTo>
                        <a:pt x="347" y="0"/>
                      </a:moveTo>
                      <a:cubicBezTo>
                        <a:pt x="158" y="0"/>
                        <a:pt x="0" y="126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82" y="693"/>
                      </a:lnTo>
                      <a:cubicBezTo>
                        <a:pt x="3371" y="693"/>
                        <a:pt x="3529" y="536"/>
                        <a:pt x="3529" y="347"/>
                      </a:cubicBezTo>
                      <a:cubicBezTo>
                        <a:pt x="3529" y="126"/>
                        <a:pt x="3371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0" name="Google Shape;9435;p73">
                  <a:extLst>
                    <a:ext uri="{FF2B5EF4-FFF2-40B4-BE49-F238E27FC236}">
                      <a16:creationId xmlns:a16="http://schemas.microsoft.com/office/drawing/2014/main" id="{237B0522-58CC-8E66-CC17-AD181310BA2C}"/>
                    </a:ext>
                  </a:extLst>
                </p:cNvPr>
                <p:cNvSpPr/>
                <p:nvPr/>
              </p:nvSpPr>
              <p:spPr>
                <a:xfrm>
                  <a:off x="6161050" y="3582500"/>
                  <a:ext cx="866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387" extrusionOk="0">
                      <a:moveTo>
                        <a:pt x="1008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3466" y="1386"/>
                      </a:lnTo>
                      <a:lnTo>
                        <a:pt x="3466" y="1040"/>
                      </a:lnTo>
                      <a:lnTo>
                        <a:pt x="3434" y="1040"/>
                      </a:lnTo>
                      <a:cubicBezTo>
                        <a:pt x="3434" y="441"/>
                        <a:pt x="2962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1" name="Google Shape;9436;p73">
                  <a:extLst>
                    <a:ext uri="{FF2B5EF4-FFF2-40B4-BE49-F238E27FC236}">
                      <a16:creationId xmlns:a16="http://schemas.microsoft.com/office/drawing/2014/main" id="{BC71CFA9-324C-76AC-E2C3-BD02DC853885}"/>
                    </a:ext>
                  </a:extLst>
                </p:cNvPr>
                <p:cNvSpPr/>
                <p:nvPr/>
              </p:nvSpPr>
              <p:spPr>
                <a:xfrm>
                  <a:off x="6160250" y="3633675"/>
                  <a:ext cx="866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4" extrusionOk="0">
                      <a:moveTo>
                        <a:pt x="2112" y="726"/>
                      </a:moveTo>
                      <a:cubicBezTo>
                        <a:pt x="2332" y="726"/>
                        <a:pt x="2458" y="883"/>
                        <a:pt x="2458" y="1072"/>
                      </a:cubicBezTo>
                      <a:cubicBezTo>
                        <a:pt x="2458" y="1261"/>
                        <a:pt x="2332" y="1419"/>
                        <a:pt x="2112" y="1419"/>
                      </a:cubicBezTo>
                      <a:lnTo>
                        <a:pt x="1419" y="1419"/>
                      </a:lnTo>
                      <a:cubicBezTo>
                        <a:pt x="1230" y="1419"/>
                        <a:pt x="1072" y="1261"/>
                        <a:pt x="1072" y="1072"/>
                      </a:cubicBezTo>
                      <a:cubicBezTo>
                        <a:pt x="1072" y="883"/>
                        <a:pt x="1230" y="726"/>
                        <a:pt x="1419" y="726"/>
                      </a:cubicBezTo>
                      <a:close/>
                      <a:moveTo>
                        <a:pt x="1" y="1"/>
                      </a:move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2" name="Google Shape;9437;p73">
                  <a:extLst>
                    <a:ext uri="{FF2B5EF4-FFF2-40B4-BE49-F238E27FC236}">
                      <a16:creationId xmlns:a16="http://schemas.microsoft.com/office/drawing/2014/main" id="{03BE5E91-B1F7-BB44-D7AD-098AFF8979E5}"/>
                    </a:ext>
                  </a:extLst>
                </p:cNvPr>
                <p:cNvSpPr/>
                <p:nvPr/>
              </p:nvSpPr>
              <p:spPr>
                <a:xfrm>
                  <a:off x="6336675" y="3599025"/>
                  <a:ext cx="858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5" h="2774" extrusionOk="0">
                      <a:moveTo>
                        <a:pt x="1986" y="1387"/>
                      </a:moveTo>
                      <a:cubicBezTo>
                        <a:pt x="2206" y="1387"/>
                        <a:pt x="2364" y="1545"/>
                        <a:pt x="2364" y="1765"/>
                      </a:cubicBezTo>
                      <a:cubicBezTo>
                        <a:pt x="2364" y="1954"/>
                        <a:pt x="2206" y="2112"/>
                        <a:pt x="1986" y="2112"/>
                      </a:cubicBezTo>
                      <a:lnTo>
                        <a:pt x="1293" y="2112"/>
                      </a:lnTo>
                      <a:cubicBezTo>
                        <a:pt x="1104" y="2112"/>
                        <a:pt x="946" y="1954"/>
                        <a:pt x="946" y="1765"/>
                      </a:cubicBezTo>
                      <a:cubicBezTo>
                        <a:pt x="946" y="1545"/>
                        <a:pt x="1104" y="1387"/>
                        <a:pt x="1293" y="1387"/>
                      </a:cubicBezTo>
                      <a:close/>
                      <a:moveTo>
                        <a:pt x="1009" y="1"/>
                      </a:moveTo>
                      <a:cubicBezTo>
                        <a:pt x="410" y="1"/>
                        <a:pt x="1" y="473"/>
                        <a:pt x="1" y="1040"/>
                      </a:cubicBezTo>
                      <a:lnTo>
                        <a:pt x="1" y="2773"/>
                      </a:lnTo>
                      <a:lnTo>
                        <a:pt x="3435" y="2773"/>
                      </a:lnTo>
                      <a:lnTo>
                        <a:pt x="3435" y="1040"/>
                      </a:lnTo>
                      <a:lnTo>
                        <a:pt x="3403" y="1040"/>
                      </a:lnTo>
                      <a:cubicBezTo>
                        <a:pt x="3403" y="442"/>
                        <a:pt x="2931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3" name="Google Shape;9438;p73">
                  <a:extLst>
                    <a:ext uri="{FF2B5EF4-FFF2-40B4-BE49-F238E27FC236}">
                      <a16:creationId xmlns:a16="http://schemas.microsoft.com/office/drawing/2014/main" id="{DB8BF32A-F021-66AD-3678-C4B99A553567}"/>
                    </a:ext>
                  </a:extLst>
                </p:cNvPr>
                <p:cNvSpPr/>
                <p:nvPr/>
              </p:nvSpPr>
              <p:spPr>
                <a:xfrm>
                  <a:off x="6335100" y="3686450"/>
                  <a:ext cx="866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3466" y="694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4" name="Google Shape;9439;p73">
                  <a:extLst>
                    <a:ext uri="{FF2B5EF4-FFF2-40B4-BE49-F238E27FC236}">
                      <a16:creationId xmlns:a16="http://schemas.microsoft.com/office/drawing/2014/main" id="{E2AA6B48-1513-F78A-D509-4CC4891138DD}"/>
                    </a:ext>
                  </a:extLst>
                </p:cNvPr>
                <p:cNvSpPr/>
                <p:nvPr/>
              </p:nvSpPr>
              <p:spPr>
                <a:xfrm>
                  <a:off x="6264225" y="3617150"/>
                  <a:ext cx="5357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66" extrusionOk="0">
                      <a:moveTo>
                        <a:pt x="1072" y="0"/>
                      </a:moveTo>
                      <a:cubicBezTo>
                        <a:pt x="473" y="0"/>
                        <a:pt x="0" y="441"/>
                        <a:pt x="0" y="1040"/>
                      </a:cubicBezTo>
                      <a:lnTo>
                        <a:pt x="0" y="3466"/>
                      </a:lnTo>
                      <a:lnTo>
                        <a:pt x="2143" y="3466"/>
                      </a:lnTo>
                      <a:lnTo>
                        <a:pt x="2143" y="1040"/>
                      </a:lnTo>
                      <a:cubicBezTo>
                        <a:pt x="2143" y="441"/>
                        <a:pt x="1670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5" name="Google Shape;9440;p73">
                <a:extLst>
                  <a:ext uri="{FF2B5EF4-FFF2-40B4-BE49-F238E27FC236}">
                    <a16:creationId xmlns:a16="http://schemas.microsoft.com/office/drawing/2014/main" id="{90D7C37E-22B5-0029-5CAF-8046DCB7FA5A}"/>
                  </a:ext>
                </a:extLst>
              </p:cNvPr>
              <p:cNvGrpSpPr/>
              <p:nvPr/>
            </p:nvGrpSpPr>
            <p:grpSpPr>
              <a:xfrm>
                <a:off x="2037247" y="3747903"/>
                <a:ext cx="501923" cy="500571"/>
                <a:chOff x="1310075" y="3253275"/>
                <a:chExt cx="296950" cy="296150"/>
              </a:xfrm>
              <a:grpFill/>
            </p:grpSpPr>
            <p:sp>
              <p:nvSpPr>
                <p:cNvPr id="195" name="Google Shape;9441;p73">
                  <a:extLst>
                    <a:ext uri="{FF2B5EF4-FFF2-40B4-BE49-F238E27FC236}">
                      <a16:creationId xmlns:a16="http://schemas.microsoft.com/office/drawing/2014/main" id="{391EE938-82A5-EF91-3CA7-4E4046AF1156}"/>
                    </a:ext>
                  </a:extLst>
                </p:cNvPr>
                <p:cNvSpPr/>
                <p:nvPr/>
              </p:nvSpPr>
              <p:spPr>
                <a:xfrm>
                  <a:off x="1423475" y="33596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96" name="Google Shape;9442;p73">
                  <a:extLst>
                    <a:ext uri="{FF2B5EF4-FFF2-40B4-BE49-F238E27FC236}">
                      <a16:creationId xmlns:a16="http://schemas.microsoft.com/office/drawing/2014/main" id="{BF9D59D7-09BB-1140-1211-F596E3C7C706}"/>
                    </a:ext>
                  </a:extLst>
                </p:cNvPr>
                <p:cNvSpPr/>
                <p:nvPr/>
              </p:nvSpPr>
              <p:spPr>
                <a:xfrm>
                  <a:off x="1310075" y="3253275"/>
                  <a:ext cx="296950" cy="29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46" extrusionOk="0">
                      <a:moveTo>
                        <a:pt x="5923" y="2111"/>
                      </a:moveTo>
                      <a:cubicBezTo>
                        <a:pt x="8003" y="2111"/>
                        <a:pt x="9735" y="3812"/>
                        <a:pt x="9735" y="5923"/>
                      </a:cubicBezTo>
                      <a:cubicBezTo>
                        <a:pt x="9735" y="8034"/>
                        <a:pt x="8034" y="9767"/>
                        <a:pt x="5923" y="9767"/>
                      </a:cubicBezTo>
                      <a:cubicBezTo>
                        <a:pt x="3844" y="9767"/>
                        <a:pt x="2080" y="8065"/>
                        <a:pt x="2080" y="5923"/>
                      </a:cubicBezTo>
                      <a:cubicBezTo>
                        <a:pt x="2111" y="3844"/>
                        <a:pt x="3844" y="2111"/>
                        <a:pt x="5923" y="2111"/>
                      </a:cubicBezTo>
                      <a:close/>
                      <a:moveTo>
                        <a:pt x="5262" y="0"/>
                      </a:moveTo>
                      <a:cubicBezTo>
                        <a:pt x="5104" y="0"/>
                        <a:pt x="4947" y="95"/>
                        <a:pt x="4884" y="252"/>
                      </a:cubicBezTo>
                      <a:lnTo>
                        <a:pt x="4726" y="1166"/>
                      </a:lnTo>
                      <a:cubicBezTo>
                        <a:pt x="4253" y="1292"/>
                        <a:pt x="3844" y="1481"/>
                        <a:pt x="3434" y="1733"/>
                      </a:cubicBezTo>
                      <a:lnTo>
                        <a:pt x="2678" y="1197"/>
                      </a:lnTo>
                      <a:cubicBezTo>
                        <a:pt x="2641" y="1160"/>
                        <a:pt x="2584" y="1142"/>
                        <a:pt x="2523" y="1142"/>
                      </a:cubicBezTo>
                      <a:cubicBezTo>
                        <a:pt x="2429" y="1142"/>
                        <a:pt x="2326" y="1184"/>
                        <a:pt x="2269" y="1260"/>
                      </a:cubicBezTo>
                      <a:lnTo>
                        <a:pt x="1260" y="2237"/>
                      </a:lnTo>
                      <a:cubicBezTo>
                        <a:pt x="1166" y="2363"/>
                        <a:pt x="1166" y="2552"/>
                        <a:pt x="1229" y="2678"/>
                      </a:cubicBezTo>
                      <a:lnTo>
                        <a:pt x="1733" y="3403"/>
                      </a:lnTo>
                      <a:cubicBezTo>
                        <a:pt x="1512" y="3812"/>
                        <a:pt x="1323" y="4253"/>
                        <a:pt x="1197" y="4726"/>
                      </a:cubicBezTo>
                      <a:lnTo>
                        <a:pt x="284" y="4883"/>
                      </a:lnTo>
                      <a:cubicBezTo>
                        <a:pt x="126" y="4915"/>
                        <a:pt x="0" y="5041"/>
                        <a:pt x="0" y="5230"/>
                      </a:cubicBezTo>
                      <a:lnTo>
                        <a:pt x="0" y="6616"/>
                      </a:lnTo>
                      <a:cubicBezTo>
                        <a:pt x="0" y="6805"/>
                        <a:pt x="126" y="6963"/>
                        <a:pt x="284" y="6963"/>
                      </a:cubicBezTo>
                      <a:lnTo>
                        <a:pt x="1197" y="7120"/>
                      </a:lnTo>
                      <a:cubicBezTo>
                        <a:pt x="1292" y="7593"/>
                        <a:pt x="1512" y="8002"/>
                        <a:pt x="1733" y="8412"/>
                      </a:cubicBezTo>
                      <a:lnTo>
                        <a:pt x="1229" y="9168"/>
                      </a:lnTo>
                      <a:cubicBezTo>
                        <a:pt x="1103" y="9263"/>
                        <a:pt x="1166" y="9483"/>
                        <a:pt x="1260" y="9578"/>
                      </a:cubicBezTo>
                      <a:lnTo>
                        <a:pt x="2269" y="10586"/>
                      </a:lnTo>
                      <a:cubicBezTo>
                        <a:pt x="2321" y="10638"/>
                        <a:pt x="2411" y="10661"/>
                        <a:pt x="2497" y="10661"/>
                      </a:cubicBezTo>
                      <a:cubicBezTo>
                        <a:pt x="2568" y="10661"/>
                        <a:pt x="2636" y="10646"/>
                        <a:pt x="2678" y="10617"/>
                      </a:cubicBezTo>
                      <a:lnTo>
                        <a:pt x="3434" y="10113"/>
                      </a:lnTo>
                      <a:cubicBezTo>
                        <a:pt x="3844" y="10334"/>
                        <a:pt x="4253" y="10554"/>
                        <a:pt x="4726" y="10649"/>
                      </a:cubicBezTo>
                      <a:lnTo>
                        <a:pt x="4884" y="11562"/>
                      </a:lnTo>
                      <a:cubicBezTo>
                        <a:pt x="4947" y="11720"/>
                        <a:pt x="5041" y="11846"/>
                        <a:pt x="5262" y="11846"/>
                      </a:cubicBezTo>
                      <a:lnTo>
                        <a:pt x="6616" y="11846"/>
                      </a:lnTo>
                      <a:cubicBezTo>
                        <a:pt x="6774" y="11846"/>
                        <a:pt x="6931" y="11720"/>
                        <a:pt x="6994" y="11562"/>
                      </a:cubicBezTo>
                      <a:lnTo>
                        <a:pt x="7152" y="10649"/>
                      </a:lnTo>
                      <a:cubicBezTo>
                        <a:pt x="7624" y="10523"/>
                        <a:pt x="8034" y="10334"/>
                        <a:pt x="8444" y="10113"/>
                      </a:cubicBezTo>
                      <a:lnTo>
                        <a:pt x="9200" y="10617"/>
                      </a:lnTo>
                      <a:cubicBezTo>
                        <a:pt x="9242" y="10646"/>
                        <a:pt x="9310" y="10661"/>
                        <a:pt x="9381" y="10661"/>
                      </a:cubicBezTo>
                      <a:cubicBezTo>
                        <a:pt x="9467" y="10661"/>
                        <a:pt x="9557" y="10638"/>
                        <a:pt x="9609" y="10586"/>
                      </a:cubicBezTo>
                      <a:lnTo>
                        <a:pt x="10617" y="9578"/>
                      </a:lnTo>
                      <a:cubicBezTo>
                        <a:pt x="10712" y="9483"/>
                        <a:pt x="10712" y="9263"/>
                        <a:pt x="10649" y="9168"/>
                      </a:cubicBezTo>
                      <a:lnTo>
                        <a:pt x="10145" y="8412"/>
                      </a:lnTo>
                      <a:cubicBezTo>
                        <a:pt x="10365" y="8002"/>
                        <a:pt x="10554" y="7593"/>
                        <a:pt x="10680" y="7120"/>
                      </a:cubicBezTo>
                      <a:lnTo>
                        <a:pt x="11594" y="6963"/>
                      </a:lnTo>
                      <a:cubicBezTo>
                        <a:pt x="11752" y="6900"/>
                        <a:pt x="11878" y="6805"/>
                        <a:pt x="11878" y="6616"/>
                      </a:cubicBezTo>
                      <a:lnTo>
                        <a:pt x="11878" y="5230"/>
                      </a:lnTo>
                      <a:cubicBezTo>
                        <a:pt x="11878" y="5072"/>
                        <a:pt x="11752" y="4915"/>
                        <a:pt x="11594" y="4883"/>
                      </a:cubicBezTo>
                      <a:lnTo>
                        <a:pt x="10680" y="4726"/>
                      </a:lnTo>
                      <a:cubicBezTo>
                        <a:pt x="10554" y="4253"/>
                        <a:pt x="10365" y="3812"/>
                        <a:pt x="10145" y="3403"/>
                      </a:cubicBezTo>
                      <a:lnTo>
                        <a:pt x="10649" y="2678"/>
                      </a:lnTo>
                      <a:cubicBezTo>
                        <a:pt x="10775" y="2552"/>
                        <a:pt x="10712" y="2363"/>
                        <a:pt x="10617" y="2237"/>
                      </a:cubicBezTo>
                      <a:lnTo>
                        <a:pt x="9609" y="1260"/>
                      </a:lnTo>
                      <a:cubicBezTo>
                        <a:pt x="9554" y="1187"/>
                        <a:pt x="9455" y="1156"/>
                        <a:pt x="9364" y="1156"/>
                      </a:cubicBezTo>
                      <a:cubicBezTo>
                        <a:pt x="9300" y="1156"/>
                        <a:pt x="9239" y="1171"/>
                        <a:pt x="9200" y="1197"/>
                      </a:cubicBezTo>
                      <a:lnTo>
                        <a:pt x="8444" y="1733"/>
                      </a:lnTo>
                      <a:cubicBezTo>
                        <a:pt x="8034" y="1481"/>
                        <a:pt x="7624" y="1292"/>
                        <a:pt x="7152" y="1166"/>
                      </a:cubicBezTo>
                      <a:lnTo>
                        <a:pt x="6994" y="252"/>
                      </a:lnTo>
                      <a:cubicBezTo>
                        <a:pt x="6931" y="95"/>
                        <a:pt x="6837" y="0"/>
                        <a:pt x="66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97" name="Google Shape;9443;p73">
                  <a:extLst>
                    <a:ext uri="{FF2B5EF4-FFF2-40B4-BE49-F238E27FC236}">
                      <a16:creationId xmlns:a16="http://schemas.microsoft.com/office/drawing/2014/main" id="{2C820B61-4FF8-64EB-9E2D-D3201AD4B85D}"/>
                    </a:ext>
                  </a:extLst>
                </p:cNvPr>
                <p:cNvSpPr/>
                <p:nvPr/>
              </p:nvSpPr>
              <p:spPr>
                <a:xfrm>
                  <a:off x="1399850" y="3426550"/>
                  <a:ext cx="11660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4" h="2112" extrusionOk="0">
                      <a:moveTo>
                        <a:pt x="725" y="0"/>
                      </a:moveTo>
                      <a:cubicBezTo>
                        <a:pt x="410" y="252"/>
                        <a:pt x="127" y="662"/>
                        <a:pt x="1" y="1103"/>
                      </a:cubicBezTo>
                      <a:cubicBezTo>
                        <a:pt x="599" y="1733"/>
                        <a:pt x="1387" y="2111"/>
                        <a:pt x="2332" y="2111"/>
                      </a:cubicBezTo>
                      <a:cubicBezTo>
                        <a:pt x="3246" y="2111"/>
                        <a:pt x="4065" y="1733"/>
                        <a:pt x="4664" y="1103"/>
                      </a:cubicBezTo>
                      <a:cubicBezTo>
                        <a:pt x="4538" y="662"/>
                        <a:pt x="4254" y="252"/>
                        <a:pt x="3939" y="0"/>
                      </a:cubicBezTo>
                      <a:cubicBezTo>
                        <a:pt x="3561" y="473"/>
                        <a:pt x="2994" y="788"/>
                        <a:pt x="2332" y="788"/>
                      </a:cubicBezTo>
                      <a:cubicBezTo>
                        <a:pt x="1702" y="788"/>
                        <a:pt x="1103" y="473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26" name="Google Shape;9444;p73">
                <a:extLst>
                  <a:ext uri="{FF2B5EF4-FFF2-40B4-BE49-F238E27FC236}">
                    <a16:creationId xmlns:a16="http://schemas.microsoft.com/office/drawing/2014/main" id="{1C637ABC-07F9-20C4-4533-7E50EA96683A}"/>
                  </a:ext>
                </a:extLst>
              </p:cNvPr>
              <p:cNvSpPr/>
              <p:nvPr/>
            </p:nvSpPr>
            <p:spPr>
              <a:xfrm>
                <a:off x="2039216" y="4379924"/>
                <a:ext cx="497951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52" extrusionOk="0">
                    <a:moveTo>
                      <a:pt x="1040" y="0"/>
                    </a:moveTo>
                    <a:cubicBezTo>
                      <a:pt x="441" y="0"/>
                      <a:pt x="0" y="473"/>
                      <a:pt x="0" y="1040"/>
                    </a:cubicBezTo>
                    <a:cubicBezTo>
                      <a:pt x="0" y="1639"/>
                      <a:pt x="473" y="2048"/>
                      <a:pt x="1040" y="2048"/>
                    </a:cubicBezTo>
                    <a:lnTo>
                      <a:pt x="1386" y="2048"/>
                    </a:lnTo>
                    <a:lnTo>
                      <a:pt x="1386" y="2426"/>
                    </a:lnTo>
                    <a:cubicBezTo>
                      <a:pt x="1386" y="2993"/>
                      <a:pt x="1859" y="3434"/>
                      <a:pt x="2426" y="3434"/>
                    </a:cubicBezTo>
                    <a:lnTo>
                      <a:pt x="5577" y="3434"/>
                    </a:lnTo>
                    <a:lnTo>
                      <a:pt x="5577" y="4159"/>
                    </a:lnTo>
                    <a:lnTo>
                      <a:pt x="4537" y="4159"/>
                    </a:lnTo>
                    <a:cubicBezTo>
                      <a:pt x="3938" y="4159"/>
                      <a:pt x="3466" y="4632"/>
                      <a:pt x="3466" y="5167"/>
                    </a:cubicBezTo>
                    <a:lnTo>
                      <a:pt x="3466" y="6585"/>
                    </a:lnTo>
                    <a:cubicBezTo>
                      <a:pt x="3466" y="7183"/>
                      <a:pt x="3938" y="7625"/>
                      <a:pt x="4537" y="7625"/>
                    </a:cubicBezTo>
                    <a:lnTo>
                      <a:pt x="5577" y="7625"/>
                    </a:lnTo>
                    <a:lnTo>
                      <a:pt x="5577" y="8318"/>
                    </a:lnTo>
                    <a:lnTo>
                      <a:pt x="2426" y="8318"/>
                    </a:lnTo>
                    <a:cubicBezTo>
                      <a:pt x="1828" y="8318"/>
                      <a:pt x="1386" y="8790"/>
                      <a:pt x="1386" y="9357"/>
                    </a:cubicBezTo>
                    <a:lnTo>
                      <a:pt x="1386" y="9704"/>
                    </a:lnTo>
                    <a:lnTo>
                      <a:pt x="1040" y="9704"/>
                    </a:lnTo>
                    <a:cubicBezTo>
                      <a:pt x="441" y="9704"/>
                      <a:pt x="0" y="10176"/>
                      <a:pt x="0" y="10744"/>
                    </a:cubicBezTo>
                    <a:cubicBezTo>
                      <a:pt x="0" y="11311"/>
                      <a:pt x="473" y="11752"/>
                      <a:pt x="1040" y="11752"/>
                    </a:cubicBezTo>
                    <a:lnTo>
                      <a:pt x="2426" y="11752"/>
                    </a:lnTo>
                    <a:cubicBezTo>
                      <a:pt x="2993" y="11752"/>
                      <a:pt x="3434" y="11279"/>
                      <a:pt x="3434" y="10744"/>
                    </a:cubicBezTo>
                    <a:cubicBezTo>
                      <a:pt x="3434" y="10145"/>
                      <a:pt x="2962" y="9704"/>
                      <a:pt x="2426" y="9704"/>
                    </a:cubicBezTo>
                    <a:lnTo>
                      <a:pt x="2048" y="9704"/>
                    </a:lnTo>
                    <a:lnTo>
                      <a:pt x="2048" y="9357"/>
                    </a:lnTo>
                    <a:cubicBezTo>
                      <a:pt x="2048" y="9168"/>
                      <a:pt x="2206" y="9011"/>
                      <a:pt x="2426" y="9011"/>
                    </a:cubicBezTo>
                    <a:lnTo>
                      <a:pt x="5577" y="9011"/>
                    </a:lnTo>
                    <a:lnTo>
                      <a:pt x="5577" y="9704"/>
                    </a:lnTo>
                    <a:lnTo>
                      <a:pt x="5199" y="9704"/>
                    </a:lnTo>
                    <a:cubicBezTo>
                      <a:pt x="4631" y="9704"/>
                      <a:pt x="4190" y="10176"/>
                      <a:pt x="4190" y="10744"/>
                    </a:cubicBezTo>
                    <a:cubicBezTo>
                      <a:pt x="4190" y="11311"/>
                      <a:pt x="4663" y="11752"/>
                      <a:pt x="5199" y="11752"/>
                    </a:cubicBezTo>
                    <a:lnTo>
                      <a:pt x="6585" y="11752"/>
                    </a:lnTo>
                    <a:cubicBezTo>
                      <a:pt x="7183" y="11752"/>
                      <a:pt x="7593" y="11279"/>
                      <a:pt x="7593" y="10744"/>
                    </a:cubicBezTo>
                    <a:cubicBezTo>
                      <a:pt x="7593" y="10145"/>
                      <a:pt x="7120" y="9704"/>
                      <a:pt x="6585" y="9704"/>
                    </a:cubicBezTo>
                    <a:lnTo>
                      <a:pt x="6238" y="9704"/>
                    </a:lnTo>
                    <a:lnTo>
                      <a:pt x="6238" y="9011"/>
                    </a:lnTo>
                    <a:lnTo>
                      <a:pt x="9389" y="9011"/>
                    </a:lnTo>
                    <a:cubicBezTo>
                      <a:pt x="9578" y="9011"/>
                      <a:pt x="9735" y="9168"/>
                      <a:pt x="9735" y="9357"/>
                    </a:cubicBezTo>
                    <a:lnTo>
                      <a:pt x="9735" y="9704"/>
                    </a:lnTo>
                    <a:lnTo>
                      <a:pt x="9389" y="9704"/>
                    </a:lnTo>
                    <a:cubicBezTo>
                      <a:pt x="8790" y="9704"/>
                      <a:pt x="8349" y="10176"/>
                      <a:pt x="8349" y="10744"/>
                    </a:cubicBezTo>
                    <a:cubicBezTo>
                      <a:pt x="8349" y="11311"/>
                      <a:pt x="8822" y="11752"/>
                      <a:pt x="9389" y="11752"/>
                    </a:cubicBezTo>
                    <a:lnTo>
                      <a:pt x="10743" y="11752"/>
                    </a:lnTo>
                    <a:cubicBezTo>
                      <a:pt x="11342" y="11752"/>
                      <a:pt x="11783" y="11279"/>
                      <a:pt x="11783" y="10744"/>
                    </a:cubicBezTo>
                    <a:cubicBezTo>
                      <a:pt x="11783" y="10145"/>
                      <a:pt x="11311" y="9704"/>
                      <a:pt x="10743" y="9704"/>
                    </a:cubicBezTo>
                    <a:lnTo>
                      <a:pt x="10397" y="9704"/>
                    </a:lnTo>
                    <a:lnTo>
                      <a:pt x="10397" y="9357"/>
                    </a:lnTo>
                    <a:cubicBezTo>
                      <a:pt x="10397" y="8759"/>
                      <a:pt x="9924" y="8318"/>
                      <a:pt x="9389" y="8318"/>
                    </a:cubicBezTo>
                    <a:lnTo>
                      <a:pt x="6238" y="8318"/>
                    </a:lnTo>
                    <a:lnTo>
                      <a:pt x="6238" y="7625"/>
                    </a:lnTo>
                    <a:lnTo>
                      <a:pt x="7246" y="7625"/>
                    </a:lnTo>
                    <a:cubicBezTo>
                      <a:pt x="7845" y="7625"/>
                      <a:pt x="8318" y="7152"/>
                      <a:pt x="8318" y="6585"/>
                    </a:cubicBezTo>
                    <a:lnTo>
                      <a:pt x="8318" y="5167"/>
                    </a:lnTo>
                    <a:cubicBezTo>
                      <a:pt x="8318" y="4569"/>
                      <a:pt x="7845" y="4159"/>
                      <a:pt x="7246" y="4159"/>
                    </a:cubicBezTo>
                    <a:lnTo>
                      <a:pt x="6238" y="4159"/>
                    </a:lnTo>
                    <a:lnTo>
                      <a:pt x="6238" y="3434"/>
                    </a:lnTo>
                    <a:lnTo>
                      <a:pt x="9389" y="3434"/>
                    </a:lnTo>
                    <a:cubicBezTo>
                      <a:pt x="9956" y="3434"/>
                      <a:pt x="10397" y="2962"/>
                      <a:pt x="10397" y="2426"/>
                    </a:cubicBezTo>
                    <a:lnTo>
                      <a:pt x="10397" y="2048"/>
                    </a:lnTo>
                    <a:lnTo>
                      <a:pt x="10743" y="2048"/>
                    </a:lnTo>
                    <a:cubicBezTo>
                      <a:pt x="11342" y="2048"/>
                      <a:pt x="11783" y="1576"/>
                      <a:pt x="11783" y="1040"/>
                    </a:cubicBezTo>
                    <a:cubicBezTo>
                      <a:pt x="11783" y="441"/>
                      <a:pt x="11311" y="0"/>
                      <a:pt x="10743" y="0"/>
                    </a:cubicBezTo>
                    <a:lnTo>
                      <a:pt x="9389" y="0"/>
                    </a:lnTo>
                    <a:cubicBezTo>
                      <a:pt x="8790" y="0"/>
                      <a:pt x="8349" y="473"/>
                      <a:pt x="8349" y="1040"/>
                    </a:cubicBezTo>
                    <a:cubicBezTo>
                      <a:pt x="8349" y="1639"/>
                      <a:pt x="8822" y="2048"/>
                      <a:pt x="9389" y="2048"/>
                    </a:cubicBezTo>
                    <a:lnTo>
                      <a:pt x="9735" y="2048"/>
                    </a:lnTo>
                    <a:lnTo>
                      <a:pt x="9735" y="2426"/>
                    </a:lnTo>
                    <a:cubicBezTo>
                      <a:pt x="9735" y="2615"/>
                      <a:pt x="9578" y="2773"/>
                      <a:pt x="9389" y="2773"/>
                    </a:cubicBezTo>
                    <a:lnTo>
                      <a:pt x="6238" y="2773"/>
                    </a:lnTo>
                    <a:lnTo>
                      <a:pt x="6238" y="2048"/>
                    </a:lnTo>
                    <a:lnTo>
                      <a:pt x="6585" y="2048"/>
                    </a:lnTo>
                    <a:cubicBezTo>
                      <a:pt x="7183" y="2048"/>
                      <a:pt x="7593" y="1576"/>
                      <a:pt x="7593" y="1040"/>
                    </a:cubicBezTo>
                    <a:cubicBezTo>
                      <a:pt x="7593" y="441"/>
                      <a:pt x="7120" y="0"/>
                      <a:pt x="6585" y="0"/>
                    </a:cubicBezTo>
                    <a:lnTo>
                      <a:pt x="5199" y="0"/>
                    </a:lnTo>
                    <a:cubicBezTo>
                      <a:pt x="4631" y="0"/>
                      <a:pt x="4190" y="473"/>
                      <a:pt x="4190" y="1040"/>
                    </a:cubicBezTo>
                    <a:cubicBezTo>
                      <a:pt x="4190" y="1639"/>
                      <a:pt x="4663" y="2048"/>
                      <a:pt x="5199" y="2048"/>
                    </a:cubicBezTo>
                    <a:lnTo>
                      <a:pt x="5577" y="2048"/>
                    </a:lnTo>
                    <a:lnTo>
                      <a:pt x="5577" y="2773"/>
                    </a:lnTo>
                    <a:lnTo>
                      <a:pt x="2426" y="2773"/>
                    </a:lnTo>
                    <a:cubicBezTo>
                      <a:pt x="2206" y="2773"/>
                      <a:pt x="2048" y="2615"/>
                      <a:pt x="2048" y="2426"/>
                    </a:cubicBezTo>
                    <a:lnTo>
                      <a:pt x="2048" y="2048"/>
                    </a:lnTo>
                    <a:lnTo>
                      <a:pt x="2426" y="2048"/>
                    </a:lnTo>
                    <a:cubicBezTo>
                      <a:pt x="2993" y="2048"/>
                      <a:pt x="3434" y="1576"/>
                      <a:pt x="3434" y="1040"/>
                    </a:cubicBezTo>
                    <a:cubicBezTo>
                      <a:pt x="3434" y="441"/>
                      <a:pt x="2962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27" name="Google Shape;9445;p73">
                <a:extLst>
                  <a:ext uri="{FF2B5EF4-FFF2-40B4-BE49-F238E27FC236}">
                    <a16:creationId xmlns:a16="http://schemas.microsoft.com/office/drawing/2014/main" id="{8805C76C-172F-9518-B869-6F5190A828EF}"/>
                  </a:ext>
                </a:extLst>
              </p:cNvPr>
              <p:cNvGrpSpPr/>
              <p:nvPr/>
            </p:nvGrpSpPr>
            <p:grpSpPr>
              <a:xfrm>
                <a:off x="2036572" y="4983505"/>
                <a:ext cx="503276" cy="502894"/>
                <a:chOff x="1310075" y="3980250"/>
                <a:chExt cx="297750" cy="297525"/>
              </a:xfrm>
              <a:grpFill/>
            </p:grpSpPr>
            <p:sp>
              <p:nvSpPr>
                <p:cNvPr id="191" name="Google Shape;9446;p73">
                  <a:extLst>
                    <a:ext uri="{FF2B5EF4-FFF2-40B4-BE49-F238E27FC236}">
                      <a16:creationId xmlns:a16="http://schemas.microsoft.com/office/drawing/2014/main" id="{35CB0428-AC4E-7E2E-97F9-BBF039F9AD65}"/>
                    </a:ext>
                  </a:extLst>
                </p:cNvPr>
                <p:cNvSpPr/>
                <p:nvPr/>
              </p:nvSpPr>
              <p:spPr>
                <a:xfrm>
                  <a:off x="1310075" y="3980250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3844" y="4946"/>
                      </a:moveTo>
                      <a:cubicBezTo>
                        <a:pt x="4033" y="4946"/>
                        <a:pt x="4190" y="5104"/>
                        <a:pt x="4190" y="5293"/>
                      </a:cubicBezTo>
                      <a:lnTo>
                        <a:pt x="4190" y="6679"/>
                      </a:lnTo>
                      <a:cubicBezTo>
                        <a:pt x="4190" y="6868"/>
                        <a:pt x="4033" y="7026"/>
                        <a:pt x="3844" y="7026"/>
                      </a:cubicBezTo>
                      <a:lnTo>
                        <a:pt x="2458" y="7026"/>
                      </a:lnTo>
                      <a:cubicBezTo>
                        <a:pt x="2269" y="7026"/>
                        <a:pt x="2111" y="6868"/>
                        <a:pt x="2111" y="6679"/>
                      </a:cubicBezTo>
                      <a:lnTo>
                        <a:pt x="2111" y="5293"/>
                      </a:lnTo>
                      <a:cubicBezTo>
                        <a:pt x="2111" y="5104"/>
                        <a:pt x="2269" y="4946"/>
                        <a:pt x="2458" y="4946"/>
                      </a:cubicBezTo>
                      <a:close/>
                      <a:moveTo>
                        <a:pt x="6616" y="3560"/>
                      </a:moveTo>
                      <a:cubicBezTo>
                        <a:pt x="6837" y="3560"/>
                        <a:pt x="6994" y="3718"/>
                        <a:pt x="6994" y="3907"/>
                      </a:cubicBezTo>
                      <a:lnTo>
                        <a:pt x="6994" y="6679"/>
                      </a:lnTo>
                      <a:cubicBezTo>
                        <a:pt x="6994" y="6868"/>
                        <a:pt x="6837" y="7026"/>
                        <a:pt x="6616" y="7026"/>
                      </a:cubicBezTo>
                      <a:lnTo>
                        <a:pt x="5262" y="7026"/>
                      </a:lnTo>
                      <a:cubicBezTo>
                        <a:pt x="5041" y="7026"/>
                        <a:pt x="4884" y="6868"/>
                        <a:pt x="4884" y="6679"/>
                      </a:cubicBezTo>
                      <a:lnTo>
                        <a:pt x="4884" y="3907"/>
                      </a:lnTo>
                      <a:cubicBezTo>
                        <a:pt x="4884" y="3718"/>
                        <a:pt x="5041" y="3560"/>
                        <a:pt x="5262" y="3560"/>
                      </a:cubicBezTo>
                      <a:close/>
                      <a:moveTo>
                        <a:pt x="9389" y="2174"/>
                      </a:moveTo>
                      <a:cubicBezTo>
                        <a:pt x="9578" y="2174"/>
                        <a:pt x="9735" y="2331"/>
                        <a:pt x="9735" y="2520"/>
                      </a:cubicBezTo>
                      <a:lnTo>
                        <a:pt x="9735" y="6679"/>
                      </a:lnTo>
                      <a:cubicBezTo>
                        <a:pt x="9735" y="6868"/>
                        <a:pt x="9578" y="7026"/>
                        <a:pt x="9389" y="7026"/>
                      </a:cubicBezTo>
                      <a:lnTo>
                        <a:pt x="8003" y="7026"/>
                      </a:lnTo>
                      <a:cubicBezTo>
                        <a:pt x="7813" y="7026"/>
                        <a:pt x="7656" y="6868"/>
                        <a:pt x="7656" y="6679"/>
                      </a:cubicBezTo>
                      <a:lnTo>
                        <a:pt x="7656" y="2520"/>
                      </a:lnTo>
                      <a:cubicBezTo>
                        <a:pt x="7656" y="2331"/>
                        <a:pt x="7813" y="2174"/>
                        <a:pt x="8003" y="2174"/>
                      </a:cubicBezTo>
                      <a:close/>
                      <a:moveTo>
                        <a:pt x="5577" y="8412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412"/>
                      </a:lnTo>
                      <a:close/>
                      <a:moveTo>
                        <a:pt x="6396" y="8412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4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78"/>
                      </a:cubicBezTo>
                      <a:lnTo>
                        <a:pt x="5608" y="725"/>
                      </a:lnTo>
                      <a:lnTo>
                        <a:pt x="347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47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58" y="7719"/>
                        <a:pt x="0" y="7876"/>
                        <a:pt x="0" y="8097"/>
                      </a:cubicBezTo>
                      <a:cubicBezTo>
                        <a:pt x="0" y="8286"/>
                        <a:pt x="158" y="8443"/>
                        <a:pt x="378" y="8443"/>
                      </a:cubicBezTo>
                      <a:lnTo>
                        <a:pt x="4726" y="8443"/>
                      </a:lnTo>
                      <a:lnTo>
                        <a:pt x="3560" y="11436"/>
                      </a:lnTo>
                      <a:cubicBezTo>
                        <a:pt x="3466" y="11625"/>
                        <a:pt x="3560" y="11814"/>
                        <a:pt x="3749" y="11877"/>
                      </a:cubicBezTo>
                      <a:cubicBezTo>
                        <a:pt x="3788" y="11893"/>
                        <a:pt x="3831" y="11901"/>
                        <a:pt x="3876" y="11901"/>
                      </a:cubicBezTo>
                      <a:cubicBezTo>
                        <a:pt x="4016" y="11901"/>
                        <a:pt x="4167" y="11824"/>
                        <a:pt x="4190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44" y="11184"/>
                        <a:pt x="6301" y="11027"/>
                        <a:pt x="6301" y="10838"/>
                      </a:cubicBezTo>
                      <a:lnTo>
                        <a:pt x="6301" y="9830"/>
                      </a:lnTo>
                      <a:lnTo>
                        <a:pt x="6994" y="9830"/>
                      </a:lnTo>
                      <a:lnTo>
                        <a:pt x="7719" y="11657"/>
                      </a:lnTo>
                      <a:cubicBezTo>
                        <a:pt x="7791" y="11824"/>
                        <a:pt x="7916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49" y="11783"/>
                        <a:pt x="8444" y="11594"/>
                        <a:pt x="8349" y="11436"/>
                      </a:cubicBezTo>
                      <a:lnTo>
                        <a:pt x="7183" y="8443"/>
                      </a:lnTo>
                      <a:lnTo>
                        <a:pt x="11531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31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31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31" y="725"/>
                      </a:cubicBezTo>
                      <a:lnTo>
                        <a:pt x="6301" y="725"/>
                      </a:lnTo>
                      <a:lnTo>
                        <a:pt x="6301" y="378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92" name="Google Shape;9447;p73">
                  <a:extLst>
                    <a:ext uri="{FF2B5EF4-FFF2-40B4-BE49-F238E27FC236}">
                      <a16:creationId xmlns:a16="http://schemas.microsoft.com/office/drawing/2014/main" id="{90E297C4-57D8-1C04-B3A1-223652C2DAF7}"/>
                    </a:ext>
                  </a:extLst>
                </p:cNvPr>
                <p:cNvSpPr/>
                <p:nvPr/>
              </p:nvSpPr>
              <p:spPr>
                <a:xfrm>
                  <a:off x="1449475" y="4086575"/>
                  <a:ext cx="173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2080" extrusionOk="0">
                      <a:moveTo>
                        <a:pt x="1" y="0"/>
                      </a:moveTo>
                      <a:lnTo>
                        <a:pt x="1" y="2080"/>
                      </a:lnTo>
                      <a:lnTo>
                        <a:pt x="694" y="2080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93" name="Google Shape;9448;p73">
                  <a:extLst>
                    <a:ext uri="{FF2B5EF4-FFF2-40B4-BE49-F238E27FC236}">
                      <a16:creationId xmlns:a16="http://schemas.microsoft.com/office/drawing/2014/main" id="{064AC1C3-C636-A05A-76F8-EE9805D7A371}"/>
                    </a:ext>
                  </a:extLst>
                </p:cNvPr>
                <p:cNvSpPr/>
                <p:nvPr/>
              </p:nvSpPr>
              <p:spPr>
                <a:xfrm>
                  <a:off x="1380175" y="412122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0" y="0"/>
                      </a:moveTo>
                      <a:lnTo>
                        <a:pt x="0" y="694"/>
                      </a:lnTo>
                      <a:lnTo>
                        <a:pt x="693" y="69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94" name="Google Shape;9449;p73">
                  <a:extLst>
                    <a:ext uri="{FF2B5EF4-FFF2-40B4-BE49-F238E27FC236}">
                      <a16:creationId xmlns:a16="http://schemas.microsoft.com/office/drawing/2014/main" id="{9C061084-8205-97B5-8E91-1665A8F89301}"/>
                    </a:ext>
                  </a:extLst>
                </p:cNvPr>
                <p:cNvSpPr/>
                <p:nvPr/>
              </p:nvSpPr>
              <p:spPr>
                <a:xfrm>
                  <a:off x="1518800" y="4051925"/>
                  <a:ext cx="181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3466" extrusionOk="0">
                      <a:moveTo>
                        <a:pt x="0" y="0"/>
                      </a:moveTo>
                      <a:lnTo>
                        <a:pt x="0" y="3466"/>
                      </a:lnTo>
                      <a:lnTo>
                        <a:pt x="725" y="346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8" name="Google Shape;9450;p73">
                <a:extLst>
                  <a:ext uri="{FF2B5EF4-FFF2-40B4-BE49-F238E27FC236}">
                    <a16:creationId xmlns:a16="http://schemas.microsoft.com/office/drawing/2014/main" id="{98348EF2-96CF-0140-98A3-D1B854FD8A98}"/>
                  </a:ext>
                </a:extLst>
              </p:cNvPr>
              <p:cNvGrpSpPr/>
              <p:nvPr/>
            </p:nvGrpSpPr>
            <p:grpSpPr>
              <a:xfrm>
                <a:off x="5275218" y="3748557"/>
                <a:ext cx="380816" cy="499261"/>
                <a:chOff x="3167275" y="3227275"/>
                <a:chExt cx="225300" cy="295375"/>
              </a:xfrm>
              <a:grpFill/>
            </p:grpSpPr>
            <p:sp>
              <p:nvSpPr>
                <p:cNvPr id="186" name="Google Shape;9451;p73">
                  <a:extLst>
                    <a:ext uri="{FF2B5EF4-FFF2-40B4-BE49-F238E27FC236}">
                      <a16:creationId xmlns:a16="http://schemas.microsoft.com/office/drawing/2014/main" id="{FFC05E6F-1C63-0A29-2842-008DF47D41A0}"/>
                    </a:ext>
                  </a:extLst>
                </p:cNvPr>
                <p:cNvSpPr/>
                <p:nvPr/>
              </p:nvSpPr>
              <p:spPr>
                <a:xfrm>
                  <a:off x="3167275" y="3227275"/>
                  <a:ext cx="2253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8318" extrusionOk="0">
                      <a:moveTo>
                        <a:pt x="4538" y="1"/>
                      </a:moveTo>
                      <a:cubicBezTo>
                        <a:pt x="2112" y="1"/>
                        <a:pt x="1" y="1985"/>
                        <a:pt x="32" y="4537"/>
                      </a:cubicBezTo>
                      <a:cubicBezTo>
                        <a:pt x="32" y="5860"/>
                        <a:pt x="631" y="7184"/>
                        <a:pt x="1797" y="8066"/>
                      </a:cubicBezTo>
                      <a:cubicBezTo>
                        <a:pt x="1923" y="8192"/>
                        <a:pt x="2017" y="8223"/>
                        <a:pt x="2049" y="8318"/>
                      </a:cubicBezTo>
                      <a:lnTo>
                        <a:pt x="4160" y="8318"/>
                      </a:lnTo>
                      <a:lnTo>
                        <a:pt x="4160" y="6900"/>
                      </a:lnTo>
                      <a:lnTo>
                        <a:pt x="2427" y="6900"/>
                      </a:lnTo>
                      <a:cubicBezTo>
                        <a:pt x="2238" y="6900"/>
                        <a:pt x="2080" y="6743"/>
                        <a:pt x="2080" y="6554"/>
                      </a:cubicBezTo>
                      <a:lnTo>
                        <a:pt x="2080" y="5829"/>
                      </a:lnTo>
                      <a:cubicBezTo>
                        <a:pt x="2080" y="4852"/>
                        <a:pt x="2679" y="4033"/>
                        <a:pt x="3498" y="3624"/>
                      </a:cubicBezTo>
                      <a:cubicBezTo>
                        <a:pt x="3277" y="3403"/>
                        <a:pt x="3151" y="3088"/>
                        <a:pt x="3151" y="2678"/>
                      </a:cubicBezTo>
                      <a:cubicBezTo>
                        <a:pt x="3151" y="1922"/>
                        <a:pt x="3782" y="1292"/>
                        <a:pt x="4538" y="1292"/>
                      </a:cubicBezTo>
                      <a:cubicBezTo>
                        <a:pt x="5262" y="1292"/>
                        <a:pt x="5892" y="1922"/>
                        <a:pt x="5892" y="2678"/>
                      </a:cubicBezTo>
                      <a:cubicBezTo>
                        <a:pt x="5892" y="3025"/>
                        <a:pt x="5735" y="3340"/>
                        <a:pt x="5546" y="3624"/>
                      </a:cubicBezTo>
                      <a:cubicBezTo>
                        <a:pt x="6365" y="4033"/>
                        <a:pt x="6964" y="4852"/>
                        <a:pt x="6964" y="5829"/>
                      </a:cubicBezTo>
                      <a:lnTo>
                        <a:pt x="6964" y="6554"/>
                      </a:lnTo>
                      <a:cubicBezTo>
                        <a:pt x="6964" y="6743"/>
                        <a:pt x="6806" y="6900"/>
                        <a:pt x="6617" y="6900"/>
                      </a:cubicBezTo>
                      <a:lnTo>
                        <a:pt x="4884" y="6900"/>
                      </a:lnTo>
                      <a:lnTo>
                        <a:pt x="4884" y="8318"/>
                      </a:lnTo>
                      <a:lnTo>
                        <a:pt x="6995" y="8318"/>
                      </a:lnTo>
                      <a:cubicBezTo>
                        <a:pt x="7027" y="8286"/>
                        <a:pt x="7121" y="8192"/>
                        <a:pt x="7247" y="8129"/>
                      </a:cubicBezTo>
                      <a:cubicBezTo>
                        <a:pt x="8413" y="7184"/>
                        <a:pt x="9011" y="5829"/>
                        <a:pt x="9011" y="4506"/>
                      </a:cubicBezTo>
                      <a:cubicBezTo>
                        <a:pt x="9011" y="2017"/>
                        <a:pt x="6995" y="1"/>
                        <a:pt x="45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7" name="Google Shape;9452;p73">
                  <a:extLst>
                    <a:ext uri="{FF2B5EF4-FFF2-40B4-BE49-F238E27FC236}">
                      <a16:creationId xmlns:a16="http://schemas.microsoft.com/office/drawing/2014/main" id="{586EE6CD-D8DE-B4C4-8211-5C1D1F7AEEC9}"/>
                    </a:ext>
                  </a:extLst>
                </p:cNvPr>
                <p:cNvSpPr/>
                <p:nvPr/>
              </p:nvSpPr>
              <p:spPr>
                <a:xfrm>
                  <a:off x="3262600" y="3278475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8" name="Google Shape;9453;p73">
                  <a:extLst>
                    <a:ext uri="{FF2B5EF4-FFF2-40B4-BE49-F238E27FC236}">
                      <a16:creationId xmlns:a16="http://schemas.microsoft.com/office/drawing/2014/main" id="{C2BB36DF-7B2B-F944-357D-8765978B0854}"/>
                    </a:ext>
                  </a:extLst>
                </p:cNvPr>
                <p:cNvSpPr/>
                <p:nvPr/>
              </p:nvSpPr>
              <p:spPr>
                <a:xfrm>
                  <a:off x="3220050" y="3452525"/>
                  <a:ext cx="1213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1419" extrusionOk="0">
                      <a:moveTo>
                        <a:pt x="1" y="1"/>
                      </a:moveTo>
                      <a:lnTo>
                        <a:pt x="1" y="347"/>
                      </a:lnTo>
                      <a:cubicBezTo>
                        <a:pt x="1" y="946"/>
                        <a:pt x="473" y="1419"/>
                        <a:pt x="1040" y="1419"/>
                      </a:cubicBezTo>
                      <a:lnTo>
                        <a:pt x="3781" y="1419"/>
                      </a:lnTo>
                      <a:cubicBezTo>
                        <a:pt x="4380" y="1419"/>
                        <a:pt x="4853" y="946"/>
                        <a:pt x="4853" y="347"/>
                      </a:cubicBezTo>
                      <a:lnTo>
                        <a:pt x="485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9" name="Google Shape;9454;p73">
                  <a:extLst>
                    <a:ext uri="{FF2B5EF4-FFF2-40B4-BE49-F238E27FC236}">
                      <a16:creationId xmlns:a16="http://schemas.microsoft.com/office/drawing/2014/main" id="{DEB4151D-1B69-95D6-A56E-25F9A757F8CC}"/>
                    </a:ext>
                  </a:extLst>
                </p:cNvPr>
                <p:cNvSpPr/>
                <p:nvPr/>
              </p:nvSpPr>
              <p:spPr>
                <a:xfrm>
                  <a:off x="3237375" y="3332025"/>
                  <a:ext cx="8667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080" extrusionOk="0">
                      <a:moveTo>
                        <a:pt x="1734" y="1"/>
                      </a:moveTo>
                      <a:cubicBezTo>
                        <a:pt x="789" y="1"/>
                        <a:pt x="1" y="725"/>
                        <a:pt x="1" y="1733"/>
                      </a:cubicBezTo>
                      <a:lnTo>
                        <a:pt x="1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90" name="Google Shape;9455;p73">
                  <a:extLst>
                    <a:ext uri="{FF2B5EF4-FFF2-40B4-BE49-F238E27FC236}">
                      <a16:creationId xmlns:a16="http://schemas.microsoft.com/office/drawing/2014/main" id="{9234CF50-302E-127B-63C1-DAB3CE2427B8}"/>
                    </a:ext>
                  </a:extLst>
                </p:cNvPr>
                <p:cNvSpPr/>
                <p:nvPr/>
              </p:nvSpPr>
              <p:spPr>
                <a:xfrm>
                  <a:off x="3237375" y="3505300"/>
                  <a:ext cx="87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98" h="694" extrusionOk="0">
                      <a:moveTo>
                        <a:pt x="32" y="1"/>
                      </a:moveTo>
                      <a:cubicBezTo>
                        <a:pt x="1" y="379"/>
                        <a:pt x="284" y="694"/>
                        <a:pt x="694" y="694"/>
                      </a:cubicBezTo>
                      <a:lnTo>
                        <a:pt x="2773" y="694"/>
                      </a:lnTo>
                      <a:cubicBezTo>
                        <a:pt x="3183" y="694"/>
                        <a:pt x="3498" y="379"/>
                        <a:pt x="34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29" name="Google Shape;9456;p73">
                <a:extLst>
                  <a:ext uri="{FF2B5EF4-FFF2-40B4-BE49-F238E27FC236}">
                    <a16:creationId xmlns:a16="http://schemas.microsoft.com/office/drawing/2014/main" id="{5A87EE54-A670-DA45-8869-38D688558734}"/>
                  </a:ext>
                </a:extLst>
              </p:cNvPr>
              <p:cNvSpPr/>
              <p:nvPr/>
            </p:nvSpPr>
            <p:spPr>
              <a:xfrm>
                <a:off x="5202621" y="4377430"/>
                <a:ext cx="525925" cy="501585"/>
              </a:xfrm>
              <a:custGeom>
                <a:avLst/>
                <a:gdLst/>
                <a:ahLst/>
                <a:cxnLst/>
                <a:rect l="l" t="t" r="r" b="b"/>
                <a:pathLst>
                  <a:path w="12446" h="11870" extrusionOk="0">
                    <a:moveTo>
                      <a:pt x="9421" y="1410"/>
                    </a:moveTo>
                    <a:cubicBezTo>
                      <a:pt x="9775" y="1410"/>
                      <a:pt x="10130" y="1544"/>
                      <a:pt x="10397" y="1812"/>
                    </a:cubicBezTo>
                    <a:cubicBezTo>
                      <a:pt x="10901" y="2316"/>
                      <a:pt x="10901" y="3198"/>
                      <a:pt x="10366" y="3734"/>
                    </a:cubicBezTo>
                    <a:lnTo>
                      <a:pt x="9169" y="4931"/>
                    </a:lnTo>
                    <a:cubicBezTo>
                      <a:pt x="8948" y="5152"/>
                      <a:pt x="8633" y="5278"/>
                      <a:pt x="8318" y="5309"/>
                    </a:cubicBezTo>
                    <a:lnTo>
                      <a:pt x="8476" y="5152"/>
                    </a:lnTo>
                    <a:cubicBezTo>
                      <a:pt x="8854" y="4773"/>
                      <a:pt x="8854" y="4112"/>
                      <a:pt x="8476" y="3702"/>
                    </a:cubicBezTo>
                    <a:cubicBezTo>
                      <a:pt x="8271" y="3513"/>
                      <a:pt x="8003" y="3419"/>
                      <a:pt x="7739" y="3419"/>
                    </a:cubicBezTo>
                    <a:cubicBezTo>
                      <a:pt x="7475" y="3419"/>
                      <a:pt x="7215" y="3513"/>
                      <a:pt x="7026" y="3702"/>
                    </a:cubicBezTo>
                    <a:lnTo>
                      <a:pt x="6869" y="3860"/>
                    </a:lnTo>
                    <a:cubicBezTo>
                      <a:pt x="6900" y="3545"/>
                      <a:pt x="7026" y="3230"/>
                      <a:pt x="7247" y="3009"/>
                    </a:cubicBezTo>
                    <a:lnTo>
                      <a:pt x="8444" y="1812"/>
                    </a:lnTo>
                    <a:cubicBezTo>
                      <a:pt x="8712" y="1544"/>
                      <a:pt x="9066" y="1410"/>
                      <a:pt x="9421" y="1410"/>
                    </a:cubicBezTo>
                    <a:close/>
                    <a:moveTo>
                      <a:pt x="4128" y="6475"/>
                    </a:moveTo>
                    <a:lnTo>
                      <a:pt x="3970" y="6601"/>
                    </a:lnTo>
                    <a:cubicBezTo>
                      <a:pt x="3592" y="7010"/>
                      <a:pt x="3592" y="7672"/>
                      <a:pt x="3970" y="8081"/>
                    </a:cubicBezTo>
                    <a:cubicBezTo>
                      <a:pt x="4175" y="8270"/>
                      <a:pt x="4443" y="8365"/>
                      <a:pt x="4711" y="8365"/>
                    </a:cubicBezTo>
                    <a:cubicBezTo>
                      <a:pt x="4978" y="8365"/>
                      <a:pt x="5246" y="8270"/>
                      <a:pt x="5451" y="8081"/>
                    </a:cubicBezTo>
                    <a:lnTo>
                      <a:pt x="5577" y="7924"/>
                    </a:lnTo>
                    <a:lnTo>
                      <a:pt x="5577" y="7924"/>
                    </a:lnTo>
                    <a:cubicBezTo>
                      <a:pt x="5640" y="8270"/>
                      <a:pt x="5483" y="8586"/>
                      <a:pt x="5231" y="8838"/>
                    </a:cubicBezTo>
                    <a:lnTo>
                      <a:pt x="4065" y="10003"/>
                    </a:lnTo>
                    <a:cubicBezTo>
                      <a:pt x="3781" y="10271"/>
                      <a:pt x="3427" y="10405"/>
                      <a:pt x="3072" y="10405"/>
                    </a:cubicBezTo>
                    <a:cubicBezTo>
                      <a:pt x="2718" y="10405"/>
                      <a:pt x="2364" y="10271"/>
                      <a:pt x="2080" y="10003"/>
                    </a:cubicBezTo>
                    <a:cubicBezTo>
                      <a:pt x="1544" y="9468"/>
                      <a:pt x="1544" y="8586"/>
                      <a:pt x="2080" y="8050"/>
                    </a:cubicBezTo>
                    <a:lnTo>
                      <a:pt x="3277" y="6853"/>
                    </a:lnTo>
                    <a:cubicBezTo>
                      <a:pt x="3498" y="6601"/>
                      <a:pt x="3813" y="6506"/>
                      <a:pt x="4128" y="6475"/>
                    </a:cubicBezTo>
                    <a:close/>
                    <a:moveTo>
                      <a:pt x="9373" y="0"/>
                    </a:moveTo>
                    <a:cubicBezTo>
                      <a:pt x="8665" y="0"/>
                      <a:pt x="7956" y="268"/>
                      <a:pt x="7404" y="804"/>
                    </a:cubicBezTo>
                    <a:lnTo>
                      <a:pt x="6239" y="1970"/>
                    </a:lnTo>
                    <a:cubicBezTo>
                      <a:pt x="5451" y="2757"/>
                      <a:pt x="5199" y="3986"/>
                      <a:pt x="5640" y="4994"/>
                    </a:cubicBezTo>
                    <a:lnTo>
                      <a:pt x="5325" y="5309"/>
                    </a:lnTo>
                    <a:cubicBezTo>
                      <a:pt x="4994" y="5170"/>
                      <a:pt x="4634" y="5100"/>
                      <a:pt x="4270" y="5100"/>
                    </a:cubicBezTo>
                    <a:cubicBezTo>
                      <a:pt x="3562" y="5100"/>
                      <a:pt x="2842" y="5366"/>
                      <a:pt x="2301" y="5908"/>
                    </a:cubicBezTo>
                    <a:lnTo>
                      <a:pt x="1103" y="7105"/>
                    </a:lnTo>
                    <a:cubicBezTo>
                      <a:pt x="1" y="8144"/>
                      <a:pt x="1" y="9940"/>
                      <a:pt x="1103" y="11043"/>
                    </a:cubicBezTo>
                    <a:cubicBezTo>
                      <a:pt x="1655" y="11594"/>
                      <a:pt x="2364" y="11870"/>
                      <a:pt x="3072" y="11870"/>
                    </a:cubicBezTo>
                    <a:cubicBezTo>
                      <a:pt x="3781" y="11870"/>
                      <a:pt x="4490" y="11594"/>
                      <a:pt x="5041" y="11043"/>
                    </a:cubicBezTo>
                    <a:lnTo>
                      <a:pt x="6239" y="9846"/>
                    </a:lnTo>
                    <a:cubicBezTo>
                      <a:pt x="7026" y="9058"/>
                      <a:pt x="7247" y="7829"/>
                      <a:pt x="6806" y="6821"/>
                    </a:cubicBezTo>
                    <a:lnTo>
                      <a:pt x="7121" y="6506"/>
                    </a:lnTo>
                    <a:cubicBezTo>
                      <a:pt x="7473" y="6656"/>
                      <a:pt x="7840" y="6729"/>
                      <a:pt x="8204" y="6729"/>
                    </a:cubicBezTo>
                    <a:cubicBezTo>
                      <a:pt x="8914" y="6729"/>
                      <a:pt x="9614" y="6449"/>
                      <a:pt x="10177" y="5908"/>
                    </a:cubicBezTo>
                    <a:lnTo>
                      <a:pt x="11342" y="4742"/>
                    </a:lnTo>
                    <a:cubicBezTo>
                      <a:pt x="12445" y="3639"/>
                      <a:pt x="12445" y="1907"/>
                      <a:pt x="11342" y="804"/>
                    </a:cubicBezTo>
                    <a:cubicBezTo>
                      <a:pt x="10791" y="268"/>
                      <a:pt x="10082" y="0"/>
                      <a:pt x="93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0" name="Google Shape;9457;p73">
                <a:extLst>
                  <a:ext uri="{FF2B5EF4-FFF2-40B4-BE49-F238E27FC236}">
                    <a16:creationId xmlns:a16="http://schemas.microsoft.com/office/drawing/2014/main" id="{46A26D06-213F-952F-3590-0136A889669B}"/>
                  </a:ext>
                </a:extLst>
              </p:cNvPr>
              <p:cNvGrpSpPr/>
              <p:nvPr/>
            </p:nvGrpSpPr>
            <p:grpSpPr>
              <a:xfrm>
                <a:off x="5213987" y="4985299"/>
                <a:ext cx="503276" cy="499303"/>
                <a:chOff x="3133425" y="3955025"/>
                <a:chExt cx="297750" cy="295400"/>
              </a:xfrm>
              <a:grpFill/>
            </p:grpSpPr>
            <p:sp>
              <p:nvSpPr>
                <p:cNvPr id="183" name="Google Shape;9458;p73">
                  <a:extLst>
                    <a:ext uri="{FF2B5EF4-FFF2-40B4-BE49-F238E27FC236}">
                      <a16:creationId xmlns:a16="http://schemas.microsoft.com/office/drawing/2014/main" id="{FD8BFFE3-1449-3799-1587-512565C7CFFA}"/>
                    </a:ext>
                  </a:extLst>
                </p:cNvPr>
                <p:cNvSpPr/>
                <p:nvPr/>
              </p:nvSpPr>
              <p:spPr>
                <a:xfrm>
                  <a:off x="3133425" y="4058225"/>
                  <a:ext cx="297750" cy="19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688" extrusionOk="0">
                      <a:moveTo>
                        <a:pt x="5923" y="0"/>
                      </a:moveTo>
                      <a:cubicBezTo>
                        <a:pt x="5325" y="0"/>
                        <a:pt x="4821" y="347"/>
                        <a:pt x="4631" y="914"/>
                      </a:cubicBezTo>
                      <a:cubicBezTo>
                        <a:pt x="4505" y="1166"/>
                        <a:pt x="4505" y="1449"/>
                        <a:pt x="4568" y="1764"/>
                      </a:cubicBezTo>
                      <a:cubicBezTo>
                        <a:pt x="4884" y="1922"/>
                        <a:pt x="5199" y="2016"/>
                        <a:pt x="5577" y="2048"/>
                      </a:cubicBezTo>
                      <a:lnTo>
                        <a:pt x="5577" y="2741"/>
                      </a:lnTo>
                      <a:lnTo>
                        <a:pt x="2458" y="2741"/>
                      </a:lnTo>
                      <a:cubicBezTo>
                        <a:pt x="1859" y="2741"/>
                        <a:pt x="1418" y="3214"/>
                        <a:pt x="1418" y="3781"/>
                      </a:cubicBezTo>
                      <a:lnTo>
                        <a:pt x="1418" y="4190"/>
                      </a:lnTo>
                      <a:cubicBezTo>
                        <a:pt x="630" y="4316"/>
                        <a:pt x="0" y="5041"/>
                        <a:pt x="0" y="5891"/>
                      </a:cubicBezTo>
                      <a:cubicBezTo>
                        <a:pt x="0" y="6837"/>
                        <a:pt x="788" y="7687"/>
                        <a:pt x="1765" y="7687"/>
                      </a:cubicBezTo>
                      <a:cubicBezTo>
                        <a:pt x="2710" y="7687"/>
                        <a:pt x="3497" y="6900"/>
                        <a:pt x="3497" y="5891"/>
                      </a:cubicBezTo>
                      <a:cubicBezTo>
                        <a:pt x="3497" y="5072"/>
                        <a:pt x="2930" y="4316"/>
                        <a:pt x="2143" y="4190"/>
                      </a:cubicBezTo>
                      <a:lnTo>
                        <a:pt x="2143" y="3781"/>
                      </a:lnTo>
                      <a:cubicBezTo>
                        <a:pt x="2143" y="3592"/>
                        <a:pt x="2300" y="3434"/>
                        <a:pt x="2489" y="3434"/>
                      </a:cubicBezTo>
                      <a:lnTo>
                        <a:pt x="5608" y="3434"/>
                      </a:lnTo>
                      <a:lnTo>
                        <a:pt x="5608" y="4127"/>
                      </a:lnTo>
                      <a:cubicBezTo>
                        <a:pt x="4821" y="4285"/>
                        <a:pt x="4222" y="5009"/>
                        <a:pt x="4222" y="5860"/>
                      </a:cubicBezTo>
                      <a:cubicBezTo>
                        <a:pt x="4222" y="6805"/>
                        <a:pt x="5010" y="7656"/>
                        <a:pt x="5955" y="7656"/>
                      </a:cubicBezTo>
                      <a:cubicBezTo>
                        <a:pt x="6900" y="7656"/>
                        <a:pt x="7687" y="6868"/>
                        <a:pt x="7687" y="5860"/>
                      </a:cubicBezTo>
                      <a:cubicBezTo>
                        <a:pt x="7687" y="5041"/>
                        <a:pt x="7089" y="4285"/>
                        <a:pt x="6301" y="4127"/>
                      </a:cubicBezTo>
                      <a:lnTo>
                        <a:pt x="6301" y="3434"/>
                      </a:lnTo>
                      <a:lnTo>
                        <a:pt x="9452" y="3434"/>
                      </a:lnTo>
                      <a:cubicBezTo>
                        <a:pt x="9641" y="3434"/>
                        <a:pt x="9798" y="3592"/>
                        <a:pt x="9798" y="3781"/>
                      </a:cubicBezTo>
                      <a:lnTo>
                        <a:pt x="9798" y="4190"/>
                      </a:lnTo>
                      <a:cubicBezTo>
                        <a:pt x="9011" y="4316"/>
                        <a:pt x="8444" y="5041"/>
                        <a:pt x="8444" y="5891"/>
                      </a:cubicBezTo>
                      <a:cubicBezTo>
                        <a:pt x="8444" y="6837"/>
                        <a:pt x="9231" y="7687"/>
                        <a:pt x="10176" y="7687"/>
                      </a:cubicBezTo>
                      <a:cubicBezTo>
                        <a:pt x="11121" y="7687"/>
                        <a:pt x="11909" y="6900"/>
                        <a:pt x="11909" y="5891"/>
                      </a:cubicBezTo>
                      <a:cubicBezTo>
                        <a:pt x="11783" y="5135"/>
                        <a:pt x="11185" y="4379"/>
                        <a:pt x="10397" y="4222"/>
                      </a:cubicBezTo>
                      <a:lnTo>
                        <a:pt x="10397" y="3812"/>
                      </a:lnTo>
                      <a:cubicBezTo>
                        <a:pt x="10397" y="3245"/>
                        <a:pt x="9924" y="2804"/>
                        <a:pt x="9389" y="2804"/>
                      </a:cubicBezTo>
                      <a:lnTo>
                        <a:pt x="6238" y="2804"/>
                      </a:lnTo>
                      <a:lnTo>
                        <a:pt x="6238" y="2079"/>
                      </a:lnTo>
                      <a:cubicBezTo>
                        <a:pt x="6585" y="2048"/>
                        <a:pt x="6900" y="1922"/>
                        <a:pt x="7215" y="1827"/>
                      </a:cubicBezTo>
                      <a:cubicBezTo>
                        <a:pt x="7341" y="1418"/>
                        <a:pt x="7246" y="977"/>
                        <a:pt x="7057" y="630"/>
                      </a:cubicBezTo>
                      <a:cubicBezTo>
                        <a:pt x="6774" y="221"/>
                        <a:pt x="6396" y="0"/>
                        <a:pt x="59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4" name="Google Shape;9459;p73">
                  <a:extLst>
                    <a:ext uri="{FF2B5EF4-FFF2-40B4-BE49-F238E27FC236}">
                      <a16:creationId xmlns:a16="http://schemas.microsoft.com/office/drawing/2014/main" id="{2500AECE-EDBC-A134-58E6-E5E71D8C6441}"/>
                    </a:ext>
                  </a:extLst>
                </p:cNvPr>
                <p:cNvSpPr/>
                <p:nvPr/>
              </p:nvSpPr>
              <p:spPr>
                <a:xfrm>
                  <a:off x="3263375" y="40070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284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5" name="Google Shape;9460;p73">
                  <a:extLst>
                    <a:ext uri="{FF2B5EF4-FFF2-40B4-BE49-F238E27FC236}">
                      <a16:creationId xmlns:a16="http://schemas.microsoft.com/office/drawing/2014/main" id="{90E8B4FE-5868-90DF-6E86-BEEBB4FD70ED}"/>
                    </a:ext>
                  </a:extLst>
                </p:cNvPr>
                <p:cNvSpPr/>
                <p:nvPr/>
              </p:nvSpPr>
              <p:spPr>
                <a:xfrm>
                  <a:off x="3203525" y="3955025"/>
                  <a:ext cx="155175" cy="135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5420" extrusionOk="0">
                      <a:moveTo>
                        <a:pt x="3119" y="1"/>
                      </a:moveTo>
                      <a:cubicBezTo>
                        <a:pt x="1386" y="1"/>
                        <a:pt x="0" y="1387"/>
                        <a:pt x="0" y="3120"/>
                      </a:cubicBezTo>
                      <a:cubicBezTo>
                        <a:pt x="0" y="4002"/>
                        <a:pt x="410" y="4853"/>
                        <a:pt x="1071" y="5420"/>
                      </a:cubicBezTo>
                      <a:cubicBezTo>
                        <a:pt x="1071" y="5231"/>
                        <a:pt x="1103" y="5042"/>
                        <a:pt x="1197" y="4853"/>
                      </a:cubicBezTo>
                      <a:cubicBezTo>
                        <a:pt x="1323" y="4380"/>
                        <a:pt x="1701" y="3971"/>
                        <a:pt x="2111" y="3750"/>
                      </a:cubicBezTo>
                      <a:cubicBezTo>
                        <a:pt x="1890" y="3498"/>
                        <a:pt x="1733" y="3151"/>
                        <a:pt x="1733" y="2805"/>
                      </a:cubicBezTo>
                      <a:cubicBezTo>
                        <a:pt x="1733" y="2049"/>
                        <a:pt x="2363" y="1419"/>
                        <a:pt x="3119" y="1419"/>
                      </a:cubicBezTo>
                      <a:cubicBezTo>
                        <a:pt x="3844" y="1419"/>
                        <a:pt x="4474" y="2049"/>
                        <a:pt x="4474" y="2805"/>
                      </a:cubicBezTo>
                      <a:cubicBezTo>
                        <a:pt x="4474" y="3151"/>
                        <a:pt x="4348" y="3498"/>
                        <a:pt x="4096" y="3750"/>
                      </a:cubicBezTo>
                      <a:cubicBezTo>
                        <a:pt x="4379" y="3876"/>
                        <a:pt x="4600" y="4097"/>
                        <a:pt x="4789" y="4380"/>
                      </a:cubicBezTo>
                      <a:cubicBezTo>
                        <a:pt x="5009" y="4695"/>
                        <a:pt x="5135" y="5042"/>
                        <a:pt x="5167" y="5420"/>
                      </a:cubicBezTo>
                      <a:cubicBezTo>
                        <a:pt x="5797" y="4853"/>
                        <a:pt x="6207" y="4065"/>
                        <a:pt x="6207" y="3120"/>
                      </a:cubicBezTo>
                      <a:cubicBezTo>
                        <a:pt x="6207" y="1387"/>
                        <a:pt x="4852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1" name="Google Shape;9461;p73">
                <a:extLst>
                  <a:ext uri="{FF2B5EF4-FFF2-40B4-BE49-F238E27FC236}">
                    <a16:creationId xmlns:a16="http://schemas.microsoft.com/office/drawing/2014/main" id="{29713B8E-D722-7A61-CCCB-9F754E42D9BC}"/>
                  </a:ext>
                </a:extLst>
              </p:cNvPr>
              <p:cNvGrpSpPr/>
              <p:nvPr/>
            </p:nvGrpSpPr>
            <p:grpSpPr>
              <a:xfrm>
                <a:off x="8379176" y="3746993"/>
                <a:ext cx="500612" cy="502387"/>
                <a:chOff x="4991425" y="3234750"/>
                <a:chExt cx="296175" cy="297225"/>
              </a:xfrm>
              <a:grpFill/>
            </p:grpSpPr>
            <p:sp>
              <p:nvSpPr>
                <p:cNvPr id="177" name="Google Shape;9462;p73">
                  <a:extLst>
                    <a:ext uri="{FF2B5EF4-FFF2-40B4-BE49-F238E27FC236}">
                      <a16:creationId xmlns:a16="http://schemas.microsoft.com/office/drawing/2014/main" id="{7DDCF716-F549-DC33-E4B5-F1B54787B32C}"/>
                    </a:ext>
                  </a:extLst>
                </p:cNvPr>
                <p:cNvSpPr/>
                <p:nvPr/>
              </p:nvSpPr>
              <p:spPr>
                <a:xfrm>
                  <a:off x="5077275" y="3304450"/>
                  <a:ext cx="1221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971" extrusionOk="0">
                      <a:moveTo>
                        <a:pt x="2426" y="1"/>
                      </a:moveTo>
                      <a:cubicBezTo>
                        <a:pt x="1103" y="1"/>
                        <a:pt x="0" y="1104"/>
                        <a:pt x="0" y="2427"/>
                      </a:cubicBezTo>
                      <a:cubicBezTo>
                        <a:pt x="0" y="3025"/>
                        <a:pt x="190" y="3530"/>
                        <a:pt x="536" y="3971"/>
                      </a:cubicBezTo>
                      <a:cubicBezTo>
                        <a:pt x="820" y="3624"/>
                        <a:pt x="1103" y="3309"/>
                        <a:pt x="1481" y="3057"/>
                      </a:cubicBezTo>
                      <a:cubicBezTo>
                        <a:pt x="1261" y="2805"/>
                        <a:pt x="1103" y="2458"/>
                        <a:pt x="1103" y="2112"/>
                      </a:cubicBezTo>
                      <a:cubicBezTo>
                        <a:pt x="1103" y="1356"/>
                        <a:pt x="1733" y="726"/>
                        <a:pt x="2489" y="726"/>
                      </a:cubicBezTo>
                      <a:cubicBezTo>
                        <a:pt x="3214" y="726"/>
                        <a:pt x="3844" y="1356"/>
                        <a:pt x="3844" y="2112"/>
                      </a:cubicBezTo>
                      <a:cubicBezTo>
                        <a:pt x="3844" y="2458"/>
                        <a:pt x="3687" y="2805"/>
                        <a:pt x="3466" y="3057"/>
                      </a:cubicBezTo>
                      <a:cubicBezTo>
                        <a:pt x="3844" y="3246"/>
                        <a:pt x="4128" y="3561"/>
                        <a:pt x="4317" y="3971"/>
                      </a:cubicBezTo>
                      <a:cubicBezTo>
                        <a:pt x="4695" y="3530"/>
                        <a:pt x="4884" y="3025"/>
                        <a:pt x="4884" y="2427"/>
                      </a:cubicBezTo>
                      <a:cubicBezTo>
                        <a:pt x="4884" y="1104"/>
                        <a:pt x="3781" y="1"/>
                        <a:pt x="242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8" name="Google Shape;9463;p73">
                  <a:extLst>
                    <a:ext uri="{FF2B5EF4-FFF2-40B4-BE49-F238E27FC236}">
                      <a16:creationId xmlns:a16="http://schemas.microsoft.com/office/drawing/2014/main" id="{BEA7666D-2C1A-CA63-1785-2E06C39C750F}"/>
                    </a:ext>
                  </a:extLst>
                </p:cNvPr>
                <p:cNvSpPr/>
                <p:nvPr/>
              </p:nvSpPr>
              <p:spPr>
                <a:xfrm>
                  <a:off x="5121375" y="3339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9" name="Google Shape;9464;p73">
                  <a:extLst>
                    <a:ext uri="{FF2B5EF4-FFF2-40B4-BE49-F238E27FC236}">
                      <a16:creationId xmlns:a16="http://schemas.microsoft.com/office/drawing/2014/main" id="{75BE46AE-D5BF-3570-A5F3-3E851C508844}"/>
                    </a:ext>
                  </a:extLst>
                </p:cNvPr>
                <p:cNvSpPr/>
                <p:nvPr/>
              </p:nvSpPr>
              <p:spPr>
                <a:xfrm>
                  <a:off x="5009550" y="3234750"/>
                  <a:ext cx="259150" cy="26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0445" extrusionOk="0">
                      <a:moveTo>
                        <a:pt x="5198" y="2159"/>
                      </a:moveTo>
                      <a:cubicBezTo>
                        <a:pt x="6931" y="2159"/>
                        <a:pt x="8286" y="3514"/>
                        <a:pt x="8286" y="5246"/>
                      </a:cubicBezTo>
                      <a:cubicBezTo>
                        <a:pt x="8286" y="6916"/>
                        <a:pt x="6931" y="8365"/>
                        <a:pt x="5198" y="8365"/>
                      </a:cubicBezTo>
                      <a:cubicBezTo>
                        <a:pt x="3340" y="8365"/>
                        <a:pt x="2079" y="6822"/>
                        <a:pt x="2079" y="5246"/>
                      </a:cubicBezTo>
                      <a:cubicBezTo>
                        <a:pt x="2079" y="3514"/>
                        <a:pt x="3497" y="2159"/>
                        <a:pt x="5198" y="2159"/>
                      </a:cubicBezTo>
                      <a:close/>
                      <a:moveTo>
                        <a:pt x="5167" y="1"/>
                      </a:moveTo>
                      <a:cubicBezTo>
                        <a:pt x="5088" y="1"/>
                        <a:pt x="5009" y="17"/>
                        <a:pt x="4946" y="48"/>
                      </a:cubicBezTo>
                      <a:lnTo>
                        <a:pt x="4001" y="836"/>
                      </a:lnTo>
                      <a:lnTo>
                        <a:pt x="2773" y="678"/>
                      </a:lnTo>
                      <a:cubicBezTo>
                        <a:pt x="2756" y="675"/>
                        <a:pt x="2739" y="673"/>
                        <a:pt x="2723" y="673"/>
                      </a:cubicBezTo>
                      <a:cubicBezTo>
                        <a:pt x="2583" y="673"/>
                        <a:pt x="2454" y="786"/>
                        <a:pt x="2426" y="899"/>
                      </a:cubicBezTo>
                      <a:lnTo>
                        <a:pt x="1953" y="2033"/>
                      </a:lnTo>
                      <a:lnTo>
                        <a:pt x="819" y="2505"/>
                      </a:lnTo>
                      <a:cubicBezTo>
                        <a:pt x="662" y="2568"/>
                        <a:pt x="567" y="2694"/>
                        <a:pt x="630" y="2852"/>
                      </a:cubicBezTo>
                      <a:lnTo>
                        <a:pt x="788" y="4081"/>
                      </a:lnTo>
                      <a:lnTo>
                        <a:pt x="32" y="5026"/>
                      </a:lnTo>
                      <a:cubicBezTo>
                        <a:pt x="0" y="5183"/>
                        <a:pt x="0" y="5341"/>
                        <a:pt x="63" y="5467"/>
                      </a:cubicBezTo>
                      <a:lnTo>
                        <a:pt x="819" y="6381"/>
                      </a:lnTo>
                      <a:lnTo>
                        <a:pt x="662" y="7609"/>
                      </a:lnTo>
                      <a:cubicBezTo>
                        <a:pt x="630" y="7767"/>
                        <a:pt x="725" y="7924"/>
                        <a:pt x="851" y="7956"/>
                      </a:cubicBezTo>
                      <a:lnTo>
                        <a:pt x="1985" y="8428"/>
                      </a:lnTo>
                      <a:lnTo>
                        <a:pt x="2457" y="9594"/>
                      </a:lnTo>
                      <a:cubicBezTo>
                        <a:pt x="2536" y="9725"/>
                        <a:pt x="2637" y="9791"/>
                        <a:pt x="2741" y="9791"/>
                      </a:cubicBezTo>
                      <a:cubicBezTo>
                        <a:pt x="2762" y="9791"/>
                        <a:pt x="2783" y="9788"/>
                        <a:pt x="2804" y="9783"/>
                      </a:cubicBezTo>
                      <a:lnTo>
                        <a:pt x="4033" y="9626"/>
                      </a:lnTo>
                      <a:lnTo>
                        <a:pt x="4978" y="10382"/>
                      </a:lnTo>
                      <a:cubicBezTo>
                        <a:pt x="5072" y="10413"/>
                        <a:pt x="5104" y="10445"/>
                        <a:pt x="5167" y="10445"/>
                      </a:cubicBezTo>
                      <a:cubicBezTo>
                        <a:pt x="5261" y="10445"/>
                        <a:pt x="5324" y="10413"/>
                        <a:pt x="5387" y="10382"/>
                      </a:cubicBezTo>
                      <a:lnTo>
                        <a:pt x="6333" y="9626"/>
                      </a:lnTo>
                      <a:lnTo>
                        <a:pt x="7530" y="9783"/>
                      </a:lnTo>
                      <a:cubicBezTo>
                        <a:pt x="7687" y="9783"/>
                        <a:pt x="7876" y="9689"/>
                        <a:pt x="7908" y="9594"/>
                      </a:cubicBezTo>
                      <a:lnTo>
                        <a:pt x="8380" y="8428"/>
                      </a:lnTo>
                      <a:lnTo>
                        <a:pt x="9515" y="7956"/>
                      </a:lnTo>
                      <a:cubicBezTo>
                        <a:pt x="9672" y="7893"/>
                        <a:pt x="9735" y="7767"/>
                        <a:pt x="9704" y="7609"/>
                      </a:cubicBezTo>
                      <a:lnTo>
                        <a:pt x="9546" y="6381"/>
                      </a:lnTo>
                      <a:lnTo>
                        <a:pt x="10302" y="5467"/>
                      </a:lnTo>
                      <a:cubicBezTo>
                        <a:pt x="10365" y="5341"/>
                        <a:pt x="10365" y="5120"/>
                        <a:pt x="10302" y="5026"/>
                      </a:cubicBezTo>
                      <a:lnTo>
                        <a:pt x="9546" y="4081"/>
                      </a:lnTo>
                      <a:lnTo>
                        <a:pt x="9704" y="2852"/>
                      </a:lnTo>
                      <a:cubicBezTo>
                        <a:pt x="9735" y="2694"/>
                        <a:pt x="9641" y="2537"/>
                        <a:pt x="9515" y="2505"/>
                      </a:cubicBezTo>
                      <a:lnTo>
                        <a:pt x="8380" y="2033"/>
                      </a:lnTo>
                      <a:lnTo>
                        <a:pt x="7908" y="899"/>
                      </a:lnTo>
                      <a:cubicBezTo>
                        <a:pt x="7826" y="762"/>
                        <a:pt x="7719" y="672"/>
                        <a:pt x="7589" y="672"/>
                      </a:cubicBezTo>
                      <a:cubicBezTo>
                        <a:pt x="7570" y="672"/>
                        <a:pt x="7550" y="674"/>
                        <a:pt x="7530" y="678"/>
                      </a:cubicBezTo>
                      <a:lnTo>
                        <a:pt x="6333" y="836"/>
                      </a:lnTo>
                      <a:lnTo>
                        <a:pt x="5387" y="48"/>
                      </a:lnTo>
                      <a:cubicBezTo>
                        <a:pt x="5324" y="17"/>
                        <a:pt x="524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0" name="Google Shape;9465;p73">
                  <a:extLst>
                    <a:ext uri="{FF2B5EF4-FFF2-40B4-BE49-F238E27FC236}">
                      <a16:creationId xmlns:a16="http://schemas.microsoft.com/office/drawing/2014/main" id="{FD9C2BAC-1F53-65A3-547E-80BEFD287763}"/>
                    </a:ext>
                  </a:extLst>
                </p:cNvPr>
                <p:cNvSpPr/>
                <p:nvPr/>
              </p:nvSpPr>
              <p:spPr>
                <a:xfrm>
                  <a:off x="5105625" y="3391900"/>
                  <a:ext cx="669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87" extrusionOk="0">
                      <a:moveTo>
                        <a:pt x="1355" y="0"/>
                      </a:moveTo>
                      <a:cubicBezTo>
                        <a:pt x="725" y="0"/>
                        <a:pt x="190" y="441"/>
                        <a:pt x="1" y="977"/>
                      </a:cubicBezTo>
                      <a:cubicBezTo>
                        <a:pt x="410" y="1229"/>
                        <a:pt x="820" y="1386"/>
                        <a:pt x="1355" y="1386"/>
                      </a:cubicBezTo>
                      <a:cubicBezTo>
                        <a:pt x="1859" y="1386"/>
                        <a:pt x="2301" y="1229"/>
                        <a:pt x="2679" y="977"/>
                      </a:cubicBezTo>
                      <a:cubicBezTo>
                        <a:pt x="2521" y="410"/>
                        <a:pt x="1985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1" name="Google Shape;9466;p73">
                  <a:extLst>
                    <a:ext uri="{FF2B5EF4-FFF2-40B4-BE49-F238E27FC236}">
                      <a16:creationId xmlns:a16="http://schemas.microsoft.com/office/drawing/2014/main" id="{7D38F31B-ADC6-5FE2-9286-7D32DB9F3825}"/>
                    </a:ext>
                  </a:extLst>
                </p:cNvPr>
                <p:cNvSpPr/>
                <p:nvPr/>
              </p:nvSpPr>
              <p:spPr>
                <a:xfrm>
                  <a:off x="5192275" y="3443075"/>
                  <a:ext cx="95325" cy="8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79" extrusionOk="0">
                      <a:moveTo>
                        <a:pt x="2867" y="1"/>
                      </a:moveTo>
                      <a:cubicBezTo>
                        <a:pt x="2741" y="127"/>
                        <a:pt x="2647" y="221"/>
                        <a:pt x="2489" y="284"/>
                      </a:cubicBezTo>
                      <a:lnTo>
                        <a:pt x="1607" y="631"/>
                      </a:lnTo>
                      <a:lnTo>
                        <a:pt x="1260" y="1482"/>
                      </a:lnTo>
                      <a:cubicBezTo>
                        <a:pt x="1103" y="1891"/>
                        <a:pt x="693" y="2112"/>
                        <a:pt x="284" y="2112"/>
                      </a:cubicBezTo>
                      <a:lnTo>
                        <a:pt x="158" y="2112"/>
                      </a:lnTo>
                      <a:lnTo>
                        <a:pt x="0" y="2080"/>
                      </a:lnTo>
                      <a:lnTo>
                        <a:pt x="1166" y="3372"/>
                      </a:lnTo>
                      <a:cubicBezTo>
                        <a:pt x="1237" y="3443"/>
                        <a:pt x="1343" y="3478"/>
                        <a:pt x="1445" y="3478"/>
                      </a:cubicBezTo>
                      <a:cubicBezTo>
                        <a:pt x="1479" y="3478"/>
                        <a:pt x="1512" y="3474"/>
                        <a:pt x="1544" y="3466"/>
                      </a:cubicBezTo>
                      <a:cubicBezTo>
                        <a:pt x="1638" y="3403"/>
                        <a:pt x="1764" y="3340"/>
                        <a:pt x="1764" y="3183"/>
                      </a:cubicBezTo>
                      <a:lnTo>
                        <a:pt x="2080" y="1639"/>
                      </a:lnTo>
                      <a:lnTo>
                        <a:pt x="3497" y="1324"/>
                      </a:lnTo>
                      <a:cubicBezTo>
                        <a:pt x="3532" y="1338"/>
                        <a:pt x="3563" y="1344"/>
                        <a:pt x="3592" y="1344"/>
                      </a:cubicBezTo>
                      <a:cubicBezTo>
                        <a:pt x="3693" y="1344"/>
                        <a:pt x="3756" y="1265"/>
                        <a:pt x="3781" y="1167"/>
                      </a:cubicBezTo>
                      <a:cubicBezTo>
                        <a:pt x="3812" y="1072"/>
                        <a:pt x="3781" y="946"/>
                        <a:pt x="3686" y="820"/>
                      </a:cubicBezTo>
                      <a:lnTo>
                        <a:pt x="286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2" name="Google Shape;9467;p73">
                  <a:extLst>
                    <a:ext uri="{FF2B5EF4-FFF2-40B4-BE49-F238E27FC236}">
                      <a16:creationId xmlns:a16="http://schemas.microsoft.com/office/drawing/2014/main" id="{C30CFF7C-5A2B-7FBE-64C8-24D4C3BC6EE5}"/>
                    </a:ext>
                  </a:extLst>
                </p:cNvPr>
                <p:cNvSpPr/>
                <p:nvPr/>
              </p:nvSpPr>
              <p:spPr>
                <a:xfrm>
                  <a:off x="4991425" y="3444650"/>
                  <a:ext cx="95325" cy="8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93" extrusionOk="0">
                      <a:moveTo>
                        <a:pt x="946" y="1"/>
                      </a:moveTo>
                      <a:lnTo>
                        <a:pt x="126" y="851"/>
                      </a:lnTo>
                      <a:cubicBezTo>
                        <a:pt x="0" y="851"/>
                        <a:pt x="0" y="1009"/>
                        <a:pt x="32" y="1104"/>
                      </a:cubicBezTo>
                      <a:cubicBezTo>
                        <a:pt x="95" y="1230"/>
                        <a:pt x="158" y="1324"/>
                        <a:pt x="315" y="1356"/>
                      </a:cubicBezTo>
                      <a:lnTo>
                        <a:pt x="1733" y="1671"/>
                      </a:lnTo>
                      <a:lnTo>
                        <a:pt x="2048" y="3214"/>
                      </a:lnTo>
                      <a:cubicBezTo>
                        <a:pt x="2080" y="3309"/>
                        <a:pt x="2174" y="3435"/>
                        <a:pt x="2300" y="3466"/>
                      </a:cubicBezTo>
                      <a:cubicBezTo>
                        <a:pt x="2328" y="3485"/>
                        <a:pt x="2361" y="3492"/>
                        <a:pt x="2396" y="3492"/>
                      </a:cubicBezTo>
                      <a:cubicBezTo>
                        <a:pt x="2482" y="3492"/>
                        <a:pt x="2580" y="3448"/>
                        <a:pt x="2647" y="3403"/>
                      </a:cubicBezTo>
                      <a:lnTo>
                        <a:pt x="3813" y="2112"/>
                      </a:lnTo>
                      <a:lnTo>
                        <a:pt x="3813" y="2112"/>
                      </a:lnTo>
                      <a:lnTo>
                        <a:pt x="3624" y="2143"/>
                      </a:lnTo>
                      <a:lnTo>
                        <a:pt x="3561" y="2143"/>
                      </a:lnTo>
                      <a:cubicBezTo>
                        <a:pt x="3119" y="2143"/>
                        <a:pt x="2773" y="1891"/>
                        <a:pt x="2552" y="1513"/>
                      </a:cubicBezTo>
                      <a:lnTo>
                        <a:pt x="2206" y="631"/>
                      </a:lnTo>
                      <a:lnTo>
                        <a:pt x="1355" y="284"/>
                      </a:lnTo>
                      <a:cubicBezTo>
                        <a:pt x="1198" y="221"/>
                        <a:pt x="1072" y="127"/>
                        <a:pt x="9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2" name="Google Shape;9468;p73">
                <a:extLst>
                  <a:ext uri="{FF2B5EF4-FFF2-40B4-BE49-F238E27FC236}">
                    <a16:creationId xmlns:a16="http://schemas.microsoft.com/office/drawing/2014/main" id="{E90EB44A-D7C6-2171-5335-E08FE83EFBF0}"/>
                  </a:ext>
                </a:extLst>
              </p:cNvPr>
              <p:cNvGrpSpPr/>
              <p:nvPr/>
            </p:nvGrpSpPr>
            <p:grpSpPr>
              <a:xfrm>
                <a:off x="8379176" y="4407885"/>
                <a:ext cx="500612" cy="440694"/>
                <a:chOff x="4991425" y="3617150"/>
                <a:chExt cx="296175" cy="260725"/>
              </a:xfrm>
              <a:grpFill/>
            </p:grpSpPr>
            <p:sp>
              <p:nvSpPr>
                <p:cNvPr id="170" name="Google Shape;9469;p73">
                  <a:extLst>
                    <a:ext uri="{FF2B5EF4-FFF2-40B4-BE49-F238E27FC236}">
                      <a16:creationId xmlns:a16="http://schemas.microsoft.com/office/drawing/2014/main" id="{625380C4-2F22-7E0E-8674-594725F9B156}"/>
                    </a:ext>
                  </a:extLst>
                </p:cNvPr>
                <p:cNvSpPr/>
                <p:nvPr/>
              </p:nvSpPr>
              <p:spPr>
                <a:xfrm>
                  <a:off x="5069400" y="3738450"/>
                  <a:ext cx="1394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7" h="5577" extrusionOk="0">
                      <a:moveTo>
                        <a:pt x="2804" y="0"/>
                      </a:moveTo>
                      <a:cubicBezTo>
                        <a:pt x="1607" y="0"/>
                        <a:pt x="1450" y="725"/>
                        <a:pt x="1009" y="3308"/>
                      </a:cubicBezTo>
                      <a:cubicBezTo>
                        <a:pt x="946" y="3749"/>
                        <a:pt x="851" y="4285"/>
                        <a:pt x="757" y="4883"/>
                      </a:cubicBezTo>
                      <a:lnTo>
                        <a:pt x="347" y="4883"/>
                      </a:lnTo>
                      <a:cubicBezTo>
                        <a:pt x="158" y="4883"/>
                        <a:pt x="0" y="5041"/>
                        <a:pt x="0" y="5230"/>
                      </a:cubicBezTo>
                      <a:cubicBezTo>
                        <a:pt x="0" y="5419"/>
                        <a:pt x="158" y="5576"/>
                        <a:pt x="347" y="5576"/>
                      </a:cubicBezTo>
                      <a:lnTo>
                        <a:pt x="5230" y="5576"/>
                      </a:lnTo>
                      <a:cubicBezTo>
                        <a:pt x="5419" y="5545"/>
                        <a:pt x="5577" y="5387"/>
                        <a:pt x="5577" y="5198"/>
                      </a:cubicBezTo>
                      <a:cubicBezTo>
                        <a:pt x="5577" y="5009"/>
                        <a:pt x="5419" y="4852"/>
                        <a:pt x="5230" y="4852"/>
                      </a:cubicBezTo>
                      <a:lnTo>
                        <a:pt x="4852" y="4852"/>
                      </a:lnTo>
                      <a:cubicBezTo>
                        <a:pt x="4726" y="4253"/>
                        <a:pt x="4632" y="3749"/>
                        <a:pt x="4569" y="3277"/>
                      </a:cubicBezTo>
                      <a:cubicBezTo>
                        <a:pt x="4128" y="756"/>
                        <a:pt x="3970" y="0"/>
                        <a:pt x="28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1" name="Google Shape;9470;p73">
                  <a:extLst>
                    <a:ext uri="{FF2B5EF4-FFF2-40B4-BE49-F238E27FC236}">
                      <a16:creationId xmlns:a16="http://schemas.microsoft.com/office/drawing/2014/main" id="{B5761FDF-D88C-C6D7-84CD-250C8944E9A8}"/>
                    </a:ext>
                  </a:extLst>
                </p:cNvPr>
                <p:cNvSpPr/>
                <p:nvPr/>
              </p:nvSpPr>
              <p:spPr>
                <a:xfrm>
                  <a:off x="5200150" y="3617150"/>
                  <a:ext cx="693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73" extrusionOk="0">
                      <a:moveTo>
                        <a:pt x="1386" y="0"/>
                      </a:moveTo>
                      <a:cubicBezTo>
                        <a:pt x="630" y="0"/>
                        <a:pt x="0" y="630"/>
                        <a:pt x="0" y="1387"/>
                      </a:cubicBezTo>
                      <a:cubicBezTo>
                        <a:pt x="0" y="2111"/>
                        <a:pt x="630" y="2773"/>
                        <a:pt x="1386" y="2773"/>
                      </a:cubicBezTo>
                      <a:cubicBezTo>
                        <a:pt x="2143" y="2773"/>
                        <a:pt x="2773" y="2111"/>
                        <a:pt x="2773" y="1387"/>
                      </a:cubicBezTo>
                      <a:cubicBezTo>
                        <a:pt x="2773" y="630"/>
                        <a:pt x="2143" y="0"/>
                        <a:pt x="13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2" name="Google Shape;9471;p73">
                  <a:extLst>
                    <a:ext uri="{FF2B5EF4-FFF2-40B4-BE49-F238E27FC236}">
                      <a16:creationId xmlns:a16="http://schemas.microsoft.com/office/drawing/2014/main" id="{46092741-057D-E35A-F6C6-E4E40A8D4716}"/>
                    </a:ext>
                  </a:extLst>
                </p:cNvPr>
                <p:cNvSpPr/>
                <p:nvPr/>
              </p:nvSpPr>
              <p:spPr>
                <a:xfrm>
                  <a:off x="5009550" y="3617150"/>
                  <a:ext cx="685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73" extrusionOk="0">
                      <a:moveTo>
                        <a:pt x="1355" y="0"/>
                      </a:moveTo>
                      <a:cubicBezTo>
                        <a:pt x="599" y="0"/>
                        <a:pt x="0" y="630"/>
                        <a:pt x="0" y="1387"/>
                      </a:cubicBezTo>
                      <a:cubicBezTo>
                        <a:pt x="0" y="2143"/>
                        <a:pt x="599" y="2773"/>
                        <a:pt x="1355" y="2773"/>
                      </a:cubicBezTo>
                      <a:cubicBezTo>
                        <a:pt x="2111" y="2773"/>
                        <a:pt x="2741" y="2143"/>
                        <a:pt x="2741" y="1387"/>
                      </a:cubicBezTo>
                      <a:cubicBezTo>
                        <a:pt x="2741" y="630"/>
                        <a:pt x="2111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3" name="Google Shape;9472;p73">
                  <a:extLst>
                    <a:ext uri="{FF2B5EF4-FFF2-40B4-BE49-F238E27FC236}">
                      <a16:creationId xmlns:a16="http://schemas.microsoft.com/office/drawing/2014/main" id="{5D9758B2-F007-E37B-B6AE-C5B8D9B05A9D}"/>
                    </a:ext>
                  </a:extLst>
                </p:cNvPr>
                <p:cNvSpPr/>
                <p:nvPr/>
              </p:nvSpPr>
              <p:spPr>
                <a:xfrm>
                  <a:off x="4991425" y="3686450"/>
                  <a:ext cx="10477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081" extrusionOk="0">
                      <a:moveTo>
                        <a:pt x="568" y="1"/>
                      </a:moveTo>
                      <a:cubicBezTo>
                        <a:pt x="252" y="347"/>
                        <a:pt x="0" y="851"/>
                        <a:pt x="0" y="1356"/>
                      </a:cubicBezTo>
                      <a:lnTo>
                        <a:pt x="0" y="1734"/>
                      </a:lnTo>
                      <a:cubicBezTo>
                        <a:pt x="0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33" y="2080"/>
                        <a:pt x="4191" y="1923"/>
                        <a:pt x="4191" y="1734"/>
                      </a:cubicBezTo>
                      <a:lnTo>
                        <a:pt x="4191" y="1356"/>
                      </a:lnTo>
                      <a:cubicBezTo>
                        <a:pt x="4191" y="820"/>
                        <a:pt x="3970" y="347"/>
                        <a:pt x="3624" y="1"/>
                      </a:cubicBezTo>
                      <a:cubicBezTo>
                        <a:pt x="3245" y="410"/>
                        <a:pt x="2678" y="694"/>
                        <a:pt x="2080" y="694"/>
                      </a:cubicBezTo>
                      <a:cubicBezTo>
                        <a:pt x="1513" y="694"/>
                        <a:pt x="946" y="410"/>
                        <a:pt x="56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4" name="Google Shape;9473;p73">
                  <a:extLst>
                    <a:ext uri="{FF2B5EF4-FFF2-40B4-BE49-F238E27FC236}">
                      <a16:creationId xmlns:a16="http://schemas.microsoft.com/office/drawing/2014/main" id="{27005682-EBB2-3F8E-6933-27466BD23B2E}"/>
                    </a:ext>
                  </a:extLst>
                </p:cNvPr>
                <p:cNvSpPr/>
                <p:nvPr/>
              </p:nvSpPr>
              <p:spPr>
                <a:xfrm>
                  <a:off x="5183600" y="3686450"/>
                  <a:ext cx="1040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081" extrusionOk="0">
                      <a:moveTo>
                        <a:pt x="536" y="1"/>
                      </a:moveTo>
                      <a:cubicBezTo>
                        <a:pt x="221" y="347"/>
                        <a:pt x="1" y="851"/>
                        <a:pt x="1" y="1356"/>
                      </a:cubicBezTo>
                      <a:lnTo>
                        <a:pt x="1" y="1702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02" y="2080"/>
                        <a:pt x="4159" y="1923"/>
                        <a:pt x="4159" y="1702"/>
                      </a:cubicBezTo>
                      <a:lnTo>
                        <a:pt x="4159" y="1356"/>
                      </a:lnTo>
                      <a:cubicBezTo>
                        <a:pt x="4159" y="820"/>
                        <a:pt x="3970" y="347"/>
                        <a:pt x="3624" y="1"/>
                      </a:cubicBezTo>
                      <a:cubicBezTo>
                        <a:pt x="3214" y="410"/>
                        <a:pt x="2679" y="694"/>
                        <a:pt x="2080" y="694"/>
                      </a:cubicBezTo>
                      <a:cubicBezTo>
                        <a:pt x="1450" y="694"/>
                        <a:pt x="946" y="410"/>
                        <a:pt x="53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5" name="Google Shape;9474;p73">
                  <a:extLst>
                    <a:ext uri="{FF2B5EF4-FFF2-40B4-BE49-F238E27FC236}">
                      <a16:creationId xmlns:a16="http://schemas.microsoft.com/office/drawing/2014/main" id="{53121CAE-656E-73FB-AABD-6CFA480D2FDB}"/>
                    </a:ext>
                  </a:extLst>
                </p:cNvPr>
                <p:cNvSpPr/>
                <p:nvPr/>
              </p:nvSpPr>
              <p:spPr>
                <a:xfrm>
                  <a:off x="5187550" y="3755775"/>
                  <a:ext cx="1000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2112" extrusionOk="0">
                      <a:moveTo>
                        <a:pt x="0" y="0"/>
                      </a:moveTo>
                      <a:cubicBezTo>
                        <a:pt x="189" y="567"/>
                        <a:pt x="315" y="1229"/>
                        <a:pt x="473" y="2111"/>
                      </a:cubicBezTo>
                      <a:lnTo>
                        <a:pt x="3655" y="2111"/>
                      </a:lnTo>
                      <a:cubicBezTo>
                        <a:pt x="3844" y="2111"/>
                        <a:pt x="4001" y="1954"/>
                        <a:pt x="4001" y="1733"/>
                      </a:cubicBezTo>
                      <a:lnTo>
                        <a:pt x="4001" y="378"/>
                      </a:lnTo>
                      <a:cubicBezTo>
                        <a:pt x="3970" y="158"/>
                        <a:pt x="3844" y="0"/>
                        <a:pt x="36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6" name="Google Shape;9475;p73">
                  <a:extLst>
                    <a:ext uri="{FF2B5EF4-FFF2-40B4-BE49-F238E27FC236}">
                      <a16:creationId xmlns:a16="http://schemas.microsoft.com/office/drawing/2014/main" id="{6E07E698-DF78-806F-18FE-F6A9E519C7B5}"/>
                    </a:ext>
                  </a:extLst>
                </p:cNvPr>
                <p:cNvSpPr/>
                <p:nvPr/>
              </p:nvSpPr>
              <p:spPr>
                <a:xfrm>
                  <a:off x="4991425" y="3755775"/>
                  <a:ext cx="1008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4" h="2080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54"/>
                        <a:pt x="158" y="2080"/>
                        <a:pt x="347" y="2080"/>
                      </a:cubicBezTo>
                      <a:lnTo>
                        <a:pt x="3561" y="2080"/>
                      </a:lnTo>
                      <a:cubicBezTo>
                        <a:pt x="3718" y="1229"/>
                        <a:pt x="3813" y="567"/>
                        <a:pt x="40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3" name="Google Shape;9476;p73">
                <a:extLst>
                  <a:ext uri="{FF2B5EF4-FFF2-40B4-BE49-F238E27FC236}">
                    <a16:creationId xmlns:a16="http://schemas.microsoft.com/office/drawing/2014/main" id="{795B9EA9-93CA-EDD4-634A-D72D8AD9B26F}"/>
                  </a:ext>
                </a:extLst>
              </p:cNvPr>
              <p:cNvGrpSpPr/>
              <p:nvPr/>
            </p:nvGrpSpPr>
            <p:grpSpPr>
              <a:xfrm>
                <a:off x="8489677" y="4985299"/>
                <a:ext cx="279612" cy="499303"/>
                <a:chOff x="5056800" y="3962900"/>
                <a:chExt cx="165425" cy="295400"/>
              </a:xfrm>
              <a:grpFill/>
            </p:grpSpPr>
            <p:sp>
              <p:nvSpPr>
                <p:cNvPr id="167" name="Google Shape;9477;p73">
                  <a:extLst>
                    <a:ext uri="{FF2B5EF4-FFF2-40B4-BE49-F238E27FC236}">
                      <a16:creationId xmlns:a16="http://schemas.microsoft.com/office/drawing/2014/main" id="{2173DAB0-69B9-5F2D-20A6-E6F4CB197DC8}"/>
                    </a:ext>
                  </a:extLst>
                </p:cNvPr>
                <p:cNvSpPr/>
                <p:nvPr/>
              </p:nvSpPr>
              <p:spPr>
                <a:xfrm>
                  <a:off x="5155250" y="4042450"/>
                  <a:ext cx="6697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4192" extrusionOk="0">
                      <a:moveTo>
                        <a:pt x="0" y="1"/>
                      </a:moveTo>
                      <a:lnTo>
                        <a:pt x="505" y="3467"/>
                      </a:lnTo>
                      <a:lnTo>
                        <a:pt x="1103" y="4065"/>
                      </a:lnTo>
                      <a:cubicBezTo>
                        <a:pt x="1166" y="4128"/>
                        <a:pt x="1261" y="4191"/>
                        <a:pt x="1324" y="4191"/>
                      </a:cubicBezTo>
                      <a:lnTo>
                        <a:pt x="2300" y="4191"/>
                      </a:lnTo>
                      <a:cubicBezTo>
                        <a:pt x="2521" y="4191"/>
                        <a:pt x="2678" y="4034"/>
                        <a:pt x="2678" y="3813"/>
                      </a:cubicBezTo>
                      <a:lnTo>
                        <a:pt x="2678" y="2805"/>
                      </a:lnTo>
                      <a:cubicBezTo>
                        <a:pt x="2678" y="2710"/>
                        <a:pt x="2615" y="2616"/>
                        <a:pt x="2552" y="2553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8" name="Google Shape;9478;p73">
                  <a:extLst>
                    <a:ext uri="{FF2B5EF4-FFF2-40B4-BE49-F238E27FC236}">
                      <a16:creationId xmlns:a16="http://schemas.microsoft.com/office/drawing/2014/main" id="{403E3684-75F0-20FF-29D7-FE1D504C24A3}"/>
                    </a:ext>
                  </a:extLst>
                </p:cNvPr>
                <p:cNvSpPr/>
                <p:nvPr/>
              </p:nvSpPr>
              <p:spPr>
                <a:xfrm>
                  <a:off x="5065450" y="3962900"/>
                  <a:ext cx="8825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0" h="2081" extrusionOk="0">
                      <a:moveTo>
                        <a:pt x="347" y="1"/>
                      </a:moveTo>
                      <a:cubicBezTo>
                        <a:pt x="221" y="1"/>
                        <a:pt x="158" y="33"/>
                        <a:pt x="64" y="159"/>
                      </a:cubicBezTo>
                      <a:cubicBezTo>
                        <a:pt x="1" y="222"/>
                        <a:pt x="1" y="348"/>
                        <a:pt x="32" y="474"/>
                      </a:cubicBezTo>
                      <a:lnTo>
                        <a:pt x="568" y="2080"/>
                      </a:lnTo>
                      <a:lnTo>
                        <a:pt x="2931" y="2080"/>
                      </a:lnTo>
                      <a:lnTo>
                        <a:pt x="3498" y="474"/>
                      </a:lnTo>
                      <a:cubicBezTo>
                        <a:pt x="3529" y="348"/>
                        <a:pt x="3498" y="222"/>
                        <a:pt x="3466" y="159"/>
                      </a:cubicBezTo>
                      <a:cubicBezTo>
                        <a:pt x="3340" y="64"/>
                        <a:pt x="3214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9" name="Google Shape;9479;p73">
                  <a:extLst>
                    <a:ext uri="{FF2B5EF4-FFF2-40B4-BE49-F238E27FC236}">
                      <a16:creationId xmlns:a16="http://schemas.microsoft.com/office/drawing/2014/main" id="{9160C263-8E78-4638-81EB-27FBC006E0EB}"/>
                    </a:ext>
                  </a:extLst>
                </p:cNvPr>
                <p:cNvSpPr/>
                <p:nvPr/>
              </p:nvSpPr>
              <p:spPr>
                <a:xfrm>
                  <a:off x="5056800" y="4032225"/>
                  <a:ext cx="104000" cy="22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9043" extrusionOk="0">
                      <a:moveTo>
                        <a:pt x="977" y="0"/>
                      </a:moveTo>
                      <a:lnTo>
                        <a:pt x="0" y="6553"/>
                      </a:lnTo>
                      <a:cubicBezTo>
                        <a:pt x="0" y="6648"/>
                        <a:pt x="0" y="6742"/>
                        <a:pt x="63" y="6837"/>
                      </a:cubicBezTo>
                      <a:lnTo>
                        <a:pt x="1796" y="8916"/>
                      </a:lnTo>
                      <a:cubicBezTo>
                        <a:pt x="1859" y="9011"/>
                        <a:pt x="1954" y="9042"/>
                        <a:pt x="2080" y="9042"/>
                      </a:cubicBezTo>
                      <a:cubicBezTo>
                        <a:pt x="2174" y="9042"/>
                        <a:pt x="2269" y="9011"/>
                        <a:pt x="2332" y="8916"/>
                      </a:cubicBezTo>
                      <a:lnTo>
                        <a:pt x="4065" y="6837"/>
                      </a:lnTo>
                      <a:cubicBezTo>
                        <a:pt x="4159" y="6742"/>
                        <a:pt x="4159" y="6679"/>
                        <a:pt x="4159" y="6553"/>
                      </a:cubicBezTo>
                      <a:lnTo>
                        <a:pt x="318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4" name="Google Shape;9480;p73">
                <a:extLst>
                  <a:ext uri="{FF2B5EF4-FFF2-40B4-BE49-F238E27FC236}">
                    <a16:creationId xmlns:a16="http://schemas.microsoft.com/office/drawing/2014/main" id="{EBB98B41-DEA0-164F-725A-8D5BB330F74C}"/>
                  </a:ext>
                </a:extLst>
              </p:cNvPr>
              <p:cNvGrpSpPr/>
              <p:nvPr/>
            </p:nvGrpSpPr>
            <p:grpSpPr>
              <a:xfrm>
                <a:off x="10279035" y="4985321"/>
                <a:ext cx="501923" cy="499261"/>
                <a:chOff x="6168925" y="3936925"/>
                <a:chExt cx="296950" cy="295375"/>
              </a:xfrm>
              <a:grpFill/>
            </p:grpSpPr>
            <p:sp>
              <p:nvSpPr>
                <p:cNvPr id="161" name="Google Shape;9481;p73">
                  <a:extLst>
                    <a:ext uri="{FF2B5EF4-FFF2-40B4-BE49-F238E27FC236}">
                      <a16:creationId xmlns:a16="http://schemas.microsoft.com/office/drawing/2014/main" id="{81C40EC9-2CC6-B40F-6417-78BC78907BBE}"/>
                    </a:ext>
                  </a:extLst>
                </p:cNvPr>
                <p:cNvSpPr/>
                <p:nvPr/>
              </p:nvSpPr>
              <p:spPr>
                <a:xfrm>
                  <a:off x="6220900" y="4164550"/>
                  <a:ext cx="18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cubicBezTo>
                        <a:pt x="568" y="725"/>
                        <a:pt x="725" y="567"/>
                        <a:pt x="725" y="347"/>
                      </a:cubicBez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2" name="Google Shape;9482;p73">
                  <a:extLst>
                    <a:ext uri="{FF2B5EF4-FFF2-40B4-BE49-F238E27FC236}">
                      <a16:creationId xmlns:a16="http://schemas.microsoft.com/office/drawing/2014/main" id="{781BAAE4-E6A7-1C93-8E45-1DF92B3F37E7}"/>
                    </a:ext>
                  </a:extLst>
                </p:cNvPr>
                <p:cNvSpPr/>
                <p:nvPr/>
              </p:nvSpPr>
              <p:spPr>
                <a:xfrm>
                  <a:off x="6168925" y="3972375"/>
                  <a:ext cx="227650" cy="25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6" h="10397" extrusionOk="0">
                      <a:moveTo>
                        <a:pt x="3115" y="2135"/>
                      </a:moveTo>
                      <a:cubicBezTo>
                        <a:pt x="3206" y="2135"/>
                        <a:pt x="3293" y="2158"/>
                        <a:pt x="3340" y="2205"/>
                      </a:cubicBezTo>
                      <a:cubicBezTo>
                        <a:pt x="3466" y="2331"/>
                        <a:pt x="3466" y="2583"/>
                        <a:pt x="3340" y="2678"/>
                      </a:cubicBezTo>
                      <a:lnTo>
                        <a:pt x="2930" y="3119"/>
                      </a:lnTo>
                      <a:lnTo>
                        <a:pt x="3340" y="3560"/>
                      </a:lnTo>
                      <a:cubicBezTo>
                        <a:pt x="3466" y="3686"/>
                        <a:pt x="3466" y="3907"/>
                        <a:pt x="3340" y="4033"/>
                      </a:cubicBezTo>
                      <a:cubicBezTo>
                        <a:pt x="3293" y="4096"/>
                        <a:pt x="3206" y="4127"/>
                        <a:pt x="3115" y="4127"/>
                      </a:cubicBezTo>
                      <a:cubicBezTo>
                        <a:pt x="3025" y="4127"/>
                        <a:pt x="2930" y="4096"/>
                        <a:pt x="2867" y="4033"/>
                      </a:cubicBezTo>
                      <a:lnTo>
                        <a:pt x="2458" y="3592"/>
                      </a:lnTo>
                      <a:lnTo>
                        <a:pt x="2017" y="4033"/>
                      </a:lnTo>
                      <a:cubicBezTo>
                        <a:pt x="1954" y="4096"/>
                        <a:pt x="1867" y="4127"/>
                        <a:pt x="1780" y="4127"/>
                      </a:cubicBezTo>
                      <a:cubicBezTo>
                        <a:pt x="1694" y="4127"/>
                        <a:pt x="1607" y="4096"/>
                        <a:pt x="1544" y="4033"/>
                      </a:cubicBezTo>
                      <a:cubicBezTo>
                        <a:pt x="1418" y="3907"/>
                        <a:pt x="1418" y="3686"/>
                        <a:pt x="1544" y="3560"/>
                      </a:cubicBezTo>
                      <a:lnTo>
                        <a:pt x="1985" y="3119"/>
                      </a:lnTo>
                      <a:lnTo>
                        <a:pt x="1544" y="2678"/>
                      </a:lnTo>
                      <a:cubicBezTo>
                        <a:pt x="1418" y="2583"/>
                        <a:pt x="1418" y="2331"/>
                        <a:pt x="1544" y="2205"/>
                      </a:cubicBezTo>
                      <a:cubicBezTo>
                        <a:pt x="1591" y="2158"/>
                        <a:pt x="1678" y="2135"/>
                        <a:pt x="1769" y="2135"/>
                      </a:cubicBezTo>
                      <a:cubicBezTo>
                        <a:pt x="1859" y="2135"/>
                        <a:pt x="1954" y="2158"/>
                        <a:pt x="2017" y="2205"/>
                      </a:cubicBezTo>
                      <a:lnTo>
                        <a:pt x="2458" y="2646"/>
                      </a:lnTo>
                      <a:lnTo>
                        <a:pt x="2867" y="2205"/>
                      </a:lnTo>
                      <a:cubicBezTo>
                        <a:pt x="2930" y="2158"/>
                        <a:pt x="3025" y="2135"/>
                        <a:pt x="3115" y="2135"/>
                      </a:cubicBezTo>
                      <a:close/>
                      <a:moveTo>
                        <a:pt x="6727" y="2079"/>
                      </a:moveTo>
                      <a:cubicBezTo>
                        <a:pt x="6813" y="2079"/>
                        <a:pt x="6900" y="2111"/>
                        <a:pt x="6963" y="2174"/>
                      </a:cubicBezTo>
                      <a:lnTo>
                        <a:pt x="7688" y="2898"/>
                      </a:lnTo>
                      <a:cubicBezTo>
                        <a:pt x="7719" y="2993"/>
                        <a:pt x="7719" y="3245"/>
                        <a:pt x="7593" y="3371"/>
                      </a:cubicBezTo>
                      <a:cubicBezTo>
                        <a:pt x="7546" y="3418"/>
                        <a:pt x="7459" y="3442"/>
                        <a:pt x="7369" y="3442"/>
                      </a:cubicBezTo>
                      <a:cubicBezTo>
                        <a:pt x="7278" y="3442"/>
                        <a:pt x="7183" y="3418"/>
                        <a:pt x="7120" y="3371"/>
                      </a:cubicBezTo>
                      <a:lnTo>
                        <a:pt x="7026" y="3245"/>
                      </a:lnTo>
                      <a:lnTo>
                        <a:pt x="7026" y="4505"/>
                      </a:lnTo>
                      <a:cubicBezTo>
                        <a:pt x="7026" y="5104"/>
                        <a:pt x="6553" y="5513"/>
                        <a:pt x="5986" y="5513"/>
                      </a:cubicBezTo>
                      <a:lnTo>
                        <a:pt x="3151" y="5513"/>
                      </a:lnTo>
                      <a:cubicBezTo>
                        <a:pt x="2962" y="5513"/>
                        <a:pt x="2804" y="5671"/>
                        <a:pt x="2804" y="5891"/>
                      </a:cubicBezTo>
                      <a:lnTo>
                        <a:pt x="2804" y="7026"/>
                      </a:lnTo>
                      <a:cubicBezTo>
                        <a:pt x="3182" y="7183"/>
                        <a:pt x="3497" y="7530"/>
                        <a:pt x="3497" y="8002"/>
                      </a:cubicBezTo>
                      <a:cubicBezTo>
                        <a:pt x="3497" y="8601"/>
                        <a:pt x="3025" y="9042"/>
                        <a:pt x="2489" y="9042"/>
                      </a:cubicBezTo>
                      <a:cubicBezTo>
                        <a:pt x="1922" y="9042"/>
                        <a:pt x="1450" y="8569"/>
                        <a:pt x="1450" y="8002"/>
                      </a:cubicBezTo>
                      <a:cubicBezTo>
                        <a:pt x="1450" y="7561"/>
                        <a:pt x="1733" y="7183"/>
                        <a:pt x="2174" y="7026"/>
                      </a:cubicBezTo>
                      <a:lnTo>
                        <a:pt x="2174" y="5891"/>
                      </a:lnTo>
                      <a:cubicBezTo>
                        <a:pt x="2174" y="5293"/>
                        <a:pt x="2647" y="4852"/>
                        <a:pt x="3182" y="4852"/>
                      </a:cubicBezTo>
                      <a:lnTo>
                        <a:pt x="6018" y="4852"/>
                      </a:lnTo>
                      <a:cubicBezTo>
                        <a:pt x="6207" y="4852"/>
                        <a:pt x="6364" y="4694"/>
                        <a:pt x="6364" y="4505"/>
                      </a:cubicBezTo>
                      <a:lnTo>
                        <a:pt x="6364" y="3245"/>
                      </a:lnTo>
                      <a:lnTo>
                        <a:pt x="6270" y="3371"/>
                      </a:lnTo>
                      <a:cubicBezTo>
                        <a:pt x="6207" y="3418"/>
                        <a:pt x="6120" y="3442"/>
                        <a:pt x="6034" y="3442"/>
                      </a:cubicBezTo>
                      <a:cubicBezTo>
                        <a:pt x="5947" y="3442"/>
                        <a:pt x="5860" y="3418"/>
                        <a:pt x="5797" y="3371"/>
                      </a:cubicBezTo>
                      <a:cubicBezTo>
                        <a:pt x="5671" y="3245"/>
                        <a:pt x="5671" y="2993"/>
                        <a:pt x="5797" y="2898"/>
                      </a:cubicBezTo>
                      <a:lnTo>
                        <a:pt x="6490" y="2174"/>
                      </a:lnTo>
                      <a:cubicBezTo>
                        <a:pt x="6553" y="2111"/>
                        <a:pt x="6640" y="2079"/>
                        <a:pt x="6727" y="2079"/>
                      </a:cubicBezTo>
                      <a:close/>
                      <a:moveTo>
                        <a:pt x="7369" y="7057"/>
                      </a:moveTo>
                      <a:cubicBezTo>
                        <a:pt x="7459" y="7057"/>
                        <a:pt x="7546" y="7089"/>
                        <a:pt x="7593" y="7152"/>
                      </a:cubicBezTo>
                      <a:cubicBezTo>
                        <a:pt x="7719" y="7246"/>
                        <a:pt x="7719" y="7498"/>
                        <a:pt x="7593" y="7624"/>
                      </a:cubicBezTo>
                      <a:lnTo>
                        <a:pt x="7183" y="8034"/>
                      </a:lnTo>
                      <a:lnTo>
                        <a:pt x="7593" y="8475"/>
                      </a:lnTo>
                      <a:cubicBezTo>
                        <a:pt x="7719" y="8601"/>
                        <a:pt x="7719" y="8821"/>
                        <a:pt x="7593" y="8947"/>
                      </a:cubicBezTo>
                      <a:cubicBezTo>
                        <a:pt x="7546" y="9010"/>
                        <a:pt x="7459" y="9042"/>
                        <a:pt x="7369" y="9042"/>
                      </a:cubicBezTo>
                      <a:cubicBezTo>
                        <a:pt x="7278" y="9042"/>
                        <a:pt x="7183" y="9010"/>
                        <a:pt x="7120" y="8947"/>
                      </a:cubicBezTo>
                      <a:lnTo>
                        <a:pt x="6711" y="8506"/>
                      </a:lnTo>
                      <a:lnTo>
                        <a:pt x="6270" y="8947"/>
                      </a:lnTo>
                      <a:cubicBezTo>
                        <a:pt x="6207" y="9010"/>
                        <a:pt x="6120" y="9042"/>
                        <a:pt x="6034" y="9042"/>
                      </a:cubicBezTo>
                      <a:cubicBezTo>
                        <a:pt x="5947" y="9042"/>
                        <a:pt x="5860" y="9010"/>
                        <a:pt x="5797" y="8947"/>
                      </a:cubicBezTo>
                      <a:cubicBezTo>
                        <a:pt x="5671" y="8821"/>
                        <a:pt x="5671" y="8601"/>
                        <a:pt x="5797" y="8475"/>
                      </a:cubicBezTo>
                      <a:lnTo>
                        <a:pt x="6207" y="8034"/>
                      </a:lnTo>
                      <a:lnTo>
                        <a:pt x="5797" y="7624"/>
                      </a:lnTo>
                      <a:cubicBezTo>
                        <a:pt x="5671" y="7498"/>
                        <a:pt x="5671" y="7246"/>
                        <a:pt x="5797" y="7152"/>
                      </a:cubicBezTo>
                      <a:cubicBezTo>
                        <a:pt x="5845" y="7089"/>
                        <a:pt x="5931" y="7057"/>
                        <a:pt x="6022" y="7057"/>
                      </a:cubicBezTo>
                      <a:cubicBezTo>
                        <a:pt x="6112" y="7057"/>
                        <a:pt x="6207" y="7089"/>
                        <a:pt x="6270" y="7152"/>
                      </a:cubicBezTo>
                      <a:lnTo>
                        <a:pt x="6711" y="7561"/>
                      </a:lnTo>
                      <a:lnTo>
                        <a:pt x="7120" y="7152"/>
                      </a:lnTo>
                      <a:cubicBezTo>
                        <a:pt x="7183" y="7089"/>
                        <a:pt x="7278" y="7057"/>
                        <a:pt x="7369" y="7057"/>
                      </a:cubicBezTo>
                      <a:close/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9388"/>
                      </a:lnTo>
                      <a:cubicBezTo>
                        <a:pt x="0" y="9987"/>
                        <a:pt x="473" y="10397"/>
                        <a:pt x="1040" y="10397"/>
                      </a:cubicBezTo>
                      <a:lnTo>
                        <a:pt x="8003" y="10397"/>
                      </a:lnTo>
                      <a:cubicBezTo>
                        <a:pt x="8601" y="10397"/>
                        <a:pt x="9011" y="9924"/>
                        <a:pt x="9011" y="9388"/>
                      </a:cubicBezTo>
                      <a:lnTo>
                        <a:pt x="9011" y="1040"/>
                      </a:lnTo>
                      <a:cubicBezTo>
                        <a:pt x="9105" y="473"/>
                        <a:pt x="8633" y="0"/>
                        <a:pt x="8034" y="0"/>
                      </a:cubicBezTo>
                      <a:lnTo>
                        <a:pt x="7341" y="0"/>
                      </a:lnTo>
                      <a:cubicBezTo>
                        <a:pt x="7341" y="756"/>
                        <a:pt x="6711" y="1386"/>
                        <a:pt x="5955" y="1386"/>
                      </a:cubicBezTo>
                      <a:lnTo>
                        <a:pt x="3119" y="1386"/>
                      </a:lnTo>
                      <a:cubicBezTo>
                        <a:pt x="2363" y="1386"/>
                        <a:pt x="1733" y="756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3" name="Google Shape;9483;p73">
                  <a:extLst>
                    <a:ext uri="{FF2B5EF4-FFF2-40B4-BE49-F238E27FC236}">
                      <a16:creationId xmlns:a16="http://schemas.microsoft.com/office/drawing/2014/main" id="{1C115C4D-59D4-FAAA-A3A9-05B2E06557AC}"/>
                    </a:ext>
                  </a:extLst>
                </p:cNvPr>
                <p:cNvSpPr/>
                <p:nvPr/>
              </p:nvSpPr>
              <p:spPr>
                <a:xfrm>
                  <a:off x="6228775" y="3936925"/>
                  <a:ext cx="106350" cy="5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143" extrusionOk="0">
                      <a:moveTo>
                        <a:pt x="2143" y="0"/>
                      </a:moveTo>
                      <a:cubicBezTo>
                        <a:pt x="1860" y="0"/>
                        <a:pt x="1576" y="221"/>
                        <a:pt x="1450" y="473"/>
                      </a:cubicBezTo>
                      <a:lnTo>
                        <a:pt x="1387" y="725"/>
                      </a:lnTo>
                      <a:lnTo>
                        <a:pt x="725" y="725"/>
                      </a:lnTo>
                      <a:cubicBezTo>
                        <a:pt x="316" y="725"/>
                        <a:pt x="1" y="1040"/>
                        <a:pt x="1" y="1418"/>
                      </a:cubicBezTo>
                      <a:cubicBezTo>
                        <a:pt x="1" y="1828"/>
                        <a:pt x="316" y="2143"/>
                        <a:pt x="725" y="2143"/>
                      </a:cubicBezTo>
                      <a:lnTo>
                        <a:pt x="3561" y="2143"/>
                      </a:lnTo>
                      <a:cubicBezTo>
                        <a:pt x="3939" y="2143"/>
                        <a:pt x="4254" y="1828"/>
                        <a:pt x="4254" y="1418"/>
                      </a:cubicBezTo>
                      <a:cubicBezTo>
                        <a:pt x="4254" y="1040"/>
                        <a:pt x="3939" y="725"/>
                        <a:pt x="3561" y="725"/>
                      </a:cubicBezTo>
                      <a:lnTo>
                        <a:pt x="2868" y="725"/>
                      </a:lnTo>
                      <a:lnTo>
                        <a:pt x="2805" y="473"/>
                      </a:lnTo>
                      <a:cubicBezTo>
                        <a:pt x="2710" y="221"/>
                        <a:pt x="2458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4" name="Google Shape;9484;p73">
                  <a:extLst>
                    <a:ext uri="{FF2B5EF4-FFF2-40B4-BE49-F238E27FC236}">
                      <a16:creationId xmlns:a16="http://schemas.microsoft.com/office/drawing/2014/main" id="{E4691F59-5807-1ED0-0CD0-CCF8C410EE84}"/>
                    </a:ext>
                  </a:extLst>
                </p:cNvPr>
                <p:cNvSpPr/>
                <p:nvPr/>
              </p:nvSpPr>
              <p:spPr>
                <a:xfrm>
                  <a:off x="6412300" y="4059000"/>
                  <a:ext cx="52000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223" extrusionOk="0">
                      <a:moveTo>
                        <a:pt x="0" y="1"/>
                      </a:moveTo>
                      <a:lnTo>
                        <a:pt x="0" y="4222"/>
                      </a:lnTo>
                      <a:lnTo>
                        <a:pt x="32" y="4222"/>
                      </a:lnTo>
                      <a:cubicBezTo>
                        <a:pt x="315" y="4002"/>
                        <a:pt x="662" y="3876"/>
                        <a:pt x="1072" y="3876"/>
                      </a:cubicBezTo>
                      <a:cubicBezTo>
                        <a:pt x="1450" y="3876"/>
                        <a:pt x="1796" y="4002"/>
                        <a:pt x="2080" y="4222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5" name="Google Shape;9485;p73">
                  <a:extLst>
                    <a:ext uri="{FF2B5EF4-FFF2-40B4-BE49-F238E27FC236}">
                      <a16:creationId xmlns:a16="http://schemas.microsoft.com/office/drawing/2014/main" id="{6942F207-29C8-0B5E-CCA1-5638CB0410EF}"/>
                    </a:ext>
                  </a:extLst>
                </p:cNvPr>
                <p:cNvSpPr/>
                <p:nvPr/>
              </p:nvSpPr>
              <p:spPr>
                <a:xfrm>
                  <a:off x="6413875" y="4007025"/>
                  <a:ext cx="5200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1387" extrusionOk="0"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2080" y="1386"/>
                      </a:lnTo>
                      <a:lnTo>
                        <a:pt x="2080" y="1040"/>
                      </a:lnTo>
                      <a:cubicBezTo>
                        <a:pt x="2048" y="473"/>
                        <a:pt x="1576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6" name="Google Shape;9486;p73">
                  <a:extLst>
                    <a:ext uri="{FF2B5EF4-FFF2-40B4-BE49-F238E27FC236}">
                      <a16:creationId xmlns:a16="http://schemas.microsoft.com/office/drawing/2014/main" id="{CBBE6B51-333E-6D53-927E-FB54FB3714C2}"/>
                    </a:ext>
                  </a:extLst>
                </p:cNvPr>
                <p:cNvSpPr/>
                <p:nvPr/>
              </p:nvSpPr>
              <p:spPr>
                <a:xfrm>
                  <a:off x="6417800" y="4173200"/>
                  <a:ext cx="43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1734" extrusionOk="0">
                      <a:moveTo>
                        <a:pt x="883" y="1"/>
                      </a:moveTo>
                      <a:cubicBezTo>
                        <a:pt x="537" y="1"/>
                        <a:pt x="190" y="221"/>
                        <a:pt x="1" y="442"/>
                      </a:cubicBezTo>
                      <a:lnTo>
                        <a:pt x="568" y="1545"/>
                      </a:lnTo>
                      <a:cubicBezTo>
                        <a:pt x="600" y="1671"/>
                        <a:pt x="757" y="1734"/>
                        <a:pt x="883" y="1734"/>
                      </a:cubicBezTo>
                      <a:cubicBezTo>
                        <a:pt x="978" y="1734"/>
                        <a:pt x="1104" y="1671"/>
                        <a:pt x="1198" y="1545"/>
                      </a:cubicBezTo>
                      <a:lnTo>
                        <a:pt x="1734" y="442"/>
                      </a:lnTo>
                      <a:cubicBezTo>
                        <a:pt x="1545" y="158"/>
                        <a:pt x="1230" y="1"/>
                        <a:pt x="8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5" name="Google Shape;9487;p73">
                <a:extLst>
                  <a:ext uri="{FF2B5EF4-FFF2-40B4-BE49-F238E27FC236}">
                    <a16:creationId xmlns:a16="http://schemas.microsoft.com/office/drawing/2014/main" id="{1A8FD5A8-4CAE-9DAF-DF6A-56528C25E6FF}"/>
                  </a:ext>
                </a:extLst>
              </p:cNvPr>
              <p:cNvGrpSpPr/>
              <p:nvPr/>
            </p:nvGrpSpPr>
            <p:grpSpPr>
              <a:xfrm>
                <a:off x="2672075" y="3748558"/>
                <a:ext cx="497908" cy="499261"/>
                <a:chOff x="1674750" y="3254050"/>
                <a:chExt cx="294575" cy="295375"/>
              </a:xfrm>
              <a:grpFill/>
            </p:grpSpPr>
            <p:sp>
              <p:nvSpPr>
                <p:cNvPr id="158" name="Google Shape;9488;p73">
                  <a:extLst>
                    <a:ext uri="{FF2B5EF4-FFF2-40B4-BE49-F238E27FC236}">
                      <a16:creationId xmlns:a16="http://schemas.microsoft.com/office/drawing/2014/main" id="{1569F7EC-51B2-3B35-AA21-F6883BC3CA37}"/>
                    </a:ext>
                  </a:extLst>
                </p:cNvPr>
                <p:cNvSpPr/>
                <p:nvPr/>
              </p:nvSpPr>
              <p:spPr>
                <a:xfrm>
                  <a:off x="1691275" y="3351700"/>
                  <a:ext cx="278050" cy="1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09" extrusionOk="0">
                      <a:moveTo>
                        <a:pt x="10535" y="0"/>
                      </a:moveTo>
                      <a:cubicBezTo>
                        <a:pt x="10489" y="0"/>
                        <a:pt x="10442" y="10"/>
                        <a:pt x="10397" y="33"/>
                      </a:cubicBezTo>
                      <a:cubicBezTo>
                        <a:pt x="10208" y="64"/>
                        <a:pt x="10114" y="253"/>
                        <a:pt x="10177" y="474"/>
                      </a:cubicBezTo>
                      <a:cubicBezTo>
                        <a:pt x="10334" y="978"/>
                        <a:pt x="10429" y="1482"/>
                        <a:pt x="10429" y="1986"/>
                      </a:cubicBezTo>
                      <a:cubicBezTo>
                        <a:pt x="10429" y="4885"/>
                        <a:pt x="8066" y="7247"/>
                        <a:pt x="5199" y="7247"/>
                      </a:cubicBezTo>
                      <a:cubicBezTo>
                        <a:pt x="3561" y="7247"/>
                        <a:pt x="2017" y="6397"/>
                        <a:pt x="1072" y="5137"/>
                      </a:cubicBezTo>
                      <a:lnTo>
                        <a:pt x="1733" y="5137"/>
                      </a:lnTo>
                      <a:cubicBezTo>
                        <a:pt x="1922" y="5137"/>
                        <a:pt x="2080" y="4979"/>
                        <a:pt x="2080" y="4790"/>
                      </a:cubicBezTo>
                      <a:cubicBezTo>
                        <a:pt x="2080" y="4601"/>
                        <a:pt x="1922" y="4443"/>
                        <a:pt x="1733" y="4443"/>
                      </a:cubicBezTo>
                      <a:lnTo>
                        <a:pt x="347" y="4443"/>
                      </a:lnTo>
                      <a:cubicBezTo>
                        <a:pt x="158" y="4443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47" y="6523"/>
                      </a:cubicBezTo>
                      <a:cubicBezTo>
                        <a:pt x="536" y="6523"/>
                        <a:pt x="694" y="6365"/>
                        <a:pt x="694" y="6176"/>
                      </a:cubicBezTo>
                      <a:lnTo>
                        <a:pt x="694" y="5767"/>
                      </a:lnTo>
                      <a:cubicBezTo>
                        <a:pt x="1796" y="7090"/>
                        <a:pt x="3466" y="7909"/>
                        <a:pt x="5199" y="7909"/>
                      </a:cubicBezTo>
                      <a:cubicBezTo>
                        <a:pt x="8412" y="7909"/>
                        <a:pt x="11122" y="5231"/>
                        <a:pt x="11122" y="1986"/>
                      </a:cubicBezTo>
                      <a:cubicBezTo>
                        <a:pt x="11122" y="1419"/>
                        <a:pt x="10996" y="820"/>
                        <a:pt x="10838" y="222"/>
                      </a:cubicBezTo>
                      <a:cubicBezTo>
                        <a:pt x="10814" y="102"/>
                        <a:pt x="10681" y="0"/>
                        <a:pt x="105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59" name="Google Shape;9489;p73">
                  <a:extLst>
                    <a:ext uri="{FF2B5EF4-FFF2-40B4-BE49-F238E27FC236}">
                      <a16:creationId xmlns:a16="http://schemas.microsoft.com/office/drawing/2014/main" id="{4BF3E1D9-CFB2-1D3E-3A97-9CF626BB0173}"/>
                    </a:ext>
                  </a:extLst>
                </p:cNvPr>
                <p:cNvSpPr/>
                <p:nvPr/>
              </p:nvSpPr>
              <p:spPr>
                <a:xfrm>
                  <a:off x="1674750" y="3254050"/>
                  <a:ext cx="277250" cy="1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90" h="7916" extrusionOk="0">
                      <a:moveTo>
                        <a:pt x="5891" y="1"/>
                      </a:moveTo>
                      <a:cubicBezTo>
                        <a:pt x="2678" y="1"/>
                        <a:pt x="0" y="2679"/>
                        <a:pt x="0" y="5892"/>
                      </a:cubicBezTo>
                      <a:cubicBezTo>
                        <a:pt x="0" y="6491"/>
                        <a:pt x="126" y="7089"/>
                        <a:pt x="284" y="7656"/>
                      </a:cubicBezTo>
                      <a:cubicBezTo>
                        <a:pt x="310" y="7842"/>
                        <a:pt x="448" y="7916"/>
                        <a:pt x="604" y="7916"/>
                      </a:cubicBezTo>
                      <a:cubicBezTo>
                        <a:pt x="633" y="7916"/>
                        <a:pt x="663" y="7913"/>
                        <a:pt x="693" y="7908"/>
                      </a:cubicBezTo>
                      <a:cubicBezTo>
                        <a:pt x="882" y="7877"/>
                        <a:pt x="977" y="7656"/>
                        <a:pt x="945" y="7467"/>
                      </a:cubicBezTo>
                      <a:cubicBezTo>
                        <a:pt x="788" y="6963"/>
                        <a:pt x="662" y="6459"/>
                        <a:pt x="662" y="5892"/>
                      </a:cubicBezTo>
                      <a:cubicBezTo>
                        <a:pt x="662" y="3025"/>
                        <a:pt x="3025" y="662"/>
                        <a:pt x="5891" y="662"/>
                      </a:cubicBezTo>
                      <a:cubicBezTo>
                        <a:pt x="7561" y="662"/>
                        <a:pt x="9105" y="1481"/>
                        <a:pt x="10050" y="2742"/>
                      </a:cubicBezTo>
                      <a:lnTo>
                        <a:pt x="9357" y="2742"/>
                      </a:lnTo>
                      <a:cubicBezTo>
                        <a:pt x="9168" y="2742"/>
                        <a:pt x="9010" y="2899"/>
                        <a:pt x="9010" y="3088"/>
                      </a:cubicBezTo>
                      <a:cubicBezTo>
                        <a:pt x="9010" y="3309"/>
                        <a:pt x="9168" y="3466"/>
                        <a:pt x="9357" y="3466"/>
                      </a:cubicBezTo>
                      <a:lnTo>
                        <a:pt x="10743" y="3466"/>
                      </a:lnTo>
                      <a:cubicBezTo>
                        <a:pt x="10932" y="3466"/>
                        <a:pt x="11090" y="3309"/>
                        <a:pt x="11090" y="3088"/>
                      </a:cubicBezTo>
                      <a:lnTo>
                        <a:pt x="11090" y="1733"/>
                      </a:lnTo>
                      <a:cubicBezTo>
                        <a:pt x="11090" y="1513"/>
                        <a:pt x="10932" y="1355"/>
                        <a:pt x="10743" y="1355"/>
                      </a:cubicBezTo>
                      <a:cubicBezTo>
                        <a:pt x="10554" y="1355"/>
                        <a:pt x="10397" y="1513"/>
                        <a:pt x="10397" y="1733"/>
                      </a:cubicBezTo>
                      <a:lnTo>
                        <a:pt x="10397" y="2111"/>
                      </a:lnTo>
                      <a:cubicBezTo>
                        <a:pt x="9294" y="820"/>
                        <a:pt x="7624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0" name="Google Shape;9490;p73">
                  <a:extLst>
                    <a:ext uri="{FF2B5EF4-FFF2-40B4-BE49-F238E27FC236}">
                      <a16:creationId xmlns:a16="http://schemas.microsoft.com/office/drawing/2014/main" id="{CE164DEA-7238-9C45-A763-E68A9C07D6DA}"/>
                    </a:ext>
                  </a:extLst>
                </p:cNvPr>
                <p:cNvSpPr/>
                <p:nvPr/>
              </p:nvSpPr>
              <p:spPr>
                <a:xfrm>
                  <a:off x="1727500" y="3306825"/>
                  <a:ext cx="189075" cy="1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3" h="7562" extrusionOk="0">
                      <a:moveTo>
                        <a:pt x="3750" y="2048"/>
                      </a:moveTo>
                      <a:cubicBezTo>
                        <a:pt x="3939" y="2048"/>
                        <a:pt x="4097" y="2206"/>
                        <a:pt x="4097" y="2426"/>
                      </a:cubicBezTo>
                      <a:lnTo>
                        <a:pt x="4097" y="3435"/>
                      </a:lnTo>
                      <a:lnTo>
                        <a:pt x="4475" y="3435"/>
                      </a:lnTo>
                      <a:cubicBezTo>
                        <a:pt x="4664" y="3435"/>
                        <a:pt x="4821" y="3592"/>
                        <a:pt x="4821" y="3781"/>
                      </a:cubicBezTo>
                      <a:cubicBezTo>
                        <a:pt x="4821" y="4002"/>
                        <a:pt x="4664" y="4159"/>
                        <a:pt x="4475" y="4159"/>
                      </a:cubicBezTo>
                      <a:lnTo>
                        <a:pt x="3750" y="4159"/>
                      </a:lnTo>
                      <a:cubicBezTo>
                        <a:pt x="3561" y="4159"/>
                        <a:pt x="3403" y="4002"/>
                        <a:pt x="3403" y="3781"/>
                      </a:cubicBezTo>
                      <a:lnTo>
                        <a:pt x="3403" y="2426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3435" y="0"/>
                      </a:moveTo>
                      <a:cubicBezTo>
                        <a:pt x="2647" y="95"/>
                        <a:pt x="1923" y="410"/>
                        <a:pt x="1356" y="883"/>
                      </a:cubicBezTo>
                      <a:lnTo>
                        <a:pt x="2049" y="1576"/>
                      </a:lnTo>
                      <a:cubicBezTo>
                        <a:pt x="2175" y="1702"/>
                        <a:pt x="2175" y="1954"/>
                        <a:pt x="2049" y="2048"/>
                      </a:cubicBezTo>
                      <a:cubicBezTo>
                        <a:pt x="1986" y="2111"/>
                        <a:pt x="1899" y="2143"/>
                        <a:pt x="1812" y="2143"/>
                      </a:cubicBezTo>
                      <a:cubicBezTo>
                        <a:pt x="1726" y="2143"/>
                        <a:pt x="1639" y="2111"/>
                        <a:pt x="1576" y="2048"/>
                      </a:cubicBezTo>
                      <a:lnTo>
                        <a:pt x="883" y="1355"/>
                      </a:lnTo>
                      <a:cubicBezTo>
                        <a:pt x="410" y="1922"/>
                        <a:pt x="95" y="2647"/>
                        <a:pt x="1" y="3435"/>
                      </a:cubicBezTo>
                      <a:lnTo>
                        <a:pt x="1041" y="3435"/>
                      </a:lnTo>
                      <a:cubicBezTo>
                        <a:pt x="1230" y="3435"/>
                        <a:pt x="1387" y="3592"/>
                        <a:pt x="1387" y="3781"/>
                      </a:cubicBezTo>
                      <a:cubicBezTo>
                        <a:pt x="1387" y="3970"/>
                        <a:pt x="1230" y="4128"/>
                        <a:pt x="1041" y="4128"/>
                      </a:cubicBezTo>
                      <a:lnTo>
                        <a:pt x="1" y="4128"/>
                      </a:lnTo>
                      <a:cubicBezTo>
                        <a:pt x="95" y="4915"/>
                        <a:pt x="410" y="5640"/>
                        <a:pt x="883" y="6238"/>
                      </a:cubicBezTo>
                      <a:lnTo>
                        <a:pt x="1576" y="5514"/>
                      </a:lnTo>
                      <a:cubicBezTo>
                        <a:pt x="1639" y="5451"/>
                        <a:pt x="1734" y="5419"/>
                        <a:pt x="1824" y="5419"/>
                      </a:cubicBezTo>
                      <a:cubicBezTo>
                        <a:pt x="1915" y="5419"/>
                        <a:pt x="2001" y="5451"/>
                        <a:pt x="2049" y="5514"/>
                      </a:cubicBezTo>
                      <a:cubicBezTo>
                        <a:pt x="2175" y="5640"/>
                        <a:pt x="2175" y="5860"/>
                        <a:pt x="2049" y="5986"/>
                      </a:cubicBezTo>
                      <a:lnTo>
                        <a:pt x="1356" y="6711"/>
                      </a:lnTo>
                      <a:cubicBezTo>
                        <a:pt x="1923" y="7184"/>
                        <a:pt x="2647" y="7499"/>
                        <a:pt x="3435" y="7562"/>
                      </a:cubicBezTo>
                      <a:lnTo>
                        <a:pt x="3435" y="6553"/>
                      </a:lnTo>
                      <a:cubicBezTo>
                        <a:pt x="3435" y="6333"/>
                        <a:pt x="3592" y="6175"/>
                        <a:pt x="3781" y="6175"/>
                      </a:cubicBezTo>
                      <a:cubicBezTo>
                        <a:pt x="4002" y="6175"/>
                        <a:pt x="4160" y="6333"/>
                        <a:pt x="4160" y="6553"/>
                      </a:cubicBezTo>
                      <a:lnTo>
                        <a:pt x="4160" y="7562"/>
                      </a:lnTo>
                      <a:cubicBezTo>
                        <a:pt x="4947" y="7499"/>
                        <a:pt x="5640" y="7184"/>
                        <a:pt x="6239" y="6711"/>
                      </a:cubicBezTo>
                      <a:lnTo>
                        <a:pt x="5514" y="5986"/>
                      </a:lnTo>
                      <a:cubicBezTo>
                        <a:pt x="5420" y="5860"/>
                        <a:pt x="5420" y="5640"/>
                        <a:pt x="5514" y="5514"/>
                      </a:cubicBezTo>
                      <a:cubicBezTo>
                        <a:pt x="5577" y="5451"/>
                        <a:pt x="5672" y="5419"/>
                        <a:pt x="5762" y="5419"/>
                      </a:cubicBezTo>
                      <a:cubicBezTo>
                        <a:pt x="5853" y="5419"/>
                        <a:pt x="5940" y="5451"/>
                        <a:pt x="5987" y="5514"/>
                      </a:cubicBezTo>
                      <a:lnTo>
                        <a:pt x="6711" y="6238"/>
                      </a:lnTo>
                      <a:cubicBezTo>
                        <a:pt x="7184" y="5640"/>
                        <a:pt x="7499" y="4915"/>
                        <a:pt x="7562" y="4128"/>
                      </a:cubicBezTo>
                      <a:lnTo>
                        <a:pt x="6554" y="4128"/>
                      </a:lnTo>
                      <a:cubicBezTo>
                        <a:pt x="6365" y="4128"/>
                        <a:pt x="6207" y="3970"/>
                        <a:pt x="6207" y="3781"/>
                      </a:cubicBezTo>
                      <a:cubicBezTo>
                        <a:pt x="6207" y="3592"/>
                        <a:pt x="6365" y="3435"/>
                        <a:pt x="6554" y="3435"/>
                      </a:cubicBezTo>
                      <a:lnTo>
                        <a:pt x="7562" y="3435"/>
                      </a:lnTo>
                      <a:cubicBezTo>
                        <a:pt x="7499" y="2647"/>
                        <a:pt x="7184" y="1922"/>
                        <a:pt x="6711" y="1355"/>
                      </a:cubicBezTo>
                      <a:lnTo>
                        <a:pt x="5987" y="2048"/>
                      </a:lnTo>
                      <a:cubicBezTo>
                        <a:pt x="5940" y="2111"/>
                        <a:pt x="5853" y="2143"/>
                        <a:pt x="5762" y="2143"/>
                      </a:cubicBezTo>
                      <a:cubicBezTo>
                        <a:pt x="5672" y="2143"/>
                        <a:pt x="5577" y="2111"/>
                        <a:pt x="5514" y="2048"/>
                      </a:cubicBezTo>
                      <a:cubicBezTo>
                        <a:pt x="5420" y="1922"/>
                        <a:pt x="5420" y="1702"/>
                        <a:pt x="5514" y="1576"/>
                      </a:cubicBezTo>
                      <a:lnTo>
                        <a:pt x="6239" y="883"/>
                      </a:lnTo>
                      <a:cubicBezTo>
                        <a:pt x="5640" y="410"/>
                        <a:pt x="4947" y="95"/>
                        <a:pt x="4160" y="0"/>
                      </a:cubicBezTo>
                      <a:lnTo>
                        <a:pt x="4160" y="1040"/>
                      </a:lnTo>
                      <a:cubicBezTo>
                        <a:pt x="4160" y="1229"/>
                        <a:pt x="4002" y="1387"/>
                        <a:pt x="3781" y="1387"/>
                      </a:cubicBezTo>
                      <a:cubicBezTo>
                        <a:pt x="3592" y="1387"/>
                        <a:pt x="3435" y="1229"/>
                        <a:pt x="3435" y="1040"/>
                      </a:cubicBezTo>
                      <a:lnTo>
                        <a:pt x="343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6" name="Google Shape;9491;p73">
                <a:extLst>
                  <a:ext uri="{FF2B5EF4-FFF2-40B4-BE49-F238E27FC236}">
                    <a16:creationId xmlns:a16="http://schemas.microsoft.com/office/drawing/2014/main" id="{24392DCA-27A2-1D6E-B8DC-BF3E17E72D0C}"/>
                  </a:ext>
                </a:extLst>
              </p:cNvPr>
              <p:cNvGrpSpPr/>
              <p:nvPr/>
            </p:nvGrpSpPr>
            <p:grpSpPr>
              <a:xfrm>
                <a:off x="2692697" y="4378602"/>
                <a:ext cx="456666" cy="499261"/>
                <a:chOff x="1687350" y="3618725"/>
                <a:chExt cx="270175" cy="295375"/>
              </a:xfrm>
              <a:grpFill/>
            </p:grpSpPr>
            <p:sp>
              <p:nvSpPr>
                <p:cNvPr id="155" name="Google Shape;9492;p73">
                  <a:extLst>
                    <a:ext uri="{FF2B5EF4-FFF2-40B4-BE49-F238E27FC236}">
                      <a16:creationId xmlns:a16="http://schemas.microsoft.com/office/drawing/2014/main" id="{678C2674-DD51-D945-F6B8-D4B0E9026C00}"/>
                    </a:ext>
                  </a:extLst>
                </p:cNvPr>
                <p:cNvSpPr/>
                <p:nvPr/>
              </p:nvSpPr>
              <p:spPr>
                <a:xfrm>
                  <a:off x="1829900" y="3808550"/>
                  <a:ext cx="181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418" extrusionOk="0">
                      <a:moveTo>
                        <a:pt x="1" y="0"/>
                      </a:moveTo>
                      <a:lnTo>
                        <a:pt x="1" y="1418"/>
                      </a:lnTo>
                      <a:lnTo>
                        <a:pt x="379" y="1418"/>
                      </a:lnTo>
                      <a:cubicBezTo>
                        <a:pt x="568" y="1418"/>
                        <a:pt x="725" y="1260"/>
                        <a:pt x="725" y="1040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56" name="Google Shape;9493;p73">
                  <a:extLst>
                    <a:ext uri="{FF2B5EF4-FFF2-40B4-BE49-F238E27FC236}">
                      <a16:creationId xmlns:a16="http://schemas.microsoft.com/office/drawing/2014/main" id="{3C9D19FA-A4FE-3D71-C3ED-6ABECCCBC581}"/>
                    </a:ext>
                  </a:extLst>
                </p:cNvPr>
                <p:cNvSpPr/>
                <p:nvPr/>
              </p:nvSpPr>
              <p:spPr>
                <a:xfrm>
                  <a:off x="1795250" y="3755775"/>
                  <a:ext cx="1812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418" extrusionOk="0">
                      <a:moveTo>
                        <a:pt x="378" y="0"/>
                      </a:moveTo>
                      <a:cubicBezTo>
                        <a:pt x="189" y="0"/>
                        <a:pt x="0" y="158"/>
                        <a:pt x="0" y="378"/>
                      </a:cubicBezTo>
                      <a:lnTo>
                        <a:pt x="0" y="1071"/>
                      </a:lnTo>
                      <a:cubicBezTo>
                        <a:pt x="0" y="1260"/>
                        <a:pt x="189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57" name="Google Shape;9494;p73">
                  <a:extLst>
                    <a:ext uri="{FF2B5EF4-FFF2-40B4-BE49-F238E27FC236}">
                      <a16:creationId xmlns:a16="http://schemas.microsoft.com/office/drawing/2014/main" id="{3DF39935-1336-1A8D-B4E1-F77EF35F47AC}"/>
                    </a:ext>
                  </a:extLst>
                </p:cNvPr>
                <p:cNvSpPr/>
                <p:nvPr/>
              </p:nvSpPr>
              <p:spPr>
                <a:xfrm>
                  <a:off x="1687350" y="3618725"/>
                  <a:ext cx="2701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7" h="11815" extrusionOk="0">
                      <a:moveTo>
                        <a:pt x="6459" y="662"/>
                      </a:moveTo>
                      <a:cubicBezTo>
                        <a:pt x="6868" y="662"/>
                        <a:pt x="7183" y="977"/>
                        <a:pt x="7183" y="1355"/>
                      </a:cubicBezTo>
                      <a:cubicBezTo>
                        <a:pt x="7183" y="1765"/>
                        <a:pt x="6868" y="2080"/>
                        <a:pt x="6459" y="2080"/>
                      </a:cubicBezTo>
                      <a:lnTo>
                        <a:pt x="6459" y="1702"/>
                      </a:lnTo>
                      <a:cubicBezTo>
                        <a:pt x="6459" y="1513"/>
                        <a:pt x="6301" y="1355"/>
                        <a:pt x="6112" y="1355"/>
                      </a:cubicBezTo>
                      <a:lnTo>
                        <a:pt x="4726" y="1355"/>
                      </a:lnTo>
                      <a:cubicBezTo>
                        <a:pt x="4537" y="1355"/>
                        <a:pt x="4379" y="1513"/>
                        <a:pt x="4379" y="1702"/>
                      </a:cubicBezTo>
                      <a:lnTo>
                        <a:pt x="4379" y="2080"/>
                      </a:lnTo>
                      <a:cubicBezTo>
                        <a:pt x="3970" y="2017"/>
                        <a:pt x="3655" y="1702"/>
                        <a:pt x="3655" y="1355"/>
                      </a:cubicBezTo>
                      <a:cubicBezTo>
                        <a:pt x="3655" y="977"/>
                        <a:pt x="3970" y="662"/>
                        <a:pt x="4379" y="662"/>
                      </a:cubicBezTo>
                      <a:close/>
                      <a:moveTo>
                        <a:pt x="5387" y="4128"/>
                      </a:moveTo>
                      <a:cubicBezTo>
                        <a:pt x="5608" y="4128"/>
                        <a:pt x="5766" y="4285"/>
                        <a:pt x="5766" y="4474"/>
                      </a:cubicBezTo>
                      <a:lnTo>
                        <a:pt x="5766" y="4821"/>
                      </a:lnTo>
                      <a:lnTo>
                        <a:pt x="6112" y="4821"/>
                      </a:lnTo>
                      <a:cubicBezTo>
                        <a:pt x="6711" y="4821"/>
                        <a:pt x="7120" y="5293"/>
                        <a:pt x="7120" y="5860"/>
                      </a:cubicBezTo>
                      <a:cubicBezTo>
                        <a:pt x="7120" y="6049"/>
                        <a:pt x="6963" y="6207"/>
                        <a:pt x="6774" y="6207"/>
                      </a:cubicBezTo>
                      <a:cubicBezTo>
                        <a:pt x="6585" y="6207"/>
                        <a:pt x="6427" y="6049"/>
                        <a:pt x="6427" y="5860"/>
                      </a:cubicBezTo>
                      <a:cubicBezTo>
                        <a:pt x="6427" y="5640"/>
                        <a:pt x="6270" y="5482"/>
                        <a:pt x="6081" y="5482"/>
                      </a:cubicBezTo>
                      <a:lnTo>
                        <a:pt x="5703" y="5482"/>
                      </a:lnTo>
                      <a:lnTo>
                        <a:pt x="5703" y="6868"/>
                      </a:lnTo>
                      <a:lnTo>
                        <a:pt x="6081" y="6868"/>
                      </a:lnTo>
                      <a:cubicBezTo>
                        <a:pt x="6648" y="6868"/>
                        <a:pt x="7089" y="7341"/>
                        <a:pt x="7089" y="7908"/>
                      </a:cubicBezTo>
                      <a:lnTo>
                        <a:pt x="7089" y="8601"/>
                      </a:lnTo>
                      <a:cubicBezTo>
                        <a:pt x="7089" y="9200"/>
                        <a:pt x="6616" y="9641"/>
                        <a:pt x="6081" y="9641"/>
                      </a:cubicBezTo>
                      <a:lnTo>
                        <a:pt x="5703" y="9641"/>
                      </a:lnTo>
                      <a:lnTo>
                        <a:pt x="5703" y="9987"/>
                      </a:lnTo>
                      <a:cubicBezTo>
                        <a:pt x="5703" y="10176"/>
                        <a:pt x="5545" y="10334"/>
                        <a:pt x="5356" y="10334"/>
                      </a:cubicBezTo>
                      <a:cubicBezTo>
                        <a:pt x="5167" y="10334"/>
                        <a:pt x="5009" y="10176"/>
                        <a:pt x="5009" y="9987"/>
                      </a:cubicBezTo>
                      <a:lnTo>
                        <a:pt x="5009" y="9704"/>
                      </a:lnTo>
                      <a:lnTo>
                        <a:pt x="4631" y="9704"/>
                      </a:lnTo>
                      <a:cubicBezTo>
                        <a:pt x="4064" y="9704"/>
                        <a:pt x="3623" y="9231"/>
                        <a:pt x="3623" y="8664"/>
                      </a:cubicBezTo>
                      <a:cubicBezTo>
                        <a:pt x="3623" y="8475"/>
                        <a:pt x="3781" y="8318"/>
                        <a:pt x="3970" y="8318"/>
                      </a:cubicBezTo>
                      <a:cubicBezTo>
                        <a:pt x="4159" y="8318"/>
                        <a:pt x="4316" y="8475"/>
                        <a:pt x="4316" y="8664"/>
                      </a:cubicBezTo>
                      <a:cubicBezTo>
                        <a:pt x="4316" y="8885"/>
                        <a:pt x="4505" y="9042"/>
                        <a:pt x="4694" y="9042"/>
                      </a:cubicBezTo>
                      <a:lnTo>
                        <a:pt x="5041" y="9042"/>
                      </a:lnTo>
                      <a:lnTo>
                        <a:pt x="5041" y="7625"/>
                      </a:lnTo>
                      <a:lnTo>
                        <a:pt x="4694" y="7625"/>
                      </a:lnTo>
                      <a:lnTo>
                        <a:pt x="4694" y="7593"/>
                      </a:lnTo>
                      <a:cubicBezTo>
                        <a:pt x="4096" y="7593"/>
                        <a:pt x="3655" y="7120"/>
                        <a:pt x="3655" y="6553"/>
                      </a:cubicBezTo>
                      <a:lnTo>
                        <a:pt x="3655" y="5860"/>
                      </a:lnTo>
                      <a:cubicBezTo>
                        <a:pt x="3655" y="5262"/>
                        <a:pt x="4127" y="4821"/>
                        <a:pt x="4694" y="4821"/>
                      </a:cubicBezTo>
                      <a:lnTo>
                        <a:pt x="5041" y="4821"/>
                      </a:lnTo>
                      <a:lnTo>
                        <a:pt x="5041" y="4474"/>
                      </a:lnTo>
                      <a:cubicBezTo>
                        <a:pt x="5041" y="4285"/>
                        <a:pt x="5198" y="4128"/>
                        <a:pt x="5387" y="4128"/>
                      </a:cubicBezTo>
                      <a:close/>
                      <a:moveTo>
                        <a:pt x="4379" y="0"/>
                      </a:moveTo>
                      <a:cubicBezTo>
                        <a:pt x="3623" y="0"/>
                        <a:pt x="2993" y="662"/>
                        <a:pt x="2993" y="1387"/>
                      </a:cubicBezTo>
                      <a:cubicBezTo>
                        <a:pt x="2993" y="2143"/>
                        <a:pt x="3623" y="2773"/>
                        <a:pt x="4379" y="2773"/>
                      </a:cubicBezTo>
                      <a:lnTo>
                        <a:pt x="4379" y="2899"/>
                      </a:lnTo>
                      <a:cubicBezTo>
                        <a:pt x="3781" y="3025"/>
                        <a:pt x="3277" y="3277"/>
                        <a:pt x="2804" y="3592"/>
                      </a:cubicBezTo>
                      <a:lnTo>
                        <a:pt x="2332" y="3056"/>
                      </a:lnTo>
                      <a:lnTo>
                        <a:pt x="2584" y="2804"/>
                      </a:lnTo>
                      <a:cubicBezTo>
                        <a:pt x="2710" y="2710"/>
                        <a:pt x="2710" y="2458"/>
                        <a:pt x="2615" y="2332"/>
                      </a:cubicBezTo>
                      <a:lnTo>
                        <a:pt x="1701" y="1292"/>
                      </a:lnTo>
                      <a:cubicBezTo>
                        <a:pt x="1630" y="1203"/>
                        <a:pt x="1529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6"/>
                      </a:lnTo>
                      <a:cubicBezTo>
                        <a:pt x="1090" y="3770"/>
                        <a:pt x="1183" y="3809"/>
                        <a:pt x="1279" y="3809"/>
                      </a:cubicBezTo>
                      <a:cubicBezTo>
                        <a:pt x="1365" y="3809"/>
                        <a:pt x="1453" y="3777"/>
                        <a:pt x="1512" y="3718"/>
                      </a:cubicBezTo>
                      <a:lnTo>
                        <a:pt x="1764" y="3497"/>
                      </a:lnTo>
                      <a:lnTo>
                        <a:pt x="2237" y="4033"/>
                      </a:lnTo>
                      <a:cubicBezTo>
                        <a:pt x="1418" y="4852"/>
                        <a:pt x="914" y="5986"/>
                        <a:pt x="914" y="7247"/>
                      </a:cubicBezTo>
                      <a:cubicBezTo>
                        <a:pt x="914" y="9735"/>
                        <a:pt x="2930" y="11815"/>
                        <a:pt x="5387" y="11815"/>
                      </a:cubicBezTo>
                      <a:cubicBezTo>
                        <a:pt x="7876" y="11815"/>
                        <a:pt x="9893" y="9798"/>
                        <a:pt x="9893" y="7247"/>
                      </a:cubicBezTo>
                      <a:cubicBezTo>
                        <a:pt x="9893" y="5986"/>
                        <a:pt x="9389" y="4852"/>
                        <a:pt x="8538" y="4033"/>
                      </a:cubicBezTo>
                      <a:lnTo>
                        <a:pt x="9011" y="3497"/>
                      </a:lnTo>
                      <a:lnTo>
                        <a:pt x="9294" y="3718"/>
                      </a:lnTo>
                      <a:cubicBezTo>
                        <a:pt x="9368" y="3777"/>
                        <a:pt x="9450" y="3809"/>
                        <a:pt x="9528" y="3809"/>
                      </a:cubicBezTo>
                      <a:cubicBezTo>
                        <a:pt x="9616" y="3809"/>
                        <a:pt x="9700" y="3770"/>
                        <a:pt x="9767" y="3686"/>
                      </a:cubicBezTo>
                      <a:lnTo>
                        <a:pt x="10680" y="2615"/>
                      </a:lnTo>
                      <a:cubicBezTo>
                        <a:pt x="10806" y="2458"/>
                        <a:pt x="10806" y="2269"/>
                        <a:pt x="10649" y="2143"/>
                      </a:cubicBezTo>
                      <a:lnTo>
                        <a:pt x="9578" y="1229"/>
                      </a:lnTo>
                      <a:cubicBezTo>
                        <a:pt x="9509" y="1188"/>
                        <a:pt x="9434" y="1165"/>
                        <a:pt x="9361" y="1165"/>
                      </a:cubicBezTo>
                      <a:cubicBezTo>
                        <a:pt x="9267" y="1165"/>
                        <a:pt x="9176" y="1203"/>
                        <a:pt x="9105" y="1292"/>
                      </a:cubicBezTo>
                      <a:lnTo>
                        <a:pt x="8191" y="2332"/>
                      </a:lnTo>
                      <a:cubicBezTo>
                        <a:pt x="8065" y="2489"/>
                        <a:pt x="8065" y="2710"/>
                        <a:pt x="8223" y="2804"/>
                      </a:cubicBezTo>
                      <a:lnTo>
                        <a:pt x="8506" y="3056"/>
                      </a:lnTo>
                      <a:lnTo>
                        <a:pt x="8034" y="3592"/>
                      </a:lnTo>
                      <a:cubicBezTo>
                        <a:pt x="7561" y="3245"/>
                        <a:pt x="7057" y="3025"/>
                        <a:pt x="6459" y="2899"/>
                      </a:cubicBezTo>
                      <a:lnTo>
                        <a:pt x="6459" y="2773"/>
                      </a:lnTo>
                      <a:cubicBezTo>
                        <a:pt x="7215" y="2773"/>
                        <a:pt x="7845" y="2143"/>
                        <a:pt x="7845" y="1387"/>
                      </a:cubicBezTo>
                      <a:cubicBezTo>
                        <a:pt x="7845" y="662"/>
                        <a:pt x="7215" y="0"/>
                        <a:pt x="64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7" name="Google Shape;9495;p73">
                <a:extLst>
                  <a:ext uri="{FF2B5EF4-FFF2-40B4-BE49-F238E27FC236}">
                    <a16:creationId xmlns:a16="http://schemas.microsoft.com/office/drawing/2014/main" id="{73AC2640-1621-ACF4-2D85-3936B1F60C1B}"/>
                  </a:ext>
                </a:extLst>
              </p:cNvPr>
              <p:cNvGrpSpPr/>
              <p:nvPr/>
            </p:nvGrpSpPr>
            <p:grpSpPr>
              <a:xfrm>
                <a:off x="2669392" y="4985321"/>
                <a:ext cx="503276" cy="499261"/>
                <a:chOff x="1672375" y="3982600"/>
                <a:chExt cx="297750" cy="295375"/>
              </a:xfrm>
              <a:grpFill/>
            </p:grpSpPr>
            <p:sp>
              <p:nvSpPr>
                <p:cNvPr id="152" name="Google Shape;9496;p73">
                  <a:extLst>
                    <a:ext uri="{FF2B5EF4-FFF2-40B4-BE49-F238E27FC236}">
                      <a16:creationId xmlns:a16="http://schemas.microsoft.com/office/drawing/2014/main" id="{6CA68912-F00E-BBBA-5A64-3A9C3C57A485}"/>
                    </a:ext>
                  </a:extLst>
                </p:cNvPr>
                <p:cNvSpPr/>
                <p:nvPr/>
              </p:nvSpPr>
              <p:spPr>
                <a:xfrm>
                  <a:off x="1796825" y="398260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1"/>
                      </a:moveTo>
                      <a:cubicBezTo>
                        <a:pt x="441" y="1"/>
                        <a:pt x="0" y="442"/>
                        <a:pt x="0" y="1009"/>
                      </a:cubicBezTo>
                      <a:cubicBezTo>
                        <a:pt x="0" y="1576"/>
                        <a:pt x="441" y="2048"/>
                        <a:pt x="1008" y="2048"/>
                      </a:cubicBezTo>
                      <a:cubicBezTo>
                        <a:pt x="1576" y="2048"/>
                        <a:pt x="2048" y="1576"/>
                        <a:pt x="2048" y="1009"/>
                      </a:cubicBezTo>
                      <a:cubicBezTo>
                        <a:pt x="2048" y="442"/>
                        <a:pt x="1576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53" name="Google Shape;9497;p73">
                  <a:extLst>
                    <a:ext uri="{FF2B5EF4-FFF2-40B4-BE49-F238E27FC236}">
                      <a16:creationId xmlns:a16="http://schemas.microsoft.com/office/drawing/2014/main" id="{252280E1-7AB9-4C79-7962-9845BA4EE55E}"/>
                    </a:ext>
                  </a:extLst>
                </p:cNvPr>
                <p:cNvSpPr/>
                <p:nvPr/>
              </p:nvSpPr>
              <p:spPr>
                <a:xfrm>
                  <a:off x="1672375" y="4092075"/>
                  <a:ext cx="297750" cy="18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436" extrusionOk="0">
                      <a:moveTo>
                        <a:pt x="3498" y="1"/>
                      </a:moveTo>
                      <a:cubicBezTo>
                        <a:pt x="2174" y="316"/>
                        <a:pt x="1418" y="820"/>
                        <a:pt x="1418" y="1482"/>
                      </a:cubicBezTo>
                      <a:cubicBezTo>
                        <a:pt x="1418" y="2112"/>
                        <a:pt x="2080" y="2553"/>
                        <a:pt x="3088" y="2868"/>
                      </a:cubicBezTo>
                      <a:lnTo>
                        <a:pt x="1891" y="5357"/>
                      </a:lnTo>
                      <a:lnTo>
                        <a:pt x="1765" y="5357"/>
                      </a:lnTo>
                      <a:cubicBezTo>
                        <a:pt x="788" y="5357"/>
                        <a:pt x="1" y="5766"/>
                        <a:pt x="1" y="6365"/>
                      </a:cubicBezTo>
                      <a:cubicBezTo>
                        <a:pt x="1" y="6963"/>
                        <a:pt x="757" y="7404"/>
                        <a:pt x="1765" y="7404"/>
                      </a:cubicBezTo>
                      <a:cubicBezTo>
                        <a:pt x="2804" y="7404"/>
                        <a:pt x="3498" y="6963"/>
                        <a:pt x="3498" y="6365"/>
                      </a:cubicBezTo>
                      <a:cubicBezTo>
                        <a:pt x="3498" y="5987"/>
                        <a:pt x="3151" y="5609"/>
                        <a:pt x="2615" y="5451"/>
                      </a:cubicBezTo>
                      <a:lnTo>
                        <a:pt x="3781" y="3025"/>
                      </a:lnTo>
                      <a:cubicBezTo>
                        <a:pt x="4348" y="3151"/>
                        <a:pt x="4978" y="3183"/>
                        <a:pt x="5608" y="3214"/>
                      </a:cubicBezTo>
                      <a:lnTo>
                        <a:pt x="5608" y="5388"/>
                      </a:lnTo>
                      <a:cubicBezTo>
                        <a:pt x="4758" y="5451"/>
                        <a:pt x="4222" y="5892"/>
                        <a:pt x="4222" y="6396"/>
                      </a:cubicBezTo>
                      <a:cubicBezTo>
                        <a:pt x="4222" y="6995"/>
                        <a:pt x="4978" y="7436"/>
                        <a:pt x="5955" y="7436"/>
                      </a:cubicBezTo>
                      <a:cubicBezTo>
                        <a:pt x="6932" y="7436"/>
                        <a:pt x="7688" y="6995"/>
                        <a:pt x="7688" y="6396"/>
                      </a:cubicBezTo>
                      <a:cubicBezTo>
                        <a:pt x="7688" y="5892"/>
                        <a:pt x="7089" y="5451"/>
                        <a:pt x="6302" y="5388"/>
                      </a:cubicBezTo>
                      <a:lnTo>
                        <a:pt x="6302" y="3214"/>
                      </a:lnTo>
                      <a:cubicBezTo>
                        <a:pt x="6932" y="3214"/>
                        <a:pt x="7562" y="3151"/>
                        <a:pt x="8129" y="3025"/>
                      </a:cubicBezTo>
                      <a:lnTo>
                        <a:pt x="9295" y="5451"/>
                      </a:lnTo>
                      <a:cubicBezTo>
                        <a:pt x="8759" y="5609"/>
                        <a:pt x="8381" y="5987"/>
                        <a:pt x="8381" y="6365"/>
                      </a:cubicBezTo>
                      <a:cubicBezTo>
                        <a:pt x="8381" y="6963"/>
                        <a:pt x="9137" y="7404"/>
                        <a:pt x="10114" y="7404"/>
                      </a:cubicBezTo>
                      <a:cubicBezTo>
                        <a:pt x="11122" y="7404"/>
                        <a:pt x="11909" y="6963"/>
                        <a:pt x="11909" y="6365"/>
                      </a:cubicBezTo>
                      <a:cubicBezTo>
                        <a:pt x="11909" y="5766"/>
                        <a:pt x="11122" y="5357"/>
                        <a:pt x="10145" y="5357"/>
                      </a:cubicBezTo>
                      <a:lnTo>
                        <a:pt x="10019" y="5357"/>
                      </a:lnTo>
                      <a:lnTo>
                        <a:pt x="8822" y="2868"/>
                      </a:lnTo>
                      <a:cubicBezTo>
                        <a:pt x="9830" y="2584"/>
                        <a:pt x="10492" y="2112"/>
                        <a:pt x="10492" y="1482"/>
                      </a:cubicBezTo>
                      <a:cubicBezTo>
                        <a:pt x="10492" y="820"/>
                        <a:pt x="9736" y="316"/>
                        <a:pt x="8381" y="1"/>
                      </a:cubicBezTo>
                      <a:lnTo>
                        <a:pt x="8381" y="64"/>
                      </a:lnTo>
                      <a:lnTo>
                        <a:pt x="8381" y="1450"/>
                      </a:lnTo>
                      <a:cubicBezTo>
                        <a:pt x="8381" y="1639"/>
                        <a:pt x="8223" y="1797"/>
                        <a:pt x="8034" y="1797"/>
                      </a:cubicBezTo>
                      <a:lnTo>
                        <a:pt x="3876" y="1797"/>
                      </a:lnTo>
                      <a:cubicBezTo>
                        <a:pt x="3655" y="1797"/>
                        <a:pt x="3498" y="1639"/>
                        <a:pt x="3498" y="1450"/>
                      </a:cubicBezTo>
                      <a:lnTo>
                        <a:pt x="3498" y="64"/>
                      </a:lnTo>
                      <a:lnTo>
                        <a:pt x="349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54" name="Google Shape;9498;p73">
                  <a:extLst>
                    <a:ext uri="{FF2B5EF4-FFF2-40B4-BE49-F238E27FC236}">
                      <a16:creationId xmlns:a16="http://schemas.microsoft.com/office/drawing/2014/main" id="{8DE6184C-412B-7852-0EA2-407CD4EC76D6}"/>
                    </a:ext>
                  </a:extLst>
                </p:cNvPr>
                <p:cNvSpPr/>
                <p:nvPr/>
              </p:nvSpPr>
              <p:spPr>
                <a:xfrm>
                  <a:off x="1778700" y="4051125"/>
                  <a:ext cx="866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3" extrusionOk="0">
                      <a:moveTo>
                        <a:pt x="1733" y="1"/>
                      </a:moveTo>
                      <a:cubicBezTo>
                        <a:pt x="788" y="1"/>
                        <a:pt x="1" y="757"/>
                        <a:pt x="1" y="1733"/>
                      </a:cubicBez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8" name="Google Shape;9499;p73">
                <a:extLst>
                  <a:ext uri="{FF2B5EF4-FFF2-40B4-BE49-F238E27FC236}">
                    <a16:creationId xmlns:a16="http://schemas.microsoft.com/office/drawing/2014/main" id="{20602F04-E08E-0125-4682-98D1DF3FD341}"/>
                  </a:ext>
                </a:extLst>
              </p:cNvPr>
              <p:cNvGrpSpPr/>
              <p:nvPr/>
            </p:nvGrpSpPr>
            <p:grpSpPr>
              <a:xfrm>
                <a:off x="5851479" y="3747882"/>
                <a:ext cx="500612" cy="500612"/>
                <a:chOff x="3497300" y="3227275"/>
                <a:chExt cx="296175" cy="296175"/>
              </a:xfrm>
              <a:grpFill/>
            </p:grpSpPr>
            <p:sp>
              <p:nvSpPr>
                <p:cNvPr id="144" name="Google Shape;9500;p73">
                  <a:extLst>
                    <a:ext uri="{FF2B5EF4-FFF2-40B4-BE49-F238E27FC236}">
                      <a16:creationId xmlns:a16="http://schemas.microsoft.com/office/drawing/2014/main" id="{43ACE6F1-F880-C766-59FF-AB1F6185138B}"/>
                    </a:ext>
                  </a:extLst>
                </p:cNvPr>
                <p:cNvSpPr/>
                <p:nvPr/>
              </p:nvSpPr>
              <p:spPr>
                <a:xfrm>
                  <a:off x="3609925" y="33399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cubicBezTo>
                        <a:pt x="1" y="2112"/>
                        <a:pt x="631" y="2742"/>
                        <a:pt x="1387" y="2742"/>
                      </a:cubicBezTo>
                      <a:cubicBezTo>
                        <a:pt x="2143" y="2742"/>
                        <a:pt x="2773" y="2112"/>
                        <a:pt x="2773" y="1355"/>
                      </a:cubicBezTo>
                      <a:cubicBezTo>
                        <a:pt x="2773" y="631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5" name="Google Shape;9501;p73">
                  <a:extLst>
                    <a:ext uri="{FF2B5EF4-FFF2-40B4-BE49-F238E27FC236}">
                      <a16:creationId xmlns:a16="http://schemas.microsoft.com/office/drawing/2014/main" id="{78847FE7-3A7C-C8A8-EF6E-FEB24698E06A}"/>
                    </a:ext>
                  </a:extLst>
                </p:cNvPr>
                <p:cNvSpPr/>
                <p:nvPr/>
              </p:nvSpPr>
              <p:spPr>
                <a:xfrm>
                  <a:off x="3531175" y="3227275"/>
                  <a:ext cx="866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7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741" y="3466"/>
                        <a:pt x="3466" y="2678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6" name="Google Shape;9502;p73">
                  <a:extLst>
                    <a:ext uri="{FF2B5EF4-FFF2-40B4-BE49-F238E27FC236}">
                      <a16:creationId xmlns:a16="http://schemas.microsoft.com/office/drawing/2014/main" id="{643764F6-B078-4CED-6907-8604FFEE4224}"/>
                    </a:ext>
                  </a:extLst>
                </p:cNvPr>
                <p:cNvSpPr/>
                <p:nvPr/>
              </p:nvSpPr>
              <p:spPr>
                <a:xfrm>
                  <a:off x="3670575" y="32272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8"/>
                        <a:pt x="788" y="3466"/>
                        <a:pt x="1733" y="3466"/>
                      </a:cubicBezTo>
                      <a:cubicBezTo>
                        <a:pt x="2679" y="3466"/>
                        <a:pt x="3466" y="2678"/>
                        <a:pt x="3466" y="1733"/>
                      </a:cubicBez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7" name="Google Shape;9503;p73">
                  <a:extLst>
                    <a:ext uri="{FF2B5EF4-FFF2-40B4-BE49-F238E27FC236}">
                      <a16:creationId xmlns:a16="http://schemas.microsoft.com/office/drawing/2014/main" id="{44677AFA-C58B-4542-1838-D16E4DF70611}"/>
                    </a:ext>
                  </a:extLst>
                </p:cNvPr>
                <p:cNvSpPr/>
                <p:nvPr/>
              </p:nvSpPr>
              <p:spPr>
                <a:xfrm>
                  <a:off x="3622525" y="3421825"/>
                  <a:ext cx="41775" cy="2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1" h="1009" extrusionOk="0">
                      <a:moveTo>
                        <a:pt x="1" y="0"/>
                      </a:moveTo>
                      <a:lnTo>
                        <a:pt x="851" y="1008"/>
                      </a:lnTo>
                      <a:lnTo>
                        <a:pt x="1671" y="0"/>
                      </a:lnTo>
                      <a:lnTo>
                        <a:pt x="1671" y="0"/>
                      </a:lnTo>
                      <a:cubicBezTo>
                        <a:pt x="1450" y="126"/>
                        <a:pt x="1167" y="158"/>
                        <a:pt x="851" y="158"/>
                      </a:cubicBezTo>
                      <a:cubicBezTo>
                        <a:pt x="568" y="158"/>
                        <a:pt x="284" y="9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8" name="Google Shape;9504;p73">
                  <a:extLst>
                    <a:ext uri="{FF2B5EF4-FFF2-40B4-BE49-F238E27FC236}">
                      <a16:creationId xmlns:a16="http://schemas.microsoft.com/office/drawing/2014/main" id="{67A63B5F-AA41-B807-BD87-F4D3AB88AF31}"/>
                    </a:ext>
                  </a:extLst>
                </p:cNvPr>
                <p:cNvSpPr/>
                <p:nvPr/>
              </p:nvSpPr>
              <p:spPr>
                <a:xfrm>
                  <a:off x="3566600" y="34163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261" y="1"/>
                      </a:moveTo>
                      <a:cubicBezTo>
                        <a:pt x="474" y="599"/>
                        <a:pt x="1" y="1513"/>
                        <a:pt x="1" y="2490"/>
                      </a:cubicBezTo>
                      <a:lnTo>
                        <a:pt x="1" y="3907"/>
                      </a:lnTo>
                      <a:cubicBezTo>
                        <a:pt x="1" y="4096"/>
                        <a:pt x="158" y="4254"/>
                        <a:pt x="379" y="4254"/>
                      </a:cubicBezTo>
                      <a:lnTo>
                        <a:pt x="2805" y="4254"/>
                      </a:lnTo>
                      <a:lnTo>
                        <a:pt x="2805" y="1891"/>
                      </a:lnTo>
                      <a:lnTo>
                        <a:pt x="126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9" name="Google Shape;9505;p73">
                  <a:extLst>
                    <a:ext uri="{FF2B5EF4-FFF2-40B4-BE49-F238E27FC236}">
                      <a16:creationId xmlns:a16="http://schemas.microsoft.com/office/drawing/2014/main" id="{DFF6926F-10F5-B002-801F-3B5CD01E3E20}"/>
                    </a:ext>
                  </a:extLst>
                </p:cNvPr>
                <p:cNvSpPr/>
                <p:nvPr/>
              </p:nvSpPr>
              <p:spPr>
                <a:xfrm>
                  <a:off x="3653250" y="34171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544" y="0"/>
                      </a:moveTo>
                      <a:lnTo>
                        <a:pt x="1" y="1890"/>
                      </a:lnTo>
                      <a:lnTo>
                        <a:pt x="1" y="4253"/>
                      </a:lnTo>
                      <a:lnTo>
                        <a:pt x="2458" y="4253"/>
                      </a:lnTo>
                      <a:cubicBezTo>
                        <a:pt x="2647" y="4253"/>
                        <a:pt x="2804" y="4096"/>
                        <a:pt x="2804" y="3907"/>
                      </a:cubicBezTo>
                      <a:lnTo>
                        <a:pt x="2804" y="2489"/>
                      </a:lnTo>
                      <a:cubicBezTo>
                        <a:pt x="2773" y="1481"/>
                        <a:pt x="2300" y="567"/>
                        <a:pt x="15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50" name="Google Shape;9506;p73">
                  <a:extLst>
                    <a:ext uri="{FF2B5EF4-FFF2-40B4-BE49-F238E27FC236}">
                      <a16:creationId xmlns:a16="http://schemas.microsoft.com/office/drawing/2014/main" id="{AC050BBC-AAF4-7235-D5F4-AF12FC9077F9}"/>
                    </a:ext>
                  </a:extLst>
                </p:cNvPr>
                <p:cNvSpPr/>
                <p:nvPr/>
              </p:nvSpPr>
              <p:spPr>
                <a:xfrm>
                  <a:off x="3655625" y="3310775"/>
                  <a:ext cx="1378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4348" extrusionOk="0">
                      <a:moveTo>
                        <a:pt x="3686" y="1512"/>
                      </a:moveTo>
                      <a:cubicBezTo>
                        <a:pt x="3907" y="1512"/>
                        <a:pt x="4064" y="1670"/>
                        <a:pt x="4064" y="1859"/>
                      </a:cubicBezTo>
                      <a:cubicBezTo>
                        <a:pt x="4064" y="2048"/>
                        <a:pt x="3907" y="2205"/>
                        <a:pt x="3686" y="2205"/>
                      </a:cubicBezTo>
                      <a:lnTo>
                        <a:pt x="2993" y="2205"/>
                      </a:lnTo>
                      <a:cubicBezTo>
                        <a:pt x="2804" y="2205"/>
                        <a:pt x="2646" y="2048"/>
                        <a:pt x="2646" y="1859"/>
                      </a:cubicBezTo>
                      <a:cubicBezTo>
                        <a:pt x="2646" y="1670"/>
                        <a:pt x="2804" y="1512"/>
                        <a:pt x="2993" y="1512"/>
                      </a:cubicBezTo>
                      <a:close/>
                      <a:moveTo>
                        <a:pt x="4127" y="0"/>
                      </a:moveTo>
                      <a:cubicBezTo>
                        <a:pt x="3686" y="536"/>
                        <a:pt x="3056" y="851"/>
                        <a:pt x="2331" y="851"/>
                      </a:cubicBezTo>
                      <a:cubicBezTo>
                        <a:pt x="1607" y="851"/>
                        <a:pt x="977" y="504"/>
                        <a:pt x="536" y="63"/>
                      </a:cubicBezTo>
                      <a:cubicBezTo>
                        <a:pt x="347" y="221"/>
                        <a:pt x="158" y="378"/>
                        <a:pt x="0" y="567"/>
                      </a:cubicBezTo>
                      <a:cubicBezTo>
                        <a:pt x="945" y="756"/>
                        <a:pt x="1638" y="1575"/>
                        <a:pt x="1638" y="2615"/>
                      </a:cubicBezTo>
                      <a:cubicBezTo>
                        <a:pt x="1638" y="2930"/>
                        <a:pt x="1575" y="3214"/>
                        <a:pt x="1449" y="3466"/>
                      </a:cubicBezTo>
                      <a:cubicBezTo>
                        <a:pt x="1859" y="3718"/>
                        <a:pt x="2205" y="4001"/>
                        <a:pt x="2520" y="4348"/>
                      </a:cubicBezTo>
                      <a:lnTo>
                        <a:pt x="5167" y="4348"/>
                      </a:lnTo>
                      <a:cubicBezTo>
                        <a:pt x="5356" y="4348"/>
                        <a:pt x="5513" y="4190"/>
                        <a:pt x="5513" y="4001"/>
                      </a:cubicBezTo>
                      <a:lnTo>
                        <a:pt x="5513" y="2615"/>
                      </a:lnTo>
                      <a:cubicBezTo>
                        <a:pt x="5482" y="1512"/>
                        <a:pt x="4915" y="567"/>
                        <a:pt x="41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51" name="Google Shape;9507;p73">
                  <a:extLst>
                    <a:ext uri="{FF2B5EF4-FFF2-40B4-BE49-F238E27FC236}">
                      <a16:creationId xmlns:a16="http://schemas.microsoft.com/office/drawing/2014/main" id="{D8996C81-7476-261A-BADB-CB904D45971C}"/>
                    </a:ext>
                  </a:extLst>
                </p:cNvPr>
                <p:cNvSpPr/>
                <p:nvPr/>
              </p:nvSpPr>
              <p:spPr>
                <a:xfrm>
                  <a:off x="3497300" y="3309975"/>
                  <a:ext cx="136275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4349" extrusionOk="0">
                      <a:moveTo>
                        <a:pt x="2426" y="1544"/>
                      </a:moveTo>
                      <a:cubicBezTo>
                        <a:pt x="2615" y="1544"/>
                        <a:pt x="2773" y="1702"/>
                        <a:pt x="2773" y="1891"/>
                      </a:cubicBezTo>
                      <a:cubicBezTo>
                        <a:pt x="2773" y="2080"/>
                        <a:pt x="2615" y="2237"/>
                        <a:pt x="2426" y="2237"/>
                      </a:cubicBezTo>
                      <a:lnTo>
                        <a:pt x="1733" y="2237"/>
                      </a:lnTo>
                      <a:cubicBezTo>
                        <a:pt x="1513" y="2237"/>
                        <a:pt x="1355" y="2080"/>
                        <a:pt x="1355" y="1891"/>
                      </a:cubicBezTo>
                      <a:cubicBezTo>
                        <a:pt x="1355" y="1702"/>
                        <a:pt x="1513" y="1544"/>
                        <a:pt x="1733" y="1544"/>
                      </a:cubicBezTo>
                      <a:close/>
                      <a:moveTo>
                        <a:pt x="1324" y="1"/>
                      </a:moveTo>
                      <a:cubicBezTo>
                        <a:pt x="536" y="568"/>
                        <a:pt x="1" y="1513"/>
                        <a:pt x="1" y="2552"/>
                      </a:cubicBezTo>
                      <a:lnTo>
                        <a:pt x="1" y="3939"/>
                      </a:lnTo>
                      <a:cubicBezTo>
                        <a:pt x="1" y="4191"/>
                        <a:pt x="95" y="4348"/>
                        <a:pt x="316" y="4348"/>
                      </a:cubicBezTo>
                      <a:lnTo>
                        <a:pt x="2930" y="4348"/>
                      </a:lnTo>
                      <a:cubicBezTo>
                        <a:pt x="3214" y="3970"/>
                        <a:pt x="3561" y="3655"/>
                        <a:pt x="4002" y="3466"/>
                      </a:cubicBezTo>
                      <a:cubicBezTo>
                        <a:pt x="3876" y="3183"/>
                        <a:pt x="3813" y="2930"/>
                        <a:pt x="3813" y="2615"/>
                      </a:cubicBezTo>
                      <a:cubicBezTo>
                        <a:pt x="3813" y="1607"/>
                        <a:pt x="4506" y="757"/>
                        <a:pt x="5451" y="568"/>
                      </a:cubicBezTo>
                      <a:cubicBezTo>
                        <a:pt x="5293" y="347"/>
                        <a:pt x="5104" y="190"/>
                        <a:pt x="4915" y="32"/>
                      </a:cubicBezTo>
                      <a:cubicBezTo>
                        <a:pt x="4474" y="505"/>
                        <a:pt x="3844" y="820"/>
                        <a:pt x="3151" y="820"/>
                      </a:cubicBezTo>
                      <a:cubicBezTo>
                        <a:pt x="2426" y="820"/>
                        <a:pt x="1796" y="505"/>
                        <a:pt x="13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9" name="Google Shape;9508;p73">
                <a:extLst>
                  <a:ext uri="{FF2B5EF4-FFF2-40B4-BE49-F238E27FC236}">
                    <a16:creationId xmlns:a16="http://schemas.microsoft.com/office/drawing/2014/main" id="{F83D12AD-3B45-C3B2-9AAA-2769D2C1CCC8}"/>
                  </a:ext>
                </a:extLst>
              </p:cNvPr>
              <p:cNvGrpSpPr/>
              <p:nvPr/>
            </p:nvGrpSpPr>
            <p:grpSpPr>
              <a:xfrm>
                <a:off x="5852154" y="4379933"/>
                <a:ext cx="499261" cy="496599"/>
                <a:chOff x="3497300" y="3591950"/>
                <a:chExt cx="295375" cy="293800"/>
              </a:xfrm>
              <a:grpFill/>
            </p:grpSpPr>
            <p:sp>
              <p:nvSpPr>
                <p:cNvPr id="136" name="Google Shape;9509;p73">
                  <a:extLst>
                    <a:ext uri="{FF2B5EF4-FFF2-40B4-BE49-F238E27FC236}">
                      <a16:creationId xmlns:a16="http://schemas.microsoft.com/office/drawing/2014/main" id="{311CB017-4029-2169-C4D3-D0F983C73538}"/>
                    </a:ext>
                  </a:extLst>
                </p:cNvPr>
                <p:cNvSpPr/>
                <p:nvPr/>
              </p:nvSpPr>
              <p:spPr>
                <a:xfrm>
                  <a:off x="3628825" y="3724275"/>
                  <a:ext cx="18150" cy="16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62" extrusionOk="0">
                      <a:moveTo>
                        <a:pt x="375" y="0"/>
                      </a:moveTo>
                      <a:cubicBezTo>
                        <a:pt x="292" y="0"/>
                        <a:pt x="206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cubicBezTo>
                        <a:pt x="190" y="630"/>
                        <a:pt x="277" y="662"/>
                        <a:pt x="363" y="662"/>
                      </a:cubicBezTo>
                      <a:cubicBezTo>
                        <a:pt x="450" y="662"/>
                        <a:pt x="536" y="630"/>
                        <a:pt x="599" y="567"/>
                      </a:cubicBezTo>
                      <a:cubicBezTo>
                        <a:pt x="725" y="441"/>
                        <a:pt x="725" y="221"/>
                        <a:pt x="599" y="95"/>
                      </a:cubicBezTo>
                      <a:cubicBezTo>
                        <a:pt x="536" y="32"/>
                        <a:pt x="458" y="0"/>
                        <a:pt x="3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7" name="Google Shape;9510;p73">
                  <a:extLst>
                    <a:ext uri="{FF2B5EF4-FFF2-40B4-BE49-F238E27FC236}">
                      <a16:creationId xmlns:a16="http://schemas.microsoft.com/office/drawing/2014/main" id="{B1167767-E1F2-CFD0-0310-903B9856DE8E}"/>
                    </a:ext>
                  </a:extLst>
                </p:cNvPr>
                <p:cNvSpPr/>
                <p:nvPr/>
              </p:nvSpPr>
              <p:spPr>
                <a:xfrm>
                  <a:off x="3590250" y="3689400"/>
                  <a:ext cx="945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1" h="3467" extrusionOk="0">
                      <a:moveTo>
                        <a:pt x="1922" y="710"/>
                      </a:moveTo>
                      <a:cubicBezTo>
                        <a:pt x="2190" y="710"/>
                        <a:pt x="2458" y="812"/>
                        <a:pt x="2647" y="1017"/>
                      </a:cubicBezTo>
                      <a:cubicBezTo>
                        <a:pt x="3088" y="1395"/>
                        <a:pt x="3088" y="2088"/>
                        <a:pt x="2647" y="2466"/>
                      </a:cubicBezTo>
                      <a:cubicBezTo>
                        <a:pt x="2458" y="2671"/>
                        <a:pt x="2190" y="2773"/>
                        <a:pt x="1922" y="2773"/>
                      </a:cubicBezTo>
                      <a:cubicBezTo>
                        <a:pt x="1654" y="2773"/>
                        <a:pt x="1386" y="2671"/>
                        <a:pt x="1197" y="2466"/>
                      </a:cubicBezTo>
                      <a:cubicBezTo>
                        <a:pt x="788" y="2088"/>
                        <a:pt x="788" y="1395"/>
                        <a:pt x="1197" y="1017"/>
                      </a:cubicBezTo>
                      <a:cubicBezTo>
                        <a:pt x="1386" y="812"/>
                        <a:pt x="1654" y="710"/>
                        <a:pt x="1922" y="710"/>
                      </a:cubicBezTo>
                      <a:close/>
                      <a:moveTo>
                        <a:pt x="1930" y="1"/>
                      </a:moveTo>
                      <a:cubicBezTo>
                        <a:pt x="1489" y="1"/>
                        <a:pt x="1040" y="182"/>
                        <a:pt x="693" y="544"/>
                      </a:cubicBezTo>
                      <a:cubicBezTo>
                        <a:pt x="0" y="1206"/>
                        <a:pt x="0" y="2309"/>
                        <a:pt x="693" y="2970"/>
                      </a:cubicBezTo>
                      <a:cubicBezTo>
                        <a:pt x="1024" y="3301"/>
                        <a:pt x="1473" y="3466"/>
                        <a:pt x="1918" y="3466"/>
                      </a:cubicBezTo>
                      <a:cubicBezTo>
                        <a:pt x="2363" y="3466"/>
                        <a:pt x="2804" y="3301"/>
                        <a:pt x="3119" y="2970"/>
                      </a:cubicBezTo>
                      <a:cubicBezTo>
                        <a:pt x="3781" y="2309"/>
                        <a:pt x="3781" y="1206"/>
                        <a:pt x="3119" y="544"/>
                      </a:cubicBezTo>
                      <a:cubicBezTo>
                        <a:pt x="2804" y="182"/>
                        <a:pt x="2371" y="1"/>
                        <a:pt x="19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8" name="Google Shape;9511;p73">
                  <a:extLst>
                    <a:ext uri="{FF2B5EF4-FFF2-40B4-BE49-F238E27FC236}">
                      <a16:creationId xmlns:a16="http://schemas.microsoft.com/office/drawing/2014/main" id="{41AD9018-C111-98D5-7625-316F76AC4937}"/>
                    </a:ext>
                  </a:extLst>
                </p:cNvPr>
                <p:cNvSpPr/>
                <p:nvPr/>
              </p:nvSpPr>
              <p:spPr>
                <a:xfrm>
                  <a:off x="3674525" y="3601400"/>
                  <a:ext cx="118150" cy="11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6" h="4758" extrusionOk="0">
                      <a:moveTo>
                        <a:pt x="3533" y="0"/>
                      </a:moveTo>
                      <a:cubicBezTo>
                        <a:pt x="3442" y="0"/>
                        <a:pt x="3355" y="32"/>
                        <a:pt x="3308" y="95"/>
                      </a:cubicBezTo>
                      <a:lnTo>
                        <a:pt x="0" y="3308"/>
                      </a:lnTo>
                      <a:cubicBezTo>
                        <a:pt x="410" y="3623"/>
                        <a:pt x="788" y="4127"/>
                        <a:pt x="1953" y="4758"/>
                      </a:cubicBezTo>
                      <a:lnTo>
                        <a:pt x="4600" y="2678"/>
                      </a:lnTo>
                      <a:cubicBezTo>
                        <a:pt x="4663" y="2615"/>
                        <a:pt x="4726" y="2521"/>
                        <a:pt x="4726" y="2395"/>
                      </a:cubicBezTo>
                      <a:cubicBezTo>
                        <a:pt x="4726" y="1544"/>
                        <a:pt x="4348" y="693"/>
                        <a:pt x="3781" y="95"/>
                      </a:cubicBezTo>
                      <a:cubicBezTo>
                        <a:pt x="3718" y="32"/>
                        <a:pt x="3623" y="0"/>
                        <a:pt x="3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9" name="Google Shape;9512;p73">
                  <a:extLst>
                    <a:ext uri="{FF2B5EF4-FFF2-40B4-BE49-F238E27FC236}">
                      <a16:creationId xmlns:a16="http://schemas.microsoft.com/office/drawing/2014/main" id="{A9A9AC59-CD6E-D6F8-82FB-2EE92DC0D06F}"/>
                    </a:ext>
                  </a:extLst>
                </p:cNvPr>
                <p:cNvSpPr/>
                <p:nvPr/>
              </p:nvSpPr>
              <p:spPr>
                <a:xfrm>
                  <a:off x="3631200" y="3774675"/>
                  <a:ext cx="103200" cy="10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096" extrusionOk="0">
                      <a:moveTo>
                        <a:pt x="2048" y="0"/>
                      </a:moveTo>
                      <a:cubicBezTo>
                        <a:pt x="1985" y="32"/>
                        <a:pt x="1985" y="63"/>
                        <a:pt x="1954" y="126"/>
                      </a:cubicBezTo>
                      <a:cubicBezTo>
                        <a:pt x="1506" y="546"/>
                        <a:pt x="859" y="767"/>
                        <a:pt x="235" y="767"/>
                      </a:cubicBezTo>
                      <a:cubicBezTo>
                        <a:pt x="156" y="767"/>
                        <a:pt x="78" y="764"/>
                        <a:pt x="0" y="756"/>
                      </a:cubicBezTo>
                      <a:lnTo>
                        <a:pt x="0" y="756"/>
                      </a:lnTo>
                      <a:cubicBezTo>
                        <a:pt x="567" y="1670"/>
                        <a:pt x="1355" y="3749"/>
                        <a:pt x="1418" y="3875"/>
                      </a:cubicBezTo>
                      <a:cubicBezTo>
                        <a:pt x="1450" y="4001"/>
                        <a:pt x="1607" y="4096"/>
                        <a:pt x="1733" y="4096"/>
                      </a:cubicBezTo>
                      <a:cubicBezTo>
                        <a:pt x="1891" y="4096"/>
                        <a:pt x="1985" y="4033"/>
                        <a:pt x="2048" y="3875"/>
                      </a:cubicBezTo>
                      <a:lnTo>
                        <a:pt x="2426" y="2647"/>
                      </a:lnTo>
                      <a:lnTo>
                        <a:pt x="3182" y="2647"/>
                      </a:lnTo>
                      <a:cubicBezTo>
                        <a:pt x="4128" y="2647"/>
                        <a:pt x="2710" y="63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0" name="Google Shape;9513;p73">
                  <a:extLst>
                    <a:ext uri="{FF2B5EF4-FFF2-40B4-BE49-F238E27FC236}">
                      <a16:creationId xmlns:a16="http://schemas.microsoft.com/office/drawing/2014/main" id="{065214F5-91E6-DD16-A227-0A62985A0B83}"/>
                    </a:ext>
                  </a:extLst>
                </p:cNvPr>
                <p:cNvSpPr/>
                <p:nvPr/>
              </p:nvSpPr>
              <p:spPr>
                <a:xfrm>
                  <a:off x="3691850" y="3726625"/>
                  <a:ext cx="89800" cy="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2" h="3562" extrusionOk="0">
                      <a:moveTo>
                        <a:pt x="252" y="1"/>
                      </a:moveTo>
                      <a:cubicBezTo>
                        <a:pt x="284" y="410"/>
                        <a:pt x="189" y="883"/>
                        <a:pt x="0" y="1292"/>
                      </a:cubicBezTo>
                      <a:cubicBezTo>
                        <a:pt x="630" y="1922"/>
                        <a:pt x="1134" y="2615"/>
                        <a:pt x="1544" y="3466"/>
                      </a:cubicBezTo>
                      <a:cubicBezTo>
                        <a:pt x="1565" y="3530"/>
                        <a:pt x="1634" y="3562"/>
                        <a:pt x="1715" y="3562"/>
                      </a:cubicBezTo>
                      <a:cubicBezTo>
                        <a:pt x="1874" y="3562"/>
                        <a:pt x="2080" y="3443"/>
                        <a:pt x="2080" y="3214"/>
                      </a:cubicBezTo>
                      <a:lnTo>
                        <a:pt x="2080" y="2458"/>
                      </a:lnTo>
                      <a:lnTo>
                        <a:pt x="3308" y="2080"/>
                      </a:lnTo>
                      <a:cubicBezTo>
                        <a:pt x="3497" y="1985"/>
                        <a:pt x="3592" y="1891"/>
                        <a:pt x="3592" y="1733"/>
                      </a:cubicBezTo>
                      <a:cubicBezTo>
                        <a:pt x="3592" y="1576"/>
                        <a:pt x="3497" y="1450"/>
                        <a:pt x="3340" y="1418"/>
                      </a:cubicBezTo>
                      <a:cubicBezTo>
                        <a:pt x="3182" y="1355"/>
                        <a:pt x="1134" y="568"/>
                        <a:pt x="25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1" name="Google Shape;9514;p73">
                  <a:extLst>
                    <a:ext uri="{FF2B5EF4-FFF2-40B4-BE49-F238E27FC236}">
                      <a16:creationId xmlns:a16="http://schemas.microsoft.com/office/drawing/2014/main" id="{03B7D35A-6154-50FA-4D6A-3408B40AD822}"/>
                    </a:ext>
                  </a:extLst>
                </p:cNvPr>
                <p:cNvSpPr/>
                <p:nvPr/>
              </p:nvSpPr>
              <p:spPr>
                <a:xfrm>
                  <a:off x="3505175" y="3767575"/>
                  <a:ext cx="120525" cy="11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727" extrusionOk="0">
                      <a:moveTo>
                        <a:pt x="3372" y="1"/>
                      </a:moveTo>
                      <a:lnTo>
                        <a:pt x="95" y="3277"/>
                      </a:lnTo>
                      <a:cubicBezTo>
                        <a:pt x="1" y="3435"/>
                        <a:pt x="1" y="3687"/>
                        <a:pt x="158" y="3781"/>
                      </a:cubicBezTo>
                      <a:cubicBezTo>
                        <a:pt x="788" y="4411"/>
                        <a:pt x="1607" y="4727"/>
                        <a:pt x="2458" y="4727"/>
                      </a:cubicBezTo>
                      <a:cubicBezTo>
                        <a:pt x="2584" y="4727"/>
                        <a:pt x="2679" y="4695"/>
                        <a:pt x="2742" y="4632"/>
                      </a:cubicBezTo>
                      <a:lnTo>
                        <a:pt x="4821" y="1986"/>
                      </a:lnTo>
                      <a:cubicBezTo>
                        <a:pt x="4254" y="851"/>
                        <a:pt x="3718" y="442"/>
                        <a:pt x="33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2" name="Google Shape;9515;p73">
                  <a:extLst>
                    <a:ext uri="{FF2B5EF4-FFF2-40B4-BE49-F238E27FC236}">
                      <a16:creationId xmlns:a16="http://schemas.microsoft.com/office/drawing/2014/main" id="{87894180-3BE3-B303-69E7-8D54CBFC9E41}"/>
                    </a:ext>
                  </a:extLst>
                </p:cNvPr>
                <p:cNvSpPr/>
                <p:nvPr/>
              </p:nvSpPr>
              <p:spPr>
                <a:xfrm>
                  <a:off x="3631200" y="3591950"/>
                  <a:ext cx="1040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3372" extrusionOk="0">
                      <a:moveTo>
                        <a:pt x="2836" y="0"/>
                      </a:moveTo>
                      <a:cubicBezTo>
                        <a:pt x="2678" y="0"/>
                        <a:pt x="2584" y="32"/>
                        <a:pt x="2521" y="95"/>
                      </a:cubicBezTo>
                      <a:lnTo>
                        <a:pt x="0" y="3245"/>
                      </a:lnTo>
                      <a:cubicBezTo>
                        <a:pt x="90" y="3238"/>
                        <a:pt x="181" y="3234"/>
                        <a:pt x="272" y="3234"/>
                      </a:cubicBezTo>
                      <a:cubicBezTo>
                        <a:pt x="568" y="3234"/>
                        <a:pt x="870" y="3275"/>
                        <a:pt x="1135" y="3371"/>
                      </a:cubicBezTo>
                      <a:cubicBezTo>
                        <a:pt x="1324" y="3119"/>
                        <a:pt x="3939" y="567"/>
                        <a:pt x="4159" y="347"/>
                      </a:cubicBezTo>
                      <a:cubicBezTo>
                        <a:pt x="3718" y="158"/>
                        <a:pt x="3308" y="0"/>
                        <a:pt x="28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3" name="Google Shape;9516;p73">
                  <a:extLst>
                    <a:ext uri="{FF2B5EF4-FFF2-40B4-BE49-F238E27FC236}">
                      <a16:creationId xmlns:a16="http://schemas.microsoft.com/office/drawing/2014/main" id="{8B20D515-F458-7888-3377-6D1139DEC91E}"/>
                    </a:ext>
                  </a:extLst>
                </p:cNvPr>
                <p:cNvSpPr/>
                <p:nvPr/>
              </p:nvSpPr>
              <p:spPr>
                <a:xfrm>
                  <a:off x="3497300" y="3721900"/>
                  <a:ext cx="84300" cy="10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4286" extrusionOk="0">
                      <a:moveTo>
                        <a:pt x="3246" y="1"/>
                      </a:moveTo>
                      <a:lnTo>
                        <a:pt x="95" y="2552"/>
                      </a:lnTo>
                      <a:cubicBezTo>
                        <a:pt x="32" y="2615"/>
                        <a:pt x="1" y="2710"/>
                        <a:pt x="1" y="2836"/>
                      </a:cubicBezTo>
                      <a:cubicBezTo>
                        <a:pt x="1" y="3340"/>
                        <a:pt x="95" y="3844"/>
                        <a:pt x="347" y="4285"/>
                      </a:cubicBezTo>
                      <a:lnTo>
                        <a:pt x="3372" y="1261"/>
                      </a:lnTo>
                      <a:cubicBezTo>
                        <a:pt x="3214" y="851"/>
                        <a:pt x="3183" y="410"/>
                        <a:pt x="32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0" name="Google Shape;9517;p73">
                <a:extLst>
                  <a:ext uri="{FF2B5EF4-FFF2-40B4-BE49-F238E27FC236}">
                    <a16:creationId xmlns:a16="http://schemas.microsoft.com/office/drawing/2014/main" id="{D696014E-3618-F7B6-2C44-B4C2504EEB25}"/>
                  </a:ext>
                </a:extLst>
              </p:cNvPr>
              <p:cNvGrpSpPr/>
              <p:nvPr/>
            </p:nvGrpSpPr>
            <p:grpSpPr>
              <a:xfrm>
                <a:off x="5852154" y="4985299"/>
                <a:ext cx="499261" cy="499303"/>
                <a:chOff x="3497300" y="3955025"/>
                <a:chExt cx="295375" cy="295400"/>
              </a:xfrm>
              <a:grpFill/>
            </p:grpSpPr>
            <p:sp>
              <p:nvSpPr>
                <p:cNvPr id="133" name="Google Shape;9518;p73">
                  <a:extLst>
                    <a:ext uri="{FF2B5EF4-FFF2-40B4-BE49-F238E27FC236}">
                      <a16:creationId xmlns:a16="http://schemas.microsoft.com/office/drawing/2014/main" id="{FB248C0F-CABD-B46A-DF85-3E3500076649}"/>
                    </a:ext>
                  </a:extLst>
                </p:cNvPr>
                <p:cNvSpPr/>
                <p:nvPr/>
              </p:nvSpPr>
              <p:spPr>
                <a:xfrm>
                  <a:off x="3660350" y="4035375"/>
                  <a:ext cx="1323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3" h="6207" extrusionOk="0">
                      <a:moveTo>
                        <a:pt x="4663" y="0"/>
                      </a:moveTo>
                      <a:lnTo>
                        <a:pt x="0" y="2773"/>
                      </a:lnTo>
                      <a:lnTo>
                        <a:pt x="4127" y="6207"/>
                      </a:lnTo>
                      <a:cubicBezTo>
                        <a:pt x="4852" y="5199"/>
                        <a:pt x="5293" y="4033"/>
                        <a:pt x="5293" y="2678"/>
                      </a:cubicBezTo>
                      <a:cubicBezTo>
                        <a:pt x="5293" y="1733"/>
                        <a:pt x="5041" y="851"/>
                        <a:pt x="46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4" name="Google Shape;9519;p73">
                  <a:extLst>
                    <a:ext uri="{FF2B5EF4-FFF2-40B4-BE49-F238E27FC236}">
                      <a16:creationId xmlns:a16="http://schemas.microsoft.com/office/drawing/2014/main" id="{A1F7F824-DC7E-B9BF-E817-20F34E976F75}"/>
                    </a:ext>
                  </a:extLst>
                </p:cNvPr>
                <p:cNvSpPr/>
                <p:nvPr/>
              </p:nvSpPr>
              <p:spPr>
                <a:xfrm>
                  <a:off x="3653250" y="3955025"/>
                  <a:ext cx="114225" cy="133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9" h="5326" extrusionOk="0">
                      <a:moveTo>
                        <a:pt x="1" y="1"/>
                      </a:moveTo>
                      <a:lnTo>
                        <a:pt x="1" y="5325"/>
                      </a:lnTo>
                      <a:lnTo>
                        <a:pt x="4569" y="2679"/>
                      </a:lnTo>
                      <a:cubicBezTo>
                        <a:pt x="3561" y="1167"/>
                        <a:pt x="1891" y="127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5" name="Google Shape;9520;p73">
                  <a:extLst>
                    <a:ext uri="{FF2B5EF4-FFF2-40B4-BE49-F238E27FC236}">
                      <a16:creationId xmlns:a16="http://schemas.microsoft.com/office/drawing/2014/main" id="{7E57FBE1-2754-7204-5E8D-2770909E52B8}"/>
                    </a:ext>
                  </a:extLst>
                </p:cNvPr>
                <p:cNvSpPr/>
                <p:nvPr/>
              </p:nvSpPr>
              <p:spPr>
                <a:xfrm>
                  <a:off x="3497300" y="3955025"/>
                  <a:ext cx="25600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0" h="11816" extrusionOk="0">
                      <a:moveTo>
                        <a:pt x="5577" y="1"/>
                      </a:moveTo>
                      <a:cubicBezTo>
                        <a:pt x="2521" y="190"/>
                        <a:pt x="1" y="2805"/>
                        <a:pt x="1" y="5892"/>
                      </a:cubicBezTo>
                      <a:cubicBezTo>
                        <a:pt x="1" y="9137"/>
                        <a:pt x="2678" y="11815"/>
                        <a:pt x="5923" y="11815"/>
                      </a:cubicBezTo>
                      <a:cubicBezTo>
                        <a:pt x="7625" y="11815"/>
                        <a:pt x="9168" y="11059"/>
                        <a:pt x="10240" y="9925"/>
                      </a:cubicBezTo>
                      <a:lnTo>
                        <a:pt x="5703" y="6176"/>
                      </a:lnTo>
                      <a:cubicBezTo>
                        <a:pt x="5608" y="6144"/>
                        <a:pt x="5577" y="5987"/>
                        <a:pt x="5577" y="5892"/>
                      </a:cubicBezTo>
                      <a:lnTo>
                        <a:pt x="55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1" name="Google Shape;9521;p73">
                <a:extLst>
                  <a:ext uri="{FF2B5EF4-FFF2-40B4-BE49-F238E27FC236}">
                    <a16:creationId xmlns:a16="http://schemas.microsoft.com/office/drawing/2014/main" id="{522A7E2A-40F2-17A1-931E-D9C1171628F0}"/>
                  </a:ext>
                </a:extLst>
              </p:cNvPr>
              <p:cNvGrpSpPr/>
              <p:nvPr/>
            </p:nvGrpSpPr>
            <p:grpSpPr>
              <a:xfrm>
                <a:off x="9033293" y="3748917"/>
                <a:ext cx="468667" cy="498542"/>
                <a:chOff x="5364750" y="3235150"/>
                <a:chExt cx="277275" cy="294950"/>
              </a:xfrm>
              <a:grpFill/>
            </p:grpSpPr>
            <p:sp>
              <p:nvSpPr>
                <p:cNvPr id="125" name="Google Shape;9522;p73">
                  <a:extLst>
                    <a:ext uri="{FF2B5EF4-FFF2-40B4-BE49-F238E27FC236}">
                      <a16:creationId xmlns:a16="http://schemas.microsoft.com/office/drawing/2014/main" id="{F7FFC5E8-550C-6F9B-EF21-3C3EA3606A41}"/>
                    </a:ext>
                  </a:extLst>
                </p:cNvPr>
                <p:cNvSpPr/>
                <p:nvPr/>
              </p:nvSpPr>
              <p:spPr>
                <a:xfrm>
                  <a:off x="5502600" y="3235150"/>
                  <a:ext cx="173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65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cubicBezTo>
                        <a:pt x="0" y="1607"/>
                        <a:pt x="158" y="1765"/>
                        <a:pt x="347" y="1765"/>
                      </a:cubicBezTo>
                      <a:cubicBezTo>
                        <a:pt x="536" y="1765"/>
                        <a:pt x="693" y="1607"/>
                        <a:pt x="693" y="1418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6" name="Google Shape;9523;p73">
                  <a:extLst>
                    <a:ext uri="{FF2B5EF4-FFF2-40B4-BE49-F238E27FC236}">
                      <a16:creationId xmlns:a16="http://schemas.microsoft.com/office/drawing/2014/main" id="{F78B61F4-8131-8540-095C-61459A1DDC72}"/>
                    </a:ext>
                  </a:extLst>
                </p:cNvPr>
                <p:cNvSpPr/>
                <p:nvPr/>
              </p:nvSpPr>
              <p:spPr>
                <a:xfrm>
                  <a:off x="5555375" y="3253850"/>
                  <a:ext cx="35450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64" extrusionOk="0">
                      <a:moveTo>
                        <a:pt x="1071" y="1"/>
                      </a:moveTo>
                      <a:cubicBezTo>
                        <a:pt x="977" y="1"/>
                        <a:pt x="882" y="24"/>
                        <a:pt x="819" y="72"/>
                      </a:cubicBezTo>
                      <a:lnTo>
                        <a:pt x="126" y="796"/>
                      </a:lnTo>
                      <a:cubicBezTo>
                        <a:pt x="0" y="922"/>
                        <a:pt x="0" y="1143"/>
                        <a:pt x="126" y="1269"/>
                      </a:cubicBezTo>
                      <a:cubicBezTo>
                        <a:pt x="189" y="1332"/>
                        <a:pt x="268" y="1363"/>
                        <a:pt x="350" y="1363"/>
                      </a:cubicBezTo>
                      <a:cubicBezTo>
                        <a:pt x="433" y="1363"/>
                        <a:pt x="520" y="1332"/>
                        <a:pt x="599" y="1269"/>
                      </a:cubicBezTo>
                      <a:lnTo>
                        <a:pt x="1323" y="544"/>
                      </a:lnTo>
                      <a:cubicBezTo>
                        <a:pt x="1418" y="418"/>
                        <a:pt x="1418" y="198"/>
                        <a:pt x="1323" y="72"/>
                      </a:cubicBezTo>
                      <a:cubicBezTo>
                        <a:pt x="1260" y="24"/>
                        <a:pt x="1166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7" name="Google Shape;9524;p73">
                  <a:extLst>
                    <a:ext uri="{FF2B5EF4-FFF2-40B4-BE49-F238E27FC236}">
                      <a16:creationId xmlns:a16="http://schemas.microsoft.com/office/drawing/2014/main" id="{1A2D4CD7-4A0E-A9BF-2388-284EF9784616}"/>
                    </a:ext>
                  </a:extLst>
                </p:cNvPr>
                <p:cNvSpPr/>
                <p:nvPr/>
              </p:nvSpPr>
              <p:spPr>
                <a:xfrm>
                  <a:off x="5606550" y="335722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8" name="Google Shape;9525;p73">
                  <a:extLst>
                    <a:ext uri="{FF2B5EF4-FFF2-40B4-BE49-F238E27FC236}">
                      <a16:creationId xmlns:a16="http://schemas.microsoft.com/office/drawing/2014/main" id="{EEDA0054-DD6C-52B1-E9E6-8EAE83A57F4C}"/>
                    </a:ext>
                  </a:extLst>
                </p:cNvPr>
                <p:cNvSpPr/>
                <p:nvPr/>
              </p:nvSpPr>
              <p:spPr>
                <a:xfrm>
                  <a:off x="5364750" y="335722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694"/>
                        <a:pt x="347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9" name="Google Shape;9526;p73">
                  <a:extLst>
                    <a:ext uri="{FF2B5EF4-FFF2-40B4-BE49-F238E27FC236}">
                      <a16:creationId xmlns:a16="http://schemas.microsoft.com/office/drawing/2014/main" id="{3693F39A-3029-5CBE-ED56-A710C2FAC8B0}"/>
                    </a:ext>
                  </a:extLst>
                </p:cNvPr>
                <p:cNvSpPr/>
                <p:nvPr/>
              </p:nvSpPr>
              <p:spPr>
                <a:xfrm>
                  <a:off x="5433275" y="3253850"/>
                  <a:ext cx="35475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64" extrusionOk="0">
                      <a:moveTo>
                        <a:pt x="363" y="1"/>
                      </a:moveTo>
                      <a:cubicBezTo>
                        <a:pt x="276" y="1"/>
                        <a:pt x="190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820" y="1269"/>
                      </a:lnTo>
                      <a:cubicBezTo>
                        <a:pt x="883" y="1332"/>
                        <a:pt x="977" y="1363"/>
                        <a:pt x="1072" y="1363"/>
                      </a:cubicBezTo>
                      <a:cubicBezTo>
                        <a:pt x="1166" y="1363"/>
                        <a:pt x="1261" y="1332"/>
                        <a:pt x="1324" y="1269"/>
                      </a:cubicBezTo>
                      <a:cubicBezTo>
                        <a:pt x="1418" y="1143"/>
                        <a:pt x="1418" y="922"/>
                        <a:pt x="1324" y="796"/>
                      </a:cubicBezTo>
                      <a:lnTo>
                        <a:pt x="599" y="72"/>
                      </a:lnTo>
                      <a:cubicBezTo>
                        <a:pt x="536" y="24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0" name="Google Shape;9527;p73">
                  <a:extLst>
                    <a:ext uri="{FF2B5EF4-FFF2-40B4-BE49-F238E27FC236}">
                      <a16:creationId xmlns:a16="http://schemas.microsoft.com/office/drawing/2014/main" id="{F004EACA-E339-2143-F3B2-0B635F9C920D}"/>
                    </a:ext>
                  </a:extLst>
                </p:cNvPr>
                <p:cNvSpPr/>
                <p:nvPr/>
              </p:nvSpPr>
              <p:spPr>
                <a:xfrm>
                  <a:off x="5380500" y="3287775"/>
                  <a:ext cx="37050" cy="2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039" extrusionOk="0">
                      <a:moveTo>
                        <a:pt x="396" y="0"/>
                      </a:moveTo>
                      <a:cubicBezTo>
                        <a:pt x="267" y="0"/>
                        <a:pt x="132" y="81"/>
                        <a:pt x="64" y="195"/>
                      </a:cubicBezTo>
                      <a:cubicBezTo>
                        <a:pt x="1" y="353"/>
                        <a:pt x="64" y="573"/>
                        <a:pt x="221" y="668"/>
                      </a:cubicBezTo>
                      <a:lnTo>
                        <a:pt x="946" y="1015"/>
                      </a:lnTo>
                      <a:cubicBezTo>
                        <a:pt x="987" y="1031"/>
                        <a:pt x="1032" y="1039"/>
                        <a:pt x="1077" y="1039"/>
                      </a:cubicBezTo>
                      <a:cubicBezTo>
                        <a:pt x="1209" y="1039"/>
                        <a:pt x="1349" y="974"/>
                        <a:pt x="1419" y="857"/>
                      </a:cubicBezTo>
                      <a:cubicBezTo>
                        <a:pt x="1482" y="699"/>
                        <a:pt x="1419" y="447"/>
                        <a:pt x="1261" y="384"/>
                      </a:cubicBezTo>
                      <a:lnTo>
                        <a:pt x="536" y="38"/>
                      </a:lnTo>
                      <a:cubicBezTo>
                        <a:pt x="493" y="12"/>
                        <a:pt x="445" y="0"/>
                        <a:pt x="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1" name="Google Shape;9528;p73">
                  <a:extLst>
                    <a:ext uri="{FF2B5EF4-FFF2-40B4-BE49-F238E27FC236}">
                      <a16:creationId xmlns:a16="http://schemas.microsoft.com/office/drawing/2014/main" id="{8BB4B402-B9AD-8E14-84A9-57E2FEE648E8}"/>
                    </a:ext>
                  </a:extLst>
                </p:cNvPr>
                <p:cNvSpPr/>
                <p:nvPr/>
              </p:nvSpPr>
              <p:spPr>
                <a:xfrm>
                  <a:off x="5588450" y="3288075"/>
                  <a:ext cx="37025" cy="2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1" h="1072" extrusionOk="0">
                      <a:moveTo>
                        <a:pt x="1110" y="0"/>
                      </a:moveTo>
                      <a:cubicBezTo>
                        <a:pt x="1049" y="0"/>
                        <a:pt x="983" y="18"/>
                        <a:pt x="914" y="57"/>
                      </a:cubicBezTo>
                      <a:lnTo>
                        <a:pt x="221" y="404"/>
                      </a:lnTo>
                      <a:cubicBezTo>
                        <a:pt x="63" y="498"/>
                        <a:pt x="0" y="687"/>
                        <a:pt x="63" y="877"/>
                      </a:cubicBezTo>
                      <a:cubicBezTo>
                        <a:pt x="132" y="991"/>
                        <a:pt x="250" y="1072"/>
                        <a:pt x="382" y="1072"/>
                      </a:cubicBezTo>
                      <a:cubicBezTo>
                        <a:pt x="432" y="1072"/>
                        <a:pt x="484" y="1060"/>
                        <a:pt x="536" y="1034"/>
                      </a:cubicBezTo>
                      <a:lnTo>
                        <a:pt x="1260" y="687"/>
                      </a:lnTo>
                      <a:cubicBezTo>
                        <a:pt x="1418" y="593"/>
                        <a:pt x="1481" y="404"/>
                        <a:pt x="1418" y="215"/>
                      </a:cubicBezTo>
                      <a:cubicBezTo>
                        <a:pt x="1353" y="85"/>
                        <a:pt x="1244" y="0"/>
                        <a:pt x="11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2" name="Google Shape;9529;p73">
                  <a:extLst>
                    <a:ext uri="{FF2B5EF4-FFF2-40B4-BE49-F238E27FC236}">
                      <a16:creationId xmlns:a16="http://schemas.microsoft.com/office/drawing/2014/main" id="{FBA77214-A264-3AE0-884C-EEF45698BBD0}"/>
                    </a:ext>
                  </a:extLst>
                </p:cNvPr>
                <p:cNvSpPr/>
                <p:nvPr/>
              </p:nvSpPr>
              <p:spPr>
                <a:xfrm>
                  <a:off x="5412025" y="3286350"/>
                  <a:ext cx="177225" cy="24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89" h="9750" extrusionOk="0">
                      <a:moveTo>
                        <a:pt x="3529" y="0"/>
                      </a:moveTo>
                      <a:cubicBezTo>
                        <a:pt x="3151" y="0"/>
                        <a:pt x="2836" y="315"/>
                        <a:pt x="2836" y="725"/>
                      </a:cubicBezTo>
                      <a:lnTo>
                        <a:pt x="2836" y="1418"/>
                      </a:lnTo>
                      <a:cubicBezTo>
                        <a:pt x="2836" y="1040"/>
                        <a:pt x="2520" y="725"/>
                        <a:pt x="2111" y="725"/>
                      </a:cubicBezTo>
                      <a:cubicBezTo>
                        <a:pt x="1733" y="725"/>
                        <a:pt x="1418" y="1040"/>
                        <a:pt x="1418" y="1418"/>
                      </a:cubicBezTo>
                      <a:lnTo>
                        <a:pt x="1418" y="2143"/>
                      </a:lnTo>
                      <a:cubicBezTo>
                        <a:pt x="1544" y="2143"/>
                        <a:pt x="1638" y="2080"/>
                        <a:pt x="1764" y="2080"/>
                      </a:cubicBezTo>
                      <a:lnTo>
                        <a:pt x="3497" y="2080"/>
                      </a:lnTo>
                      <a:cubicBezTo>
                        <a:pt x="4253" y="2080"/>
                        <a:pt x="4883" y="2710"/>
                        <a:pt x="4883" y="3466"/>
                      </a:cubicBezTo>
                      <a:cubicBezTo>
                        <a:pt x="4883" y="4096"/>
                        <a:pt x="4474" y="4600"/>
                        <a:pt x="3907" y="4758"/>
                      </a:cubicBezTo>
                      <a:cubicBezTo>
                        <a:pt x="4064" y="5073"/>
                        <a:pt x="4159" y="5482"/>
                        <a:pt x="4159" y="5860"/>
                      </a:cubicBezTo>
                      <a:cubicBezTo>
                        <a:pt x="4159" y="6081"/>
                        <a:pt x="4001" y="6238"/>
                        <a:pt x="3812" y="6238"/>
                      </a:cubicBezTo>
                      <a:cubicBezTo>
                        <a:pt x="3623" y="6238"/>
                        <a:pt x="3466" y="6081"/>
                        <a:pt x="3466" y="5860"/>
                      </a:cubicBezTo>
                      <a:cubicBezTo>
                        <a:pt x="3466" y="4915"/>
                        <a:pt x="2678" y="4128"/>
                        <a:pt x="1733" y="4128"/>
                      </a:cubicBezTo>
                      <a:lnTo>
                        <a:pt x="3466" y="4128"/>
                      </a:lnTo>
                      <a:cubicBezTo>
                        <a:pt x="3844" y="4128"/>
                        <a:pt x="4159" y="3812"/>
                        <a:pt x="4159" y="3434"/>
                      </a:cubicBezTo>
                      <a:cubicBezTo>
                        <a:pt x="4159" y="3025"/>
                        <a:pt x="3844" y="2710"/>
                        <a:pt x="3466" y="2710"/>
                      </a:cubicBezTo>
                      <a:lnTo>
                        <a:pt x="1733" y="2710"/>
                      </a:lnTo>
                      <a:cubicBezTo>
                        <a:pt x="788" y="2710"/>
                        <a:pt x="0" y="3497"/>
                        <a:pt x="0" y="4443"/>
                      </a:cubicBezTo>
                      <a:lnTo>
                        <a:pt x="0" y="5167"/>
                      </a:lnTo>
                      <a:cubicBezTo>
                        <a:pt x="0" y="6112"/>
                        <a:pt x="536" y="6963"/>
                        <a:pt x="1386" y="7372"/>
                      </a:cubicBezTo>
                      <a:lnTo>
                        <a:pt x="1386" y="8318"/>
                      </a:lnTo>
                      <a:cubicBezTo>
                        <a:pt x="977" y="8318"/>
                        <a:pt x="662" y="8633"/>
                        <a:pt x="662" y="9011"/>
                      </a:cubicBezTo>
                      <a:lnTo>
                        <a:pt x="662" y="9389"/>
                      </a:lnTo>
                      <a:cubicBezTo>
                        <a:pt x="662" y="9578"/>
                        <a:pt x="819" y="9735"/>
                        <a:pt x="1008" y="9735"/>
                      </a:cubicBezTo>
                      <a:lnTo>
                        <a:pt x="5860" y="9735"/>
                      </a:lnTo>
                      <a:cubicBezTo>
                        <a:pt x="5923" y="9745"/>
                        <a:pt x="5979" y="9749"/>
                        <a:pt x="6029" y="9749"/>
                      </a:cubicBezTo>
                      <a:cubicBezTo>
                        <a:pt x="6305" y="9749"/>
                        <a:pt x="6396" y="9612"/>
                        <a:pt x="6396" y="9452"/>
                      </a:cubicBezTo>
                      <a:lnTo>
                        <a:pt x="6396" y="9105"/>
                      </a:lnTo>
                      <a:cubicBezTo>
                        <a:pt x="6396" y="8696"/>
                        <a:pt x="6112" y="8381"/>
                        <a:pt x="5702" y="8381"/>
                      </a:cubicBezTo>
                      <a:lnTo>
                        <a:pt x="5702" y="7436"/>
                      </a:lnTo>
                      <a:cubicBezTo>
                        <a:pt x="6522" y="7057"/>
                        <a:pt x="7089" y="6175"/>
                        <a:pt x="7089" y="5230"/>
                      </a:cubicBezTo>
                      <a:lnTo>
                        <a:pt x="7089" y="2143"/>
                      </a:lnTo>
                      <a:cubicBezTo>
                        <a:pt x="7089" y="1733"/>
                        <a:pt x="6774" y="1418"/>
                        <a:pt x="6364" y="1418"/>
                      </a:cubicBezTo>
                      <a:cubicBezTo>
                        <a:pt x="5986" y="1418"/>
                        <a:pt x="5671" y="1733"/>
                        <a:pt x="5671" y="2143"/>
                      </a:cubicBezTo>
                      <a:lnTo>
                        <a:pt x="5671" y="1418"/>
                      </a:lnTo>
                      <a:cubicBezTo>
                        <a:pt x="5671" y="1040"/>
                        <a:pt x="5356" y="725"/>
                        <a:pt x="4946" y="725"/>
                      </a:cubicBezTo>
                      <a:cubicBezTo>
                        <a:pt x="4568" y="725"/>
                        <a:pt x="4253" y="1040"/>
                        <a:pt x="4253" y="1418"/>
                      </a:cubicBezTo>
                      <a:lnTo>
                        <a:pt x="4253" y="725"/>
                      </a:lnTo>
                      <a:cubicBezTo>
                        <a:pt x="4253" y="315"/>
                        <a:pt x="3938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2" name="Google Shape;9530;p73">
                <a:extLst>
                  <a:ext uri="{FF2B5EF4-FFF2-40B4-BE49-F238E27FC236}">
                    <a16:creationId xmlns:a16="http://schemas.microsoft.com/office/drawing/2014/main" id="{A2DBAA03-C62C-D04B-BE4C-1FE8931DDB0E}"/>
                  </a:ext>
                </a:extLst>
              </p:cNvPr>
              <p:cNvGrpSpPr/>
              <p:nvPr/>
            </p:nvGrpSpPr>
            <p:grpSpPr>
              <a:xfrm>
                <a:off x="9016645" y="4376595"/>
                <a:ext cx="501965" cy="503276"/>
                <a:chOff x="5355300" y="3598250"/>
                <a:chExt cx="296975" cy="297750"/>
              </a:xfrm>
              <a:grpFill/>
            </p:grpSpPr>
            <p:sp>
              <p:nvSpPr>
                <p:cNvPr id="117" name="Google Shape;9531;p73">
                  <a:extLst>
                    <a:ext uri="{FF2B5EF4-FFF2-40B4-BE49-F238E27FC236}">
                      <a16:creationId xmlns:a16="http://schemas.microsoft.com/office/drawing/2014/main" id="{77DC4B5A-6BFA-3589-01A3-724CBAB2276D}"/>
                    </a:ext>
                  </a:extLst>
                </p:cNvPr>
                <p:cNvSpPr/>
                <p:nvPr/>
              </p:nvSpPr>
              <p:spPr>
                <a:xfrm>
                  <a:off x="5355300" y="3703000"/>
                  <a:ext cx="35475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657" extrusionOk="0">
                      <a:moveTo>
                        <a:pt x="410" y="0"/>
                      </a:moveTo>
                      <a:cubicBezTo>
                        <a:pt x="221" y="0"/>
                        <a:pt x="64" y="158"/>
                        <a:pt x="64" y="347"/>
                      </a:cubicBezTo>
                      <a:cubicBezTo>
                        <a:pt x="1" y="2867"/>
                        <a:pt x="1" y="4789"/>
                        <a:pt x="1" y="7310"/>
                      </a:cubicBezTo>
                      <a:cubicBezTo>
                        <a:pt x="1" y="7530"/>
                        <a:pt x="158" y="7656"/>
                        <a:pt x="379" y="7656"/>
                      </a:cubicBezTo>
                      <a:cubicBezTo>
                        <a:pt x="568" y="7656"/>
                        <a:pt x="725" y="7530"/>
                        <a:pt x="725" y="7310"/>
                      </a:cubicBezTo>
                      <a:lnTo>
                        <a:pt x="725" y="1355"/>
                      </a:lnTo>
                      <a:lnTo>
                        <a:pt x="1418" y="1355"/>
                      </a:ln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8" name="Google Shape;9532;p73">
                  <a:extLst>
                    <a:ext uri="{FF2B5EF4-FFF2-40B4-BE49-F238E27FC236}">
                      <a16:creationId xmlns:a16="http://schemas.microsoft.com/office/drawing/2014/main" id="{F27A2071-ED28-9211-6A97-4D1FAB94A5BA}"/>
                    </a:ext>
                  </a:extLst>
                </p:cNvPr>
                <p:cNvSpPr/>
                <p:nvPr/>
              </p:nvSpPr>
              <p:spPr>
                <a:xfrm>
                  <a:off x="5389175" y="3773100"/>
                  <a:ext cx="1229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4916" extrusionOk="0">
                      <a:moveTo>
                        <a:pt x="2080" y="0"/>
                      </a:moveTo>
                      <a:lnTo>
                        <a:pt x="2080" y="693"/>
                      </a:lnTo>
                      <a:lnTo>
                        <a:pt x="1733" y="693"/>
                      </a:lnTo>
                      <a:cubicBezTo>
                        <a:pt x="788" y="693"/>
                        <a:pt x="0" y="1481"/>
                        <a:pt x="0" y="2458"/>
                      </a:cubicBezTo>
                      <a:cubicBezTo>
                        <a:pt x="0" y="2678"/>
                        <a:pt x="158" y="2836"/>
                        <a:pt x="347" y="2836"/>
                      </a:cubicBezTo>
                      <a:lnTo>
                        <a:pt x="2080" y="2836"/>
                      </a:lnTo>
                      <a:lnTo>
                        <a:pt x="2080" y="3529"/>
                      </a:lnTo>
                      <a:lnTo>
                        <a:pt x="1072" y="3529"/>
                      </a:lnTo>
                      <a:cubicBezTo>
                        <a:pt x="473" y="3529"/>
                        <a:pt x="32" y="4001"/>
                        <a:pt x="32" y="4569"/>
                      </a:cubicBezTo>
                      <a:cubicBezTo>
                        <a:pt x="32" y="4758"/>
                        <a:pt x="189" y="4915"/>
                        <a:pt x="410" y="4915"/>
                      </a:cubicBezTo>
                      <a:cubicBezTo>
                        <a:pt x="599" y="4915"/>
                        <a:pt x="757" y="4758"/>
                        <a:pt x="757" y="4569"/>
                      </a:cubicBezTo>
                      <a:cubicBezTo>
                        <a:pt x="757" y="4348"/>
                        <a:pt x="914" y="4190"/>
                        <a:pt x="1103" y="4190"/>
                      </a:cubicBezTo>
                      <a:lnTo>
                        <a:pt x="2143" y="4190"/>
                      </a:lnTo>
                      <a:lnTo>
                        <a:pt x="2143" y="4569"/>
                      </a:lnTo>
                      <a:cubicBezTo>
                        <a:pt x="2143" y="4758"/>
                        <a:pt x="2300" y="4915"/>
                        <a:pt x="2489" y="4915"/>
                      </a:cubicBezTo>
                      <a:cubicBezTo>
                        <a:pt x="2678" y="4915"/>
                        <a:pt x="2836" y="4758"/>
                        <a:pt x="2836" y="4569"/>
                      </a:cubicBezTo>
                      <a:lnTo>
                        <a:pt x="2836" y="4190"/>
                      </a:lnTo>
                      <a:lnTo>
                        <a:pt x="3876" y="4190"/>
                      </a:lnTo>
                      <a:cubicBezTo>
                        <a:pt x="4065" y="4190"/>
                        <a:pt x="4222" y="4348"/>
                        <a:pt x="4222" y="4569"/>
                      </a:cubicBezTo>
                      <a:cubicBezTo>
                        <a:pt x="4222" y="4758"/>
                        <a:pt x="4380" y="4915"/>
                        <a:pt x="4569" y="4915"/>
                      </a:cubicBezTo>
                      <a:cubicBezTo>
                        <a:pt x="4758" y="4915"/>
                        <a:pt x="4915" y="4758"/>
                        <a:pt x="4915" y="4569"/>
                      </a:cubicBezTo>
                      <a:cubicBezTo>
                        <a:pt x="4915" y="3970"/>
                        <a:pt x="4443" y="3529"/>
                        <a:pt x="3907" y="3529"/>
                      </a:cubicBezTo>
                      <a:lnTo>
                        <a:pt x="2867" y="3529"/>
                      </a:lnTo>
                      <a:lnTo>
                        <a:pt x="2867" y="2836"/>
                      </a:lnTo>
                      <a:lnTo>
                        <a:pt x="4537" y="2836"/>
                      </a:lnTo>
                      <a:lnTo>
                        <a:pt x="4537" y="2773"/>
                      </a:lnTo>
                      <a:cubicBezTo>
                        <a:pt x="4726" y="2773"/>
                        <a:pt x="4884" y="2615"/>
                        <a:pt x="4884" y="2426"/>
                      </a:cubicBezTo>
                      <a:cubicBezTo>
                        <a:pt x="4884" y="1481"/>
                        <a:pt x="4096" y="662"/>
                        <a:pt x="3151" y="662"/>
                      </a:cubicBezTo>
                      <a:lnTo>
                        <a:pt x="2804" y="662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9" name="Google Shape;9533;p73">
                  <a:extLst>
                    <a:ext uri="{FF2B5EF4-FFF2-40B4-BE49-F238E27FC236}">
                      <a16:creationId xmlns:a16="http://schemas.microsoft.com/office/drawing/2014/main" id="{C35DFBDE-8B82-5070-5D73-9767B10E901D}"/>
                    </a:ext>
                  </a:extLst>
                </p:cNvPr>
                <p:cNvSpPr/>
                <p:nvPr/>
              </p:nvSpPr>
              <p:spPr>
                <a:xfrm>
                  <a:off x="5527800" y="3598250"/>
                  <a:ext cx="1055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1418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63" y="1103"/>
                        <a:pt x="378" y="1418"/>
                        <a:pt x="725" y="1418"/>
                      </a:cubicBezTo>
                      <a:lnTo>
                        <a:pt x="3875" y="1418"/>
                      </a:lnTo>
                      <a:cubicBezTo>
                        <a:pt x="4064" y="1418"/>
                        <a:pt x="4222" y="1260"/>
                        <a:pt x="4222" y="1071"/>
                      </a:cubicBezTo>
                      <a:lnTo>
                        <a:pt x="4222" y="378"/>
                      </a:lnTo>
                      <a:cubicBezTo>
                        <a:pt x="4222" y="158"/>
                        <a:pt x="4064" y="0"/>
                        <a:pt x="38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0" name="Google Shape;9534;p73">
                  <a:extLst>
                    <a:ext uri="{FF2B5EF4-FFF2-40B4-BE49-F238E27FC236}">
                      <a16:creationId xmlns:a16="http://schemas.microsoft.com/office/drawing/2014/main" id="{37F7DA3A-FC49-F297-0FDC-EBABC6C19615}"/>
                    </a:ext>
                  </a:extLst>
                </p:cNvPr>
                <p:cNvSpPr/>
                <p:nvPr/>
              </p:nvSpPr>
              <p:spPr>
                <a:xfrm>
                  <a:off x="5545900" y="3651800"/>
                  <a:ext cx="1048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2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3845" y="1418"/>
                      </a:lnTo>
                      <a:cubicBezTo>
                        <a:pt x="4065" y="1418"/>
                        <a:pt x="4191" y="1261"/>
                        <a:pt x="4191" y="1072"/>
                      </a:cubicBezTo>
                      <a:lnTo>
                        <a:pt x="4191" y="347"/>
                      </a:lnTo>
                      <a:cubicBezTo>
                        <a:pt x="4191" y="158"/>
                        <a:pt x="4065" y="1"/>
                        <a:pt x="38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1" name="Google Shape;9535;p73">
                  <a:extLst>
                    <a:ext uri="{FF2B5EF4-FFF2-40B4-BE49-F238E27FC236}">
                      <a16:creationId xmlns:a16="http://schemas.microsoft.com/office/drawing/2014/main" id="{CAAE6C6E-B346-518A-457C-D247C587CA8D}"/>
                    </a:ext>
                  </a:extLst>
                </p:cNvPr>
                <p:cNvSpPr/>
                <p:nvPr/>
              </p:nvSpPr>
              <p:spPr>
                <a:xfrm>
                  <a:off x="5529375" y="3754975"/>
                  <a:ext cx="1221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1419" extrusionOk="0">
                      <a:moveTo>
                        <a:pt x="0" y="1"/>
                      </a:moveTo>
                      <a:lnTo>
                        <a:pt x="0" y="1418"/>
                      </a:lnTo>
                      <a:lnTo>
                        <a:pt x="4884" y="1418"/>
                      </a:lnTo>
                      <a:lnTo>
                        <a:pt x="4884" y="1"/>
                      </a:lnTo>
                      <a:lnTo>
                        <a:pt x="2773" y="1"/>
                      </a:lnTo>
                      <a:lnTo>
                        <a:pt x="2773" y="347"/>
                      </a:lnTo>
                      <a:cubicBezTo>
                        <a:pt x="2773" y="568"/>
                        <a:pt x="2615" y="725"/>
                        <a:pt x="2426" y="725"/>
                      </a:cubicBezTo>
                      <a:cubicBezTo>
                        <a:pt x="2237" y="725"/>
                        <a:pt x="2080" y="568"/>
                        <a:pt x="2080" y="347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2" name="Google Shape;9536;p73">
                  <a:extLst>
                    <a:ext uri="{FF2B5EF4-FFF2-40B4-BE49-F238E27FC236}">
                      <a16:creationId xmlns:a16="http://schemas.microsoft.com/office/drawing/2014/main" id="{936280BF-DF2F-E65F-3214-D6A5146CD7BC}"/>
                    </a:ext>
                  </a:extLst>
                </p:cNvPr>
                <p:cNvSpPr/>
                <p:nvPr/>
              </p:nvSpPr>
              <p:spPr>
                <a:xfrm>
                  <a:off x="5511250" y="3703000"/>
                  <a:ext cx="140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1356" extrusionOk="0">
                      <a:moveTo>
                        <a:pt x="1" y="0"/>
                      </a:moveTo>
                      <a:lnTo>
                        <a:pt x="1" y="1355"/>
                      </a:lnTo>
                      <a:lnTo>
                        <a:pt x="5609" y="1355"/>
                      </a:lnTo>
                      <a:lnTo>
                        <a:pt x="5609" y="347"/>
                      </a:lnTo>
                      <a:cubicBezTo>
                        <a:pt x="5577" y="158"/>
                        <a:pt x="5451" y="0"/>
                        <a:pt x="5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3" name="Google Shape;9537;p73">
                  <a:extLst>
                    <a:ext uri="{FF2B5EF4-FFF2-40B4-BE49-F238E27FC236}">
                      <a16:creationId xmlns:a16="http://schemas.microsoft.com/office/drawing/2014/main" id="{E6E83896-2014-B55F-EC09-157031769F7E}"/>
                    </a:ext>
                  </a:extLst>
                </p:cNvPr>
                <p:cNvSpPr/>
                <p:nvPr/>
              </p:nvSpPr>
              <p:spPr>
                <a:xfrm>
                  <a:off x="5529375" y="3808550"/>
                  <a:ext cx="1229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3498" extrusionOk="0">
                      <a:moveTo>
                        <a:pt x="0" y="0"/>
                      </a:moveTo>
                      <a:lnTo>
                        <a:pt x="0" y="3151"/>
                      </a:lnTo>
                      <a:cubicBezTo>
                        <a:pt x="0" y="3340"/>
                        <a:pt x="158" y="3497"/>
                        <a:pt x="347" y="3497"/>
                      </a:cubicBezTo>
                      <a:cubicBezTo>
                        <a:pt x="536" y="3497"/>
                        <a:pt x="693" y="3340"/>
                        <a:pt x="693" y="3151"/>
                      </a:cubicBezTo>
                      <a:lnTo>
                        <a:pt x="693" y="1418"/>
                      </a:lnTo>
                      <a:lnTo>
                        <a:pt x="4190" y="1418"/>
                      </a:lnTo>
                      <a:lnTo>
                        <a:pt x="4190" y="3151"/>
                      </a:lnTo>
                      <a:cubicBezTo>
                        <a:pt x="4190" y="3340"/>
                        <a:pt x="4348" y="3497"/>
                        <a:pt x="4569" y="3497"/>
                      </a:cubicBezTo>
                      <a:cubicBezTo>
                        <a:pt x="4758" y="3497"/>
                        <a:pt x="4915" y="3340"/>
                        <a:pt x="4915" y="3151"/>
                      </a:cubicBezTo>
                      <a:lnTo>
                        <a:pt x="4915" y="0"/>
                      </a:lnTo>
                      <a:lnTo>
                        <a:pt x="2773" y="0"/>
                      </a:lnTo>
                      <a:lnTo>
                        <a:pt x="2773" y="347"/>
                      </a:lnTo>
                      <a:cubicBezTo>
                        <a:pt x="2773" y="536"/>
                        <a:pt x="2615" y="693"/>
                        <a:pt x="2426" y="693"/>
                      </a:cubicBezTo>
                      <a:cubicBezTo>
                        <a:pt x="2237" y="693"/>
                        <a:pt x="2080" y="536"/>
                        <a:pt x="2080" y="347"/>
                      </a:cubicBez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4" name="Google Shape;9538;p73">
                  <a:extLst>
                    <a:ext uri="{FF2B5EF4-FFF2-40B4-BE49-F238E27FC236}">
                      <a16:creationId xmlns:a16="http://schemas.microsoft.com/office/drawing/2014/main" id="{5DC963A9-506B-9A06-5243-C6768FCCC003}"/>
                    </a:ext>
                  </a:extLst>
                </p:cNvPr>
                <p:cNvSpPr/>
                <p:nvPr/>
              </p:nvSpPr>
              <p:spPr>
                <a:xfrm>
                  <a:off x="5408075" y="3651025"/>
                  <a:ext cx="86675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4159" extrusionOk="0">
                      <a:moveTo>
                        <a:pt x="1733" y="0"/>
                      </a:moveTo>
                      <a:cubicBezTo>
                        <a:pt x="788" y="0"/>
                        <a:pt x="1" y="788"/>
                        <a:pt x="1" y="1733"/>
                      </a:cubicBezTo>
                      <a:lnTo>
                        <a:pt x="1" y="3812"/>
                      </a:lnTo>
                      <a:cubicBezTo>
                        <a:pt x="1" y="4001"/>
                        <a:pt x="158" y="4159"/>
                        <a:pt x="347" y="4159"/>
                      </a:cubicBezTo>
                      <a:lnTo>
                        <a:pt x="3120" y="4159"/>
                      </a:lnTo>
                      <a:cubicBezTo>
                        <a:pt x="3309" y="4159"/>
                        <a:pt x="3466" y="4001"/>
                        <a:pt x="3466" y="3812"/>
                      </a:cubicBez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3" name="Google Shape;9539;p73">
                <a:extLst>
                  <a:ext uri="{FF2B5EF4-FFF2-40B4-BE49-F238E27FC236}">
                    <a16:creationId xmlns:a16="http://schemas.microsoft.com/office/drawing/2014/main" id="{2DADC4E3-E8BF-13ED-0CB3-EBDC830E7A64}"/>
                  </a:ext>
                </a:extLst>
              </p:cNvPr>
              <p:cNvGrpSpPr/>
              <p:nvPr/>
            </p:nvGrpSpPr>
            <p:grpSpPr>
              <a:xfrm>
                <a:off x="9022644" y="5073172"/>
                <a:ext cx="489964" cy="323559"/>
                <a:chOff x="5358450" y="4015675"/>
                <a:chExt cx="289875" cy="191425"/>
              </a:xfrm>
              <a:grpFill/>
            </p:grpSpPr>
            <p:sp>
              <p:nvSpPr>
                <p:cNvPr id="113" name="Google Shape;9540;p73">
                  <a:extLst>
                    <a:ext uri="{FF2B5EF4-FFF2-40B4-BE49-F238E27FC236}">
                      <a16:creationId xmlns:a16="http://schemas.microsoft.com/office/drawing/2014/main" id="{F2C06B0C-77D8-6497-C6C9-11DD22DF7231}"/>
                    </a:ext>
                  </a:extLst>
                </p:cNvPr>
                <p:cNvSpPr/>
                <p:nvPr/>
              </p:nvSpPr>
              <p:spPr>
                <a:xfrm>
                  <a:off x="5358450" y="4015675"/>
                  <a:ext cx="289875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5" h="3561" extrusionOk="0">
                      <a:moveTo>
                        <a:pt x="5798" y="1"/>
                      </a:moveTo>
                      <a:cubicBezTo>
                        <a:pt x="2773" y="1"/>
                        <a:pt x="316" y="3120"/>
                        <a:pt x="1" y="3561"/>
                      </a:cubicBezTo>
                      <a:cubicBezTo>
                        <a:pt x="1229" y="2679"/>
                        <a:pt x="3561" y="1734"/>
                        <a:pt x="5798" y="1734"/>
                      </a:cubicBezTo>
                      <a:cubicBezTo>
                        <a:pt x="7751" y="1734"/>
                        <a:pt x="10051" y="2490"/>
                        <a:pt x="11595" y="3561"/>
                      </a:cubicBezTo>
                      <a:cubicBezTo>
                        <a:pt x="11280" y="3120"/>
                        <a:pt x="8822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4" name="Google Shape;9541;p73">
                  <a:extLst>
                    <a:ext uri="{FF2B5EF4-FFF2-40B4-BE49-F238E27FC236}">
                      <a16:creationId xmlns:a16="http://schemas.microsoft.com/office/drawing/2014/main" id="{F5E954BF-96F6-AD76-9F9C-55E478519FA3}"/>
                    </a:ext>
                  </a:extLst>
                </p:cNvPr>
                <p:cNvSpPr/>
                <p:nvPr/>
              </p:nvSpPr>
              <p:spPr>
                <a:xfrm>
                  <a:off x="5494725" y="41015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693" y="568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5" name="Google Shape;9542;p73">
                  <a:extLst>
                    <a:ext uri="{FF2B5EF4-FFF2-40B4-BE49-F238E27FC236}">
                      <a16:creationId xmlns:a16="http://schemas.microsoft.com/office/drawing/2014/main" id="{25DDD64C-1E60-7F33-5C01-C2674C4B4AB1}"/>
                    </a:ext>
                  </a:extLst>
                </p:cNvPr>
                <p:cNvSpPr/>
                <p:nvPr/>
              </p:nvSpPr>
              <p:spPr>
                <a:xfrm>
                  <a:off x="5460050" y="4077125"/>
                  <a:ext cx="86675" cy="7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120" extrusionOk="0">
                      <a:moveTo>
                        <a:pt x="1734" y="315"/>
                      </a:moveTo>
                      <a:cubicBezTo>
                        <a:pt x="2332" y="315"/>
                        <a:pt x="2773" y="788"/>
                        <a:pt x="2773" y="1323"/>
                      </a:cubicBezTo>
                      <a:cubicBezTo>
                        <a:pt x="2773" y="1922"/>
                        <a:pt x="2269" y="2363"/>
                        <a:pt x="1734" y="2363"/>
                      </a:cubicBezTo>
                      <a:cubicBezTo>
                        <a:pt x="1135" y="2363"/>
                        <a:pt x="694" y="1890"/>
                        <a:pt x="694" y="1323"/>
                      </a:cubicBezTo>
                      <a:cubicBezTo>
                        <a:pt x="663" y="788"/>
                        <a:pt x="1135" y="315"/>
                        <a:pt x="1734" y="315"/>
                      </a:cubicBezTo>
                      <a:close/>
                      <a:moveTo>
                        <a:pt x="1734" y="0"/>
                      </a:moveTo>
                      <a:cubicBezTo>
                        <a:pt x="1324" y="0"/>
                        <a:pt x="978" y="32"/>
                        <a:pt x="599" y="63"/>
                      </a:cubicBezTo>
                      <a:cubicBezTo>
                        <a:pt x="190" y="378"/>
                        <a:pt x="1" y="851"/>
                        <a:pt x="1" y="1386"/>
                      </a:cubicBezTo>
                      <a:cubicBezTo>
                        <a:pt x="1" y="2332"/>
                        <a:pt x="789" y="3119"/>
                        <a:pt x="1734" y="3119"/>
                      </a:cubicBezTo>
                      <a:cubicBezTo>
                        <a:pt x="2679" y="3119"/>
                        <a:pt x="3466" y="2332"/>
                        <a:pt x="3466" y="1386"/>
                      </a:cubicBezTo>
                      <a:cubicBezTo>
                        <a:pt x="3466" y="851"/>
                        <a:pt x="3214" y="378"/>
                        <a:pt x="2868" y="63"/>
                      </a:cubicBezTo>
                      <a:cubicBezTo>
                        <a:pt x="2521" y="32"/>
                        <a:pt x="2112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6" name="Google Shape;9543;p73">
                  <a:extLst>
                    <a:ext uri="{FF2B5EF4-FFF2-40B4-BE49-F238E27FC236}">
                      <a16:creationId xmlns:a16="http://schemas.microsoft.com/office/drawing/2014/main" id="{F0015E72-C65E-F37B-0776-3D26F60EF1B5}"/>
                    </a:ext>
                  </a:extLst>
                </p:cNvPr>
                <p:cNvSpPr/>
                <p:nvPr/>
              </p:nvSpPr>
              <p:spPr>
                <a:xfrm>
                  <a:off x="5362400" y="4084200"/>
                  <a:ext cx="2820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80" h="4916" extrusionOk="0">
                      <a:moveTo>
                        <a:pt x="3466" y="1"/>
                      </a:moveTo>
                      <a:lnTo>
                        <a:pt x="3466" y="1"/>
                      </a:lnTo>
                      <a:cubicBezTo>
                        <a:pt x="2332" y="253"/>
                        <a:pt x="1103" y="820"/>
                        <a:pt x="0" y="1576"/>
                      </a:cubicBezTo>
                      <a:cubicBezTo>
                        <a:pt x="693" y="2395"/>
                        <a:pt x="2899" y="4915"/>
                        <a:pt x="5640" y="4915"/>
                      </a:cubicBezTo>
                      <a:cubicBezTo>
                        <a:pt x="8349" y="4884"/>
                        <a:pt x="10617" y="2395"/>
                        <a:pt x="11279" y="1576"/>
                      </a:cubicBezTo>
                      <a:cubicBezTo>
                        <a:pt x="10176" y="820"/>
                        <a:pt x="8948" y="253"/>
                        <a:pt x="7814" y="1"/>
                      </a:cubicBezTo>
                      <a:lnTo>
                        <a:pt x="7814" y="1"/>
                      </a:lnTo>
                      <a:cubicBezTo>
                        <a:pt x="7971" y="347"/>
                        <a:pt x="8097" y="694"/>
                        <a:pt x="8097" y="1103"/>
                      </a:cubicBezTo>
                      <a:cubicBezTo>
                        <a:pt x="8097" y="2427"/>
                        <a:pt x="6994" y="3529"/>
                        <a:pt x="5640" y="3529"/>
                      </a:cubicBezTo>
                      <a:cubicBezTo>
                        <a:pt x="4316" y="3529"/>
                        <a:pt x="3214" y="2427"/>
                        <a:pt x="3214" y="1103"/>
                      </a:cubicBezTo>
                      <a:cubicBezTo>
                        <a:pt x="3214" y="694"/>
                        <a:pt x="3277" y="347"/>
                        <a:pt x="346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4" name="Google Shape;9544;p73">
                <a:extLst>
                  <a:ext uri="{FF2B5EF4-FFF2-40B4-BE49-F238E27FC236}">
                    <a16:creationId xmlns:a16="http://schemas.microsoft.com/office/drawing/2014/main" id="{DB429917-614D-A54C-5AF1-E5C4FC79839A}"/>
                  </a:ext>
                </a:extLst>
              </p:cNvPr>
              <p:cNvGrpSpPr/>
              <p:nvPr/>
            </p:nvGrpSpPr>
            <p:grpSpPr>
              <a:xfrm>
                <a:off x="10925482" y="3765480"/>
                <a:ext cx="501965" cy="465413"/>
                <a:chOff x="6543825" y="3202075"/>
                <a:chExt cx="296975" cy="275350"/>
              </a:xfrm>
              <a:grpFill/>
            </p:grpSpPr>
            <p:sp>
              <p:nvSpPr>
                <p:cNvPr id="106" name="Google Shape;9545;p73">
                  <a:extLst>
                    <a:ext uri="{FF2B5EF4-FFF2-40B4-BE49-F238E27FC236}">
                      <a16:creationId xmlns:a16="http://schemas.microsoft.com/office/drawing/2014/main" id="{20773EB5-DA1A-7CF2-86D7-C9BF9E060F5E}"/>
                    </a:ext>
                  </a:extLst>
                </p:cNvPr>
                <p:cNvSpPr/>
                <p:nvPr/>
              </p:nvSpPr>
              <p:spPr>
                <a:xfrm>
                  <a:off x="6683250" y="3202075"/>
                  <a:ext cx="17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3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355"/>
                      </a:lnTo>
                      <a:cubicBezTo>
                        <a:pt x="0" y="1576"/>
                        <a:pt x="158" y="1733"/>
                        <a:pt x="347" y="1733"/>
                      </a:cubicBezTo>
                      <a:cubicBezTo>
                        <a:pt x="536" y="1733"/>
                        <a:pt x="693" y="1576"/>
                        <a:pt x="693" y="1355"/>
                      </a:cubicBezTo>
                      <a:lnTo>
                        <a:pt x="693" y="347"/>
                      </a:ln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7" name="Google Shape;9546;p73">
                  <a:extLst>
                    <a:ext uri="{FF2B5EF4-FFF2-40B4-BE49-F238E27FC236}">
                      <a16:creationId xmlns:a16="http://schemas.microsoft.com/office/drawing/2014/main" id="{9CEDC4BC-07FC-2A83-69DD-10292A27D3F4}"/>
                    </a:ext>
                  </a:extLst>
                </p:cNvPr>
                <p:cNvSpPr/>
                <p:nvPr/>
              </p:nvSpPr>
              <p:spPr>
                <a:xfrm>
                  <a:off x="6613925" y="3236125"/>
                  <a:ext cx="35475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8" extrusionOk="0">
                      <a:moveTo>
                        <a:pt x="363" y="1"/>
                      </a:moveTo>
                      <a:cubicBezTo>
                        <a:pt x="276" y="1"/>
                        <a:pt x="190" y="40"/>
                        <a:pt x="127" y="119"/>
                      </a:cubicBezTo>
                      <a:cubicBezTo>
                        <a:pt x="1" y="245"/>
                        <a:pt x="1" y="466"/>
                        <a:pt x="127" y="592"/>
                      </a:cubicBezTo>
                      <a:lnTo>
                        <a:pt x="820" y="1316"/>
                      </a:lnTo>
                      <a:cubicBezTo>
                        <a:pt x="883" y="1364"/>
                        <a:pt x="969" y="1387"/>
                        <a:pt x="1056" y="1387"/>
                      </a:cubicBezTo>
                      <a:cubicBezTo>
                        <a:pt x="1143" y="1387"/>
                        <a:pt x="1229" y="1364"/>
                        <a:pt x="1292" y="1316"/>
                      </a:cubicBezTo>
                      <a:cubicBezTo>
                        <a:pt x="1418" y="1190"/>
                        <a:pt x="1418" y="938"/>
                        <a:pt x="1292" y="844"/>
                      </a:cubicBezTo>
                      <a:lnTo>
                        <a:pt x="599" y="119"/>
                      </a:lnTo>
                      <a:cubicBezTo>
                        <a:pt x="536" y="40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8" name="Google Shape;9547;p73">
                  <a:extLst>
                    <a:ext uri="{FF2B5EF4-FFF2-40B4-BE49-F238E27FC236}">
                      <a16:creationId xmlns:a16="http://schemas.microsoft.com/office/drawing/2014/main" id="{99105759-29E4-11E5-0595-D2B994CFA6E7}"/>
                    </a:ext>
                  </a:extLst>
                </p:cNvPr>
                <p:cNvSpPr/>
                <p:nvPr/>
              </p:nvSpPr>
              <p:spPr>
                <a:xfrm>
                  <a:off x="6734425" y="3236425"/>
                  <a:ext cx="35475" cy="3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76" extrusionOk="0">
                      <a:moveTo>
                        <a:pt x="1054" y="0"/>
                      </a:moveTo>
                      <a:cubicBezTo>
                        <a:pt x="976" y="0"/>
                        <a:pt x="894" y="33"/>
                        <a:pt x="820" y="107"/>
                      </a:cubicBezTo>
                      <a:lnTo>
                        <a:pt x="95" y="832"/>
                      </a:lnTo>
                      <a:cubicBezTo>
                        <a:pt x="1" y="926"/>
                        <a:pt x="1" y="1178"/>
                        <a:pt x="95" y="1304"/>
                      </a:cubicBezTo>
                      <a:cubicBezTo>
                        <a:pt x="158" y="1352"/>
                        <a:pt x="253" y="1375"/>
                        <a:pt x="344" y="1375"/>
                      </a:cubicBezTo>
                      <a:cubicBezTo>
                        <a:pt x="434" y="1375"/>
                        <a:pt x="521" y="1352"/>
                        <a:pt x="568" y="1304"/>
                      </a:cubicBezTo>
                      <a:lnTo>
                        <a:pt x="1293" y="580"/>
                      </a:lnTo>
                      <a:cubicBezTo>
                        <a:pt x="1419" y="454"/>
                        <a:pt x="1419" y="233"/>
                        <a:pt x="1293" y="107"/>
                      </a:cubicBezTo>
                      <a:cubicBezTo>
                        <a:pt x="1226" y="41"/>
                        <a:pt x="1142" y="0"/>
                        <a:pt x="10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9" name="Google Shape;9548;p73">
                  <a:extLst>
                    <a:ext uri="{FF2B5EF4-FFF2-40B4-BE49-F238E27FC236}">
                      <a16:creationId xmlns:a16="http://schemas.microsoft.com/office/drawing/2014/main" id="{E8940E27-2736-6FA1-2BDC-91D15D496B4C}"/>
                    </a:ext>
                  </a:extLst>
                </p:cNvPr>
                <p:cNvSpPr/>
                <p:nvPr/>
              </p:nvSpPr>
              <p:spPr>
                <a:xfrm>
                  <a:off x="6805325" y="3322575"/>
                  <a:ext cx="354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3" extrusionOk="0">
                      <a:moveTo>
                        <a:pt x="0" y="1"/>
                      </a:moveTo>
                      <a:lnTo>
                        <a:pt x="0" y="4852"/>
                      </a:lnTo>
                      <a:lnTo>
                        <a:pt x="1040" y="4852"/>
                      </a:lnTo>
                      <a:cubicBezTo>
                        <a:pt x="1261" y="4852"/>
                        <a:pt x="1418" y="4695"/>
                        <a:pt x="1418" y="4506"/>
                      </a:cubicBezTo>
                      <a:lnTo>
                        <a:pt x="1418" y="316"/>
                      </a:lnTo>
                      <a:cubicBezTo>
                        <a:pt x="1355" y="158"/>
                        <a:pt x="1198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0" name="Google Shape;9549;p73">
                  <a:extLst>
                    <a:ext uri="{FF2B5EF4-FFF2-40B4-BE49-F238E27FC236}">
                      <a16:creationId xmlns:a16="http://schemas.microsoft.com/office/drawing/2014/main" id="{0355998A-7F2C-40CB-1A23-D7340C0F9643}"/>
                    </a:ext>
                  </a:extLst>
                </p:cNvPr>
                <p:cNvSpPr/>
                <p:nvPr/>
              </p:nvSpPr>
              <p:spPr>
                <a:xfrm>
                  <a:off x="6543825" y="3323275"/>
                  <a:ext cx="35475" cy="12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6" extrusionOk="0">
                      <a:moveTo>
                        <a:pt x="323" y="0"/>
                      </a:moveTo>
                      <a:cubicBezTo>
                        <a:pt x="132" y="0"/>
                        <a:pt x="1" y="149"/>
                        <a:pt x="1" y="351"/>
                      </a:cubicBezTo>
                      <a:lnTo>
                        <a:pt x="1" y="4509"/>
                      </a:lnTo>
                      <a:cubicBezTo>
                        <a:pt x="1" y="4698"/>
                        <a:pt x="158" y="4856"/>
                        <a:pt x="379" y="4856"/>
                      </a:cubicBezTo>
                      <a:lnTo>
                        <a:pt x="1418" y="4856"/>
                      </a:lnTo>
                      <a:lnTo>
                        <a:pt x="1418" y="4"/>
                      </a:lnTo>
                      <a:lnTo>
                        <a:pt x="379" y="4"/>
                      </a:lnTo>
                      <a:cubicBezTo>
                        <a:pt x="360" y="1"/>
                        <a:pt x="341" y="0"/>
                        <a:pt x="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1" name="Google Shape;9550;p73">
                  <a:extLst>
                    <a:ext uri="{FF2B5EF4-FFF2-40B4-BE49-F238E27FC236}">
                      <a16:creationId xmlns:a16="http://schemas.microsoft.com/office/drawing/2014/main" id="{9E3D0078-C407-81D4-1C32-6181A699ECC2}"/>
                    </a:ext>
                  </a:extLst>
                </p:cNvPr>
                <p:cNvSpPr/>
                <p:nvPr/>
              </p:nvSpPr>
              <p:spPr>
                <a:xfrm>
                  <a:off x="6643075" y="3332025"/>
                  <a:ext cx="143375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4160" extrusionOk="0">
                      <a:moveTo>
                        <a:pt x="1639" y="1"/>
                      </a:moveTo>
                      <a:cubicBezTo>
                        <a:pt x="1450" y="1"/>
                        <a:pt x="1198" y="158"/>
                        <a:pt x="1072" y="379"/>
                      </a:cubicBezTo>
                      <a:lnTo>
                        <a:pt x="0" y="2490"/>
                      </a:lnTo>
                      <a:cubicBezTo>
                        <a:pt x="158" y="2584"/>
                        <a:pt x="378" y="2616"/>
                        <a:pt x="567" y="2616"/>
                      </a:cubicBezTo>
                      <a:cubicBezTo>
                        <a:pt x="1072" y="2616"/>
                        <a:pt x="1544" y="2364"/>
                        <a:pt x="1796" y="1891"/>
                      </a:cubicBezTo>
                      <a:lnTo>
                        <a:pt x="2017" y="1418"/>
                      </a:lnTo>
                      <a:lnTo>
                        <a:pt x="2710" y="1418"/>
                      </a:lnTo>
                      <a:cubicBezTo>
                        <a:pt x="2899" y="1418"/>
                        <a:pt x="3056" y="1481"/>
                        <a:pt x="3182" y="1607"/>
                      </a:cubicBezTo>
                      <a:lnTo>
                        <a:pt x="5734" y="4159"/>
                      </a:lnTo>
                      <a:lnTo>
                        <a:pt x="573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2" name="Google Shape;9551;p73">
                  <a:extLst>
                    <a:ext uri="{FF2B5EF4-FFF2-40B4-BE49-F238E27FC236}">
                      <a16:creationId xmlns:a16="http://schemas.microsoft.com/office/drawing/2014/main" id="{C4D7EE60-66A0-6700-DE90-93E5F13D2237}"/>
                    </a:ext>
                  </a:extLst>
                </p:cNvPr>
                <p:cNvSpPr/>
                <p:nvPr/>
              </p:nvSpPr>
              <p:spPr>
                <a:xfrm>
                  <a:off x="6595025" y="3288700"/>
                  <a:ext cx="175675" cy="18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7" h="7549" extrusionOk="0">
                      <a:moveTo>
                        <a:pt x="2206" y="1"/>
                      </a:moveTo>
                      <a:cubicBezTo>
                        <a:pt x="1828" y="1"/>
                        <a:pt x="1481" y="221"/>
                        <a:pt x="1261" y="568"/>
                      </a:cubicBezTo>
                      <a:lnTo>
                        <a:pt x="946" y="1198"/>
                      </a:lnTo>
                      <a:cubicBezTo>
                        <a:pt x="914" y="1324"/>
                        <a:pt x="757" y="1419"/>
                        <a:pt x="631" y="1419"/>
                      </a:cubicBezTo>
                      <a:lnTo>
                        <a:pt x="1" y="1419"/>
                      </a:lnTo>
                      <a:lnTo>
                        <a:pt x="1" y="6239"/>
                      </a:lnTo>
                      <a:lnTo>
                        <a:pt x="1576" y="6239"/>
                      </a:lnTo>
                      <a:lnTo>
                        <a:pt x="2584" y="7247"/>
                      </a:lnTo>
                      <a:cubicBezTo>
                        <a:pt x="2768" y="7431"/>
                        <a:pt x="3054" y="7548"/>
                        <a:pt x="3330" y="7548"/>
                      </a:cubicBezTo>
                      <a:cubicBezTo>
                        <a:pt x="3431" y="7548"/>
                        <a:pt x="3531" y="7533"/>
                        <a:pt x="3624" y="7499"/>
                      </a:cubicBezTo>
                      <a:lnTo>
                        <a:pt x="6585" y="6554"/>
                      </a:lnTo>
                      <a:cubicBezTo>
                        <a:pt x="6743" y="6522"/>
                        <a:pt x="6900" y="6396"/>
                        <a:pt x="7026" y="6302"/>
                      </a:cubicBezTo>
                      <a:lnTo>
                        <a:pt x="4537" y="3813"/>
                      </a:lnTo>
                      <a:lnTo>
                        <a:pt x="4380" y="3813"/>
                      </a:lnTo>
                      <a:lnTo>
                        <a:pt x="4348" y="3844"/>
                      </a:lnTo>
                      <a:cubicBezTo>
                        <a:pt x="4033" y="4506"/>
                        <a:pt x="3340" y="4947"/>
                        <a:pt x="2647" y="5042"/>
                      </a:cubicBezTo>
                      <a:cubicBezTo>
                        <a:pt x="2601" y="5044"/>
                        <a:pt x="2556" y="5046"/>
                        <a:pt x="2511" y="5046"/>
                      </a:cubicBezTo>
                      <a:cubicBezTo>
                        <a:pt x="2046" y="5046"/>
                        <a:pt x="1698" y="4899"/>
                        <a:pt x="1324" y="4727"/>
                      </a:cubicBezTo>
                      <a:cubicBezTo>
                        <a:pt x="1103" y="4632"/>
                        <a:pt x="1040" y="4412"/>
                        <a:pt x="1166" y="4254"/>
                      </a:cubicBezTo>
                      <a:lnTo>
                        <a:pt x="2363" y="1797"/>
                      </a:lnTo>
                      <a:cubicBezTo>
                        <a:pt x="2615" y="1324"/>
                        <a:pt x="3088" y="1041"/>
                        <a:pt x="3592" y="1041"/>
                      </a:cubicBezTo>
                      <a:lnTo>
                        <a:pt x="5104" y="1041"/>
                      </a:lnTo>
                      <a:cubicBezTo>
                        <a:pt x="5167" y="852"/>
                        <a:pt x="5262" y="631"/>
                        <a:pt x="5262" y="347"/>
                      </a:cubicBezTo>
                      <a:cubicBezTo>
                        <a:pt x="5262" y="158"/>
                        <a:pt x="5104" y="1"/>
                        <a:pt x="488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5" name="Google Shape;9552;p73">
                <a:extLst>
                  <a:ext uri="{FF2B5EF4-FFF2-40B4-BE49-F238E27FC236}">
                    <a16:creationId xmlns:a16="http://schemas.microsoft.com/office/drawing/2014/main" id="{B093FFA0-940B-0722-3944-FFA65DB84FB6}"/>
                  </a:ext>
                </a:extLst>
              </p:cNvPr>
              <p:cNvGrpSpPr/>
              <p:nvPr/>
            </p:nvGrpSpPr>
            <p:grpSpPr>
              <a:xfrm>
                <a:off x="3302959" y="3747882"/>
                <a:ext cx="500612" cy="500612"/>
                <a:chOff x="2037825" y="3254050"/>
                <a:chExt cx="296175" cy="296175"/>
              </a:xfrm>
              <a:grpFill/>
            </p:grpSpPr>
            <p:sp>
              <p:nvSpPr>
                <p:cNvPr id="100" name="Google Shape;9553;p73">
                  <a:extLst>
                    <a:ext uri="{FF2B5EF4-FFF2-40B4-BE49-F238E27FC236}">
                      <a16:creationId xmlns:a16="http://schemas.microsoft.com/office/drawing/2014/main" id="{00BCE35F-7326-D71C-12E8-A87137B2C873}"/>
                    </a:ext>
                  </a:extLst>
                </p:cNvPr>
                <p:cNvSpPr/>
                <p:nvPr/>
              </p:nvSpPr>
              <p:spPr>
                <a:xfrm>
                  <a:off x="2063825" y="3254050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9"/>
                        <a:pt x="788" y="3466"/>
                        <a:pt x="1733" y="3466"/>
                      </a:cubicBezTo>
                      <a:cubicBezTo>
                        <a:pt x="2678" y="3466"/>
                        <a:pt x="3466" y="2679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1" name="Google Shape;9554;p73">
                  <a:extLst>
                    <a:ext uri="{FF2B5EF4-FFF2-40B4-BE49-F238E27FC236}">
                      <a16:creationId xmlns:a16="http://schemas.microsoft.com/office/drawing/2014/main" id="{4C679460-A473-1A71-27E7-49A6BBCA105D}"/>
                    </a:ext>
                  </a:extLst>
                </p:cNvPr>
                <p:cNvSpPr/>
                <p:nvPr/>
              </p:nvSpPr>
              <p:spPr>
                <a:xfrm>
                  <a:off x="2178025" y="3289500"/>
                  <a:ext cx="104000" cy="6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7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95" y="662"/>
                        <a:pt x="316" y="662"/>
                      </a:cubicBezTo>
                      <a:lnTo>
                        <a:pt x="2395" y="662"/>
                      </a:lnTo>
                      <a:cubicBezTo>
                        <a:pt x="2584" y="662"/>
                        <a:pt x="2742" y="820"/>
                        <a:pt x="2742" y="1009"/>
                      </a:cubicBezTo>
                      <a:lnTo>
                        <a:pt x="2742" y="1576"/>
                      </a:lnTo>
                      <a:lnTo>
                        <a:pt x="2616" y="1450"/>
                      </a:lnTo>
                      <a:cubicBezTo>
                        <a:pt x="2568" y="1387"/>
                        <a:pt x="2482" y="1355"/>
                        <a:pt x="2391" y="1355"/>
                      </a:cubicBezTo>
                      <a:cubicBezTo>
                        <a:pt x="2301" y="1355"/>
                        <a:pt x="2206" y="1387"/>
                        <a:pt x="2143" y="1450"/>
                      </a:cubicBezTo>
                      <a:cubicBezTo>
                        <a:pt x="2049" y="1576"/>
                        <a:pt x="2049" y="1796"/>
                        <a:pt x="2143" y="1922"/>
                      </a:cubicBezTo>
                      <a:lnTo>
                        <a:pt x="2868" y="2647"/>
                      </a:lnTo>
                      <a:cubicBezTo>
                        <a:pt x="2931" y="2694"/>
                        <a:pt x="3017" y="2718"/>
                        <a:pt x="3104" y="2718"/>
                      </a:cubicBezTo>
                      <a:cubicBezTo>
                        <a:pt x="3191" y="2718"/>
                        <a:pt x="3277" y="2694"/>
                        <a:pt x="3340" y="2647"/>
                      </a:cubicBezTo>
                      <a:lnTo>
                        <a:pt x="4033" y="1922"/>
                      </a:lnTo>
                      <a:cubicBezTo>
                        <a:pt x="4159" y="1796"/>
                        <a:pt x="4159" y="1576"/>
                        <a:pt x="4033" y="1450"/>
                      </a:cubicBezTo>
                      <a:cubicBezTo>
                        <a:pt x="3986" y="1387"/>
                        <a:pt x="3899" y="1355"/>
                        <a:pt x="3809" y="1355"/>
                      </a:cubicBezTo>
                      <a:cubicBezTo>
                        <a:pt x="3718" y="1355"/>
                        <a:pt x="3624" y="1387"/>
                        <a:pt x="3561" y="1450"/>
                      </a:cubicBezTo>
                      <a:lnTo>
                        <a:pt x="3466" y="1576"/>
                      </a:lnTo>
                      <a:lnTo>
                        <a:pt x="3466" y="1009"/>
                      </a:lnTo>
                      <a:cubicBezTo>
                        <a:pt x="3466" y="441"/>
                        <a:pt x="2994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2" name="Google Shape;9555;p73">
                  <a:extLst>
                    <a:ext uri="{FF2B5EF4-FFF2-40B4-BE49-F238E27FC236}">
                      <a16:creationId xmlns:a16="http://schemas.microsoft.com/office/drawing/2014/main" id="{1CE91073-0733-D3F0-CD00-C4600D5C9F30}"/>
                    </a:ext>
                  </a:extLst>
                </p:cNvPr>
                <p:cNvSpPr/>
                <p:nvPr/>
              </p:nvSpPr>
              <p:spPr>
                <a:xfrm>
                  <a:off x="2070125" y="3444225"/>
                  <a:ext cx="106350" cy="6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763" extrusionOk="0">
                      <a:moveTo>
                        <a:pt x="1095" y="0"/>
                      </a:moveTo>
                      <a:cubicBezTo>
                        <a:pt x="1002" y="0"/>
                        <a:pt x="904" y="28"/>
                        <a:pt x="820" y="112"/>
                      </a:cubicBezTo>
                      <a:lnTo>
                        <a:pt x="127" y="805"/>
                      </a:lnTo>
                      <a:cubicBezTo>
                        <a:pt x="1" y="931"/>
                        <a:pt x="1" y="1184"/>
                        <a:pt x="127" y="1278"/>
                      </a:cubicBezTo>
                      <a:cubicBezTo>
                        <a:pt x="190" y="1341"/>
                        <a:pt x="276" y="1373"/>
                        <a:pt x="363" y="1373"/>
                      </a:cubicBezTo>
                      <a:cubicBezTo>
                        <a:pt x="449" y="1373"/>
                        <a:pt x="536" y="1341"/>
                        <a:pt x="599" y="1278"/>
                      </a:cubicBezTo>
                      <a:lnTo>
                        <a:pt x="725" y="1184"/>
                      </a:lnTo>
                      <a:lnTo>
                        <a:pt x="725" y="1719"/>
                      </a:lnTo>
                      <a:cubicBezTo>
                        <a:pt x="725" y="2318"/>
                        <a:pt x="1198" y="2759"/>
                        <a:pt x="1733" y="2759"/>
                      </a:cubicBezTo>
                      <a:lnTo>
                        <a:pt x="3813" y="2759"/>
                      </a:lnTo>
                      <a:cubicBezTo>
                        <a:pt x="3837" y="2761"/>
                        <a:pt x="3861" y="2763"/>
                        <a:pt x="3883" y="2763"/>
                      </a:cubicBezTo>
                      <a:cubicBezTo>
                        <a:pt x="4122" y="2763"/>
                        <a:pt x="4254" y="2616"/>
                        <a:pt x="4254" y="2444"/>
                      </a:cubicBezTo>
                      <a:cubicBezTo>
                        <a:pt x="4254" y="2223"/>
                        <a:pt x="4096" y="2066"/>
                        <a:pt x="3907" y="2066"/>
                      </a:cubicBezTo>
                      <a:lnTo>
                        <a:pt x="1828" y="2066"/>
                      </a:lnTo>
                      <a:cubicBezTo>
                        <a:pt x="1639" y="2066"/>
                        <a:pt x="1481" y="1908"/>
                        <a:pt x="1481" y="1719"/>
                      </a:cubicBezTo>
                      <a:lnTo>
                        <a:pt x="1481" y="1184"/>
                      </a:lnTo>
                      <a:lnTo>
                        <a:pt x="1576" y="1278"/>
                      </a:lnTo>
                      <a:cubicBezTo>
                        <a:pt x="1639" y="1341"/>
                        <a:pt x="1733" y="1373"/>
                        <a:pt x="1824" y="1373"/>
                      </a:cubicBezTo>
                      <a:cubicBezTo>
                        <a:pt x="1914" y="1373"/>
                        <a:pt x="2001" y="1341"/>
                        <a:pt x="2048" y="1278"/>
                      </a:cubicBezTo>
                      <a:cubicBezTo>
                        <a:pt x="2174" y="1184"/>
                        <a:pt x="2174" y="931"/>
                        <a:pt x="2048" y="805"/>
                      </a:cubicBezTo>
                      <a:lnTo>
                        <a:pt x="1355" y="112"/>
                      </a:lnTo>
                      <a:cubicBezTo>
                        <a:pt x="1292" y="81"/>
                        <a:pt x="1261" y="81"/>
                        <a:pt x="1229" y="18"/>
                      </a:cubicBezTo>
                      <a:cubicBezTo>
                        <a:pt x="1187" y="7"/>
                        <a:pt x="1142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3" name="Google Shape;9556;p73">
                  <a:extLst>
                    <a:ext uri="{FF2B5EF4-FFF2-40B4-BE49-F238E27FC236}">
                      <a16:creationId xmlns:a16="http://schemas.microsoft.com/office/drawing/2014/main" id="{91954558-B89D-207F-A7BC-A9DAF050FF57}"/>
                    </a:ext>
                  </a:extLst>
                </p:cNvPr>
                <p:cNvSpPr/>
                <p:nvPr/>
              </p:nvSpPr>
              <p:spPr>
                <a:xfrm>
                  <a:off x="2219775" y="3375350"/>
                  <a:ext cx="89025" cy="8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35" extrusionOk="0">
                      <a:moveTo>
                        <a:pt x="1796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47"/>
                        <a:pt x="788" y="3434"/>
                        <a:pt x="1796" y="3434"/>
                      </a:cubicBezTo>
                      <a:cubicBezTo>
                        <a:pt x="2741" y="3434"/>
                        <a:pt x="3561" y="2647"/>
                        <a:pt x="3561" y="1733"/>
                      </a:cubicBezTo>
                      <a:cubicBezTo>
                        <a:pt x="3561" y="788"/>
                        <a:pt x="2773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4" name="Google Shape;9557;p73">
                  <a:extLst>
                    <a:ext uri="{FF2B5EF4-FFF2-40B4-BE49-F238E27FC236}">
                      <a16:creationId xmlns:a16="http://schemas.microsoft.com/office/drawing/2014/main" id="{39231609-92B3-705F-D79D-DEC7BA0748A7}"/>
                    </a:ext>
                  </a:extLst>
                </p:cNvPr>
                <p:cNvSpPr/>
                <p:nvPr/>
              </p:nvSpPr>
              <p:spPr>
                <a:xfrm>
                  <a:off x="2037825" y="3339125"/>
                  <a:ext cx="138650" cy="8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46" h="3529" extrusionOk="0">
                      <a:moveTo>
                        <a:pt x="1072" y="0"/>
                      </a:moveTo>
                      <a:cubicBezTo>
                        <a:pt x="442" y="536"/>
                        <a:pt x="32" y="1292"/>
                        <a:pt x="32" y="2143"/>
                      </a:cubicBezTo>
                      <a:lnTo>
                        <a:pt x="32" y="3182"/>
                      </a:lnTo>
                      <a:cubicBezTo>
                        <a:pt x="1" y="3371"/>
                        <a:pt x="158" y="3529"/>
                        <a:pt x="347" y="3529"/>
                      </a:cubicBezTo>
                      <a:lnTo>
                        <a:pt x="5199" y="3529"/>
                      </a:lnTo>
                      <a:cubicBezTo>
                        <a:pt x="5388" y="3529"/>
                        <a:pt x="5546" y="3371"/>
                        <a:pt x="5546" y="3182"/>
                      </a:cubicBezTo>
                      <a:lnTo>
                        <a:pt x="5546" y="2143"/>
                      </a:lnTo>
                      <a:cubicBezTo>
                        <a:pt x="5546" y="1292"/>
                        <a:pt x="5168" y="536"/>
                        <a:pt x="4538" y="0"/>
                      </a:cubicBezTo>
                      <a:cubicBezTo>
                        <a:pt x="4096" y="473"/>
                        <a:pt x="3466" y="756"/>
                        <a:pt x="2805" y="756"/>
                      </a:cubicBezTo>
                      <a:cubicBezTo>
                        <a:pt x="2143" y="756"/>
                        <a:pt x="1513" y="504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5" name="Google Shape;9558;p73">
                  <a:extLst>
                    <a:ext uri="{FF2B5EF4-FFF2-40B4-BE49-F238E27FC236}">
                      <a16:creationId xmlns:a16="http://schemas.microsoft.com/office/drawing/2014/main" id="{7EC43B60-5C96-E111-2E4E-955E0B4940FB}"/>
                    </a:ext>
                  </a:extLst>
                </p:cNvPr>
                <p:cNvSpPr/>
                <p:nvPr/>
              </p:nvSpPr>
              <p:spPr>
                <a:xfrm>
                  <a:off x="2193775" y="3460400"/>
                  <a:ext cx="140225" cy="8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3593" extrusionOk="0">
                      <a:moveTo>
                        <a:pt x="1009" y="1"/>
                      </a:moveTo>
                      <a:cubicBezTo>
                        <a:pt x="379" y="537"/>
                        <a:pt x="1" y="1261"/>
                        <a:pt x="1" y="2143"/>
                      </a:cubicBezTo>
                      <a:lnTo>
                        <a:pt x="1" y="3246"/>
                      </a:lnTo>
                      <a:cubicBezTo>
                        <a:pt x="1" y="3435"/>
                        <a:pt x="158" y="3592"/>
                        <a:pt x="347" y="3592"/>
                      </a:cubicBezTo>
                      <a:lnTo>
                        <a:pt x="5262" y="3592"/>
                      </a:lnTo>
                      <a:cubicBezTo>
                        <a:pt x="5451" y="3592"/>
                        <a:pt x="5609" y="3435"/>
                        <a:pt x="5609" y="3246"/>
                      </a:cubicBezTo>
                      <a:lnTo>
                        <a:pt x="5609" y="2143"/>
                      </a:lnTo>
                      <a:cubicBezTo>
                        <a:pt x="5577" y="1261"/>
                        <a:pt x="5199" y="537"/>
                        <a:pt x="4569" y="1"/>
                      </a:cubicBezTo>
                      <a:cubicBezTo>
                        <a:pt x="4128" y="474"/>
                        <a:pt x="3498" y="757"/>
                        <a:pt x="2773" y="757"/>
                      </a:cubicBezTo>
                      <a:cubicBezTo>
                        <a:pt x="2080" y="757"/>
                        <a:pt x="1450" y="474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6" name="Google Shape;9559;p73">
                <a:extLst>
                  <a:ext uri="{FF2B5EF4-FFF2-40B4-BE49-F238E27FC236}">
                    <a16:creationId xmlns:a16="http://schemas.microsoft.com/office/drawing/2014/main" id="{3C212C1A-B32F-9A23-8A56-7E0BA2A00DDD}"/>
                  </a:ext>
                </a:extLst>
              </p:cNvPr>
              <p:cNvGrpSpPr/>
              <p:nvPr/>
            </p:nvGrpSpPr>
            <p:grpSpPr>
              <a:xfrm>
                <a:off x="3300297" y="4378750"/>
                <a:ext cx="505937" cy="498964"/>
                <a:chOff x="2034675" y="3617925"/>
                <a:chExt cx="299325" cy="295200"/>
              </a:xfrm>
              <a:grpFill/>
            </p:grpSpPr>
            <p:sp>
              <p:nvSpPr>
                <p:cNvPr id="95" name="Google Shape;9560;p73">
                  <a:extLst>
                    <a:ext uri="{FF2B5EF4-FFF2-40B4-BE49-F238E27FC236}">
                      <a16:creationId xmlns:a16="http://schemas.microsoft.com/office/drawing/2014/main" id="{358CE1E9-1D8A-0E02-DA81-D5696BB98F05}"/>
                    </a:ext>
                  </a:extLst>
                </p:cNvPr>
                <p:cNvSpPr/>
                <p:nvPr/>
              </p:nvSpPr>
              <p:spPr>
                <a:xfrm>
                  <a:off x="2195350" y="3721900"/>
                  <a:ext cx="693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56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lnTo>
                        <a:pt x="2773" y="1355"/>
                      </a:lnTo>
                      <a:cubicBezTo>
                        <a:pt x="2773" y="599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6" name="Google Shape;9561;p73">
                  <a:extLst>
                    <a:ext uri="{FF2B5EF4-FFF2-40B4-BE49-F238E27FC236}">
                      <a16:creationId xmlns:a16="http://schemas.microsoft.com/office/drawing/2014/main" id="{EFB7E889-52F3-9DF6-50AC-4DCABE29DB58}"/>
                    </a:ext>
                  </a:extLst>
                </p:cNvPr>
                <p:cNvSpPr/>
                <p:nvPr/>
              </p:nvSpPr>
              <p:spPr>
                <a:xfrm>
                  <a:off x="2211900" y="3669125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7" name="Google Shape;9562;p73">
                  <a:extLst>
                    <a:ext uri="{FF2B5EF4-FFF2-40B4-BE49-F238E27FC236}">
                      <a16:creationId xmlns:a16="http://schemas.microsoft.com/office/drawing/2014/main" id="{4088FDD4-36D6-A985-D0B5-A98CBF0C0DED}"/>
                    </a:ext>
                  </a:extLst>
                </p:cNvPr>
                <p:cNvSpPr/>
                <p:nvPr/>
              </p:nvSpPr>
              <p:spPr>
                <a:xfrm>
                  <a:off x="2125250" y="3617925"/>
                  <a:ext cx="2087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0" h="8350" extrusionOk="0">
                      <a:moveTo>
                        <a:pt x="4128" y="1387"/>
                      </a:moveTo>
                      <a:cubicBezTo>
                        <a:pt x="4884" y="1387"/>
                        <a:pt x="5514" y="2017"/>
                        <a:pt x="5514" y="2773"/>
                      </a:cubicBezTo>
                      <a:cubicBezTo>
                        <a:pt x="5514" y="3120"/>
                        <a:pt x="5357" y="3466"/>
                        <a:pt x="5136" y="3718"/>
                      </a:cubicBezTo>
                      <a:cubicBezTo>
                        <a:pt x="5766" y="4065"/>
                        <a:pt x="6176" y="4727"/>
                        <a:pt x="6176" y="5514"/>
                      </a:cubicBezTo>
                      <a:lnTo>
                        <a:pt x="6176" y="5892"/>
                      </a:lnTo>
                      <a:lnTo>
                        <a:pt x="6270" y="5892"/>
                      </a:lnTo>
                      <a:cubicBezTo>
                        <a:pt x="6270" y="6081"/>
                        <a:pt x="6113" y="6239"/>
                        <a:pt x="5924" y="6239"/>
                      </a:cubicBezTo>
                      <a:lnTo>
                        <a:pt x="2458" y="6239"/>
                      </a:lnTo>
                      <a:cubicBezTo>
                        <a:pt x="2238" y="6239"/>
                        <a:pt x="2080" y="6081"/>
                        <a:pt x="2080" y="5892"/>
                      </a:cubicBezTo>
                      <a:lnTo>
                        <a:pt x="2080" y="5514"/>
                      </a:lnTo>
                      <a:cubicBezTo>
                        <a:pt x="2080" y="4727"/>
                        <a:pt x="2521" y="4065"/>
                        <a:pt x="3151" y="3718"/>
                      </a:cubicBezTo>
                      <a:cubicBezTo>
                        <a:pt x="2931" y="3466"/>
                        <a:pt x="2773" y="3120"/>
                        <a:pt x="2773" y="2773"/>
                      </a:cubicBezTo>
                      <a:cubicBezTo>
                        <a:pt x="2773" y="2017"/>
                        <a:pt x="3403" y="1387"/>
                        <a:pt x="4128" y="1387"/>
                      </a:cubicBezTo>
                      <a:close/>
                      <a:moveTo>
                        <a:pt x="4191" y="1"/>
                      </a:moveTo>
                      <a:cubicBezTo>
                        <a:pt x="1891" y="1"/>
                        <a:pt x="1" y="1860"/>
                        <a:pt x="1" y="4191"/>
                      </a:cubicBezTo>
                      <a:cubicBezTo>
                        <a:pt x="1" y="6522"/>
                        <a:pt x="1860" y="8350"/>
                        <a:pt x="4191" y="8350"/>
                      </a:cubicBezTo>
                      <a:cubicBezTo>
                        <a:pt x="6459" y="8350"/>
                        <a:pt x="8350" y="6522"/>
                        <a:pt x="8350" y="4191"/>
                      </a:cubicBezTo>
                      <a:cubicBezTo>
                        <a:pt x="8350" y="1860"/>
                        <a:pt x="6459" y="1"/>
                        <a:pt x="41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8" name="Google Shape;9563;p73">
                  <a:extLst>
                    <a:ext uri="{FF2B5EF4-FFF2-40B4-BE49-F238E27FC236}">
                      <a16:creationId xmlns:a16="http://schemas.microsoft.com/office/drawing/2014/main" id="{9324BAD5-40B5-6373-4A8C-691C19514610}"/>
                    </a:ext>
                  </a:extLst>
                </p:cNvPr>
                <p:cNvSpPr/>
                <p:nvPr/>
              </p:nvSpPr>
              <p:spPr>
                <a:xfrm>
                  <a:off x="2107150" y="3771525"/>
                  <a:ext cx="73275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1" h="2899" extrusionOk="0">
                      <a:moveTo>
                        <a:pt x="504" y="0"/>
                      </a:moveTo>
                      <a:lnTo>
                        <a:pt x="378" y="126"/>
                      </a:lnTo>
                      <a:cubicBezTo>
                        <a:pt x="0" y="536"/>
                        <a:pt x="0" y="1198"/>
                        <a:pt x="378" y="1576"/>
                      </a:cubicBezTo>
                      <a:lnTo>
                        <a:pt x="1355" y="2584"/>
                      </a:lnTo>
                      <a:cubicBezTo>
                        <a:pt x="1576" y="2773"/>
                        <a:pt x="1828" y="2899"/>
                        <a:pt x="2111" y="2899"/>
                      </a:cubicBezTo>
                      <a:cubicBezTo>
                        <a:pt x="2395" y="2899"/>
                        <a:pt x="2678" y="2773"/>
                        <a:pt x="2867" y="2584"/>
                      </a:cubicBezTo>
                      <a:lnTo>
                        <a:pt x="2930" y="2458"/>
                      </a:lnTo>
                      <a:cubicBezTo>
                        <a:pt x="1828" y="1985"/>
                        <a:pt x="977" y="1071"/>
                        <a:pt x="5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9" name="Google Shape;9564;p73">
                  <a:extLst>
                    <a:ext uri="{FF2B5EF4-FFF2-40B4-BE49-F238E27FC236}">
                      <a16:creationId xmlns:a16="http://schemas.microsoft.com/office/drawing/2014/main" id="{025F0B15-DDF1-F2EA-4A66-313048024092}"/>
                    </a:ext>
                  </a:extLst>
                </p:cNvPr>
                <p:cNvSpPr/>
                <p:nvPr/>
              </p:nvSpPr>
              <p:spPr>
                <a:xfrm>
                  <a:off x="2034675" y="3816425"/>
                  <a:ext cx="100050" cy="9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3868" extrusionOk="0">
                      <a:moveTo>
                        <a:pt x="2521" y="0"/>
                      </a:moveTo>
                      <a:lnTo>
                        <a:pt x="410" y="2111"/>
                      </a:lnTo>
                      <a:cubicBezTo>
                        <a:pt x="1" y="2520"/>
                        <a:pt x="1" y="3182"/>
                        <a:pt x="410" y="3560"/>
                      </a:cubicBezTo>
                      <a:cubicBezTo>
                        <a:pt x="599" y="3765"/>
                        <a:pt x="867" y="3867"/>
                        <a:pt x="1135" y="3867"/>
                      </a:cubicBezTo>
                      <a:cubicBezTo>
                        <a:pt x="1403" y="3867"/>
                        <a:pt x="1671" y="3765"/>
                        <a:pt x="1860" y="3560"/>
                      </a:cubicBezTo>
                      <a:lnTo>
                        <a:pt x="4002" y="1449"/>
                      </a:lnTo>
                      <a:cubicBezTo>
                        <a:pt x="3907" y="1418"/>
                        <a:pt x="3844" y="1323"/>
                        <a:pt x="3750" y="1260"/>
                      </a:cubicBezTo>
                      <a:lnTo>
                        <a:pt x="2773" y="252"/>
                      </a:lnTo>
                      <a:cubicBezTo>
                        <a:pt x="2679" y="189"/>
                        <a:pt x="2616" y="95"/>
                        <a:pt x="252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7" name="Google Shape;9565;p73">
                <a:extLst>
                  <a:ext uri="{FF2B5EF4-FFF2-40B4-BE49-F238E27FC236}">
                    <a16:creationId xmlns:a16="http://schemas.microsoft.com/office/drawing/2014/main" id="{4C5C8ECC-DCBC-C330-47CE-C0020048F99C}"/>
                  </a:ext>
                </a:extLst>
              </p:cNvPr>
              <p:cNvGrpSpPr/>
              <p:nvPr/>
            </p:nvGrpSpPr>
            <p:grpSpPr>
              <a:xfrm>
                <a:off x="3302959" y="4985321"/>
                <a:ext cx="500612" cy="499261"/>
                <a:chOff x="2037825" y="3981825"/>
                <a:chExt cx="296175" cy="295375"/>
              </a:xfrm>
              <a:grpFill/>
            </p:grpSpPr>
            <p:sp>
              <p:nvSpPr>
                <p:cNvPr id="92" name="Google Shape;9566;p73">
                  <a:extLst>
                    <a:ext uri="{FF2B5EF4-FFF2-40B4-BE49-F238E27FC236}">
                      <a16:creationId xmlns:a16="http://schemas.microsoft.com/office/drawing/2014/main" id="{6085008B-F18B-40AC-EF77-1B18675B83D6}"/>
                    </a:ext>
                  </a:extLst>
                </p:cNvPr>
                <p:cNvSpPr/>
                <p:nvPr/>
              </p:nvSpPr>
              <p:spPr>
                <a:xfrm>
                  <a:off x="2072500" y="4085775"/>
                  <a:ext cx="882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3467" extrusionOk="0">
                      <a:moveTo>
                        <a:pt x="1764" y="1"/>
                      </a:moveTo>
                      <a:cubicBezTo>
                        <a:pt x="819" y="1"/>
                        <a:pt x="0" y="788"/>
                        <a:pt x="0" y="1734"/>
                      </a:cubicBezTo>
                      <a:cubicBezTo>
                        <a:pt x="0" y="2679"/>
                        <a:pt x="819" y="3466"/>
                        <a:pt x="1764" y="3466"/>
                      </a:cubicBezTo>
                      <a:cubicBezTo>
                        <a:pt x="2709" y="3466"/>
                        <a:pt x="3529" y="2679"/>
                        <a:pt x="3529" y="1734"/>
                      </a:cubicBezTo>
                      <a:cubicBezTo>
                        <a:pt x="3529" y="788"/>
                        <a:pt x="2741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3" name="Google Shape;9567;p73">
                  <a:extLst>
                    <a:ext uri="{FF2B5EF4-FFF2-40B4-BE49-F238E27FC236}">
                      <a16:creationId xmlns:a16="http://schemas.microsoft.com/office/drawing/2014/main" id="{C678AED9-D2E3-777B-C5F1-57ED1A582ACA}"/>
                    </a:ext>
                  </a:extLst>
                </p:cNvPr>
                <p:cNvSpPr/>
                <p:nvPr/>
              </p:nvSpPr>
              <p:spPr>
                <a:xfrm>
                  <a:off x="2176450" y="398182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733"/>
                      </a:moveTo>
                      <a:cubicBezTo>
                        <a:pt x="3372" y="1733"/>
                        <a:pt x="3529" y="1890"/>
                        <a:pt x="3529" y="2079"/>
                      </a:cubicBezTo>
                      <a:cubicBezTo>
                        <a:pt x="3529" y="2268"/>
                        <a:pt x="3372" y="2426"/>
                        <a:pt x="3151" y="2426"/>
                      </a:cubicBezTo>
                      <a:cubicBezTo>
                        <a:pt x="2962" y="2426"/>
                        <a:pt x="2805" y="2268"/>
                        <a:pt x="2805" y="2079"/>
                      </a:cubicBezTo>
                      <a:cubicBezTo>
                        <a:pt x="2805" y="1890"/>
                        <a:pt x="2962" y="1733"/>
                        <a:pt x="3151" y="1733"/>
                      </a:cubicBezTo>
                      <a:close/>
                      <a:moveTo>
                        <a:pt x="3151" y="2773"/>
                      </a:moveTo>
                      <a:cubicBezTo>
                        <a:pt x="3372" y="2773"/>
                        <a:pt x="3529" y="2930"/>
                        <a:pt x="3529" y="3151"/>
                      </a:cubicBezTo>
                      <a:lnTo>
                        <a:pt x="3529" y="4505"/>
                      </a:lnTo>
                      <a:cubicBezTo>
                        <a:pt x="3529" y="4726"/>
                        <a:pt x="3372" y="4883"/>
                        <a:pt x="3151" y="4883"/>
                      </a:cubicBezTo>
                      <a:cubicBezTo>
                        <a:pt x="2962" y="4883"/>
                        <a:pt x="2805" y="4726"/>
                        <a:pt x="2805" y="4505"/>
                      </a:cubicBezTo>
                      <a:lnTo>
                        <a:pt x="2805" y="3151"/>
                      </a:lnTo>
                      <a:cubicBezTo>
                        <a:pt x="2805" y="2930"/>
                        <a:pt x="2962" y="2773"/>
                        <a:pt x="3151" y="2773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64" y="1418"/>
                        <a:pt x="64" y="3088"/>
                      </a:cubicBezTo>
                      <a:cubicBezTo>
                        <a:pt x="64" y="3655"/>
                        <a:pt x="158" y="4159"/>
                        <a:pt x="442" y="4631"/>
                      </a:cubicBezTo>
                      <a:lnTo>
                        <a:pt x="64" y="5765"/>
                      </a:lnTo>
                      <a:cubicBezTo>
                        <a:pt x="1" y="5892"/>
                        <a:pt x="64" y="6018"/>
                        <a:pt x="127" y="6112"/>
                      </a:cubicBezTo>
                      <a:cubicBezTo>
                        <a:pt x="190" y="6207"/>
                        <a:pt x="379" y="6238"/>
                        <a:pt x="473" y="6238"/>
                      </a:cubicBezTo>
                      <a:lnTo>
                        <a:pt x="1796" y="5923"/>
                      </a:lnTo>
                      <a:cubicBezTo>
                        <a:pt x="2206" y="6175"/>
                        <a:pt x="2679" y="6238"/>
                        <a:pt x="3214" y="6238"/>
                      </a:cubicBezTo>
                      <a:cubicBezTo>
                        <a:pt x="4947" y="6238"/>
                        <a:pt x="6302" y="4820"/>
                        <a:pt x="6302" y="3119"/>
                      </a:cubicBezTo>
                      <a:cubicBezTo>
                        <a:pt x="6270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4" name="Google Shape;9568;p73">
                  <a:extLst>
                    <a:ext uri="{FF2B5EF4-FFF2-40B4-BE49-F238E27FC236}">
                      <a16:creationId xmlns:a16="http://schemas.microsoft.com/office/drawing/2014/main" id="{D053CFFD-110B-0F6E-9178-0DF4767DBC06}"/>
                    </a:ext>
                  </a:extLst>
                </p:cNvPr>
                <p:cNvSpPr/>
                <p:nvPr/>
              </p:nvSpPr>
              <p:spPr>
                <a:xfrm>
                  <a:off x="2037825" y="4168475"/>
                  <a:ext cx="157550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9" extrusionOk="0">
                      <a:moveTo>
                        <a:pt x="1356" y="1"/>
                      </a:moveTo>
                      <a:cubicBezTo>
                        <a:pt x="568" y="568"/>
                        <a:pt x="1" y="1513"/>
                        <a:pt x="1" y="2553"/>
                      </a:cubicBezTo>
                      <a:lnTo>
                        <a:pt x="1" y="3970"/>
                      </a:lnTo>
                      <a:cubicBezTo>
                        <a:pt x="1" y="4222"/>
                        <a:pt x="158" y="4348"/>
                        <a:pt x="347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2" y="4191"/>
                        <a:pt x="6302" y="3970"/>
                      </a:cubicBezTo>
                      <a:lnTo>
                        <a:pt x="6302" y="2553"/>
                      </a:lnTo>
                      <a:cubicBezTo>
                        <a:pt x="6302" y="1513"/>
                        <a:pt x="5798" y="599"/>
                        <a:pt x="4947" y="1"/>
                      </a:cubicBezTo>
                      <a:cubicBezTo>
                        <a:pt x="4538" y="505"/>
                        <a:pt x="3844" y="820"/>
                        <a:pt x="3151" y="820"/>
                      </a:cubicBezTo>
                      <a:cubicBezTo>
                        <a:pt x="2427" y="820"/>
                        <a:pt x="1765" y="505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8" name="Google Shape;9569;p73">
                <a:extLst>
                  <a:ext uri="{FF2B5EF4-FFF2-40B4-BE49-F238E27FC236}">
                    <a16:creationId xmlns:a16="http://schemas.microsoft.com/office/drawing/2014/main" id="{CDB1124D-791C-A88B-D300-375F83BBBF89}"/>
                  </a:ext>
                </a:extLst>
              </p:cNvPr>
              <p:cNvGrpSpPr/>
              <p:nvPr/>
            </p:nvGrpSpPr>
            <p:grpSpPr>
              <a:xfrm>
                <a:off x="6475073" y="3793814"/>
                <a:ext cx="500612" cy="408748"/>
                <a:chOff x="3860400" y="3254050"/>
                <a:chExt cx="296175" cy="241825"/>
              </a:xfrm>
              <a:grpFill/>
            </p:grpSpPr>
            <p:sp>
              <p:nvSpPr>
                <p:cNvPr id="85" name="Google Shape;9570;p73">
                  <a:extLst>
                    <a:ext uri="{FF2B5EF4-FFF2-40B4-BE49-F238E27FC236}">
                      <a16:creationId xmlns:a16="http://schemas.microsoft.com/office/drawing/2014/main" id="{84E4E0D1-DEB0-A5AB-AAC1-EB2848C0A1C5}"/>
                    </a:ext>
                  </a:extLst>
                </p:cNvPr>
                <p:cNvSpPr/>
                <p:nvPr/>
              </p:nvSpPr>
              <p:spPr>
                <a:xfrm>
                  <a:off x="4112425" y="3358025"/>
                  <a:ext cx="44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6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419" y="725"/>
                      </a:lnTo>
                      <a:cubicBezTo>
                        <a:pt x="1608" y="725"/>
                        <a:pt x="1765" y="567"/>
                        <a:pt x="1765" y="378"/>
                      </a:cubicBezTo>
                      <a:cubicBezTo>
                        <a:pt x="1734" y="158"/>
                        <a:pt x="1608" y="0"/>
                        <a:pt x="14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6" name="Google Shape;9571;p73">
                  <a:extLst>
                    <a:ext uri="{FF2B5EF4-FFF2-40B4-BE49-F238E27FC236}">
                      <a16:creationId xmlns:a16="http://schemas.microsoft.com/office/drawing/2014/main" id="{BBA865A5-9771-B30E-4C99-97CD01F9C37E}"/>
                    </a:ext>
                  </a:extLst>
                </p:cNvPr>
                <p:cNvSpPr/>
                <p:nvPr/>
              </p:nvSpPr>
              <p:spPr>
                <a:xfrm>
                  <a:off x="4102200" y="3393475"/>
                  <a:ext cx="37050" cy="3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355" extrusionOk="0">
                      <a:moveTo>
                        <a:pt x="394" y="0"/>
                      </a:moveTo>
                      <a:cubicBezTo>
                        <a:pt x="308" y="0"/>
                        <a:pt x="221" y="32"/>
                        <a:pt x="158" y="95"/>
                      </a:cubicBezTo>
                      <a:cubicBezTo>
                        <a:pt x="0" y="221"/>
                        <a:pt x="0" y="410"/>
                        <a:pt x="158" y="567"/>
                      </a:cubicBezTo>
                      <a:lnTo>
                        <a:pt x="882" y="1260"/>
                      </a:lnTo>
                      <a:cubicBezTo>
                        <a:pt x="945" y="1323"/>
                        <a:pt x="1032" y="1355"/>
                        <a:pt x="1119" y="1355"/>
                      </a:cubicBezTo>
                      <a:cubicBezTo>
                        <a:pt x="1205" y="1355"/>
                        <a:pt x="1292" y="1323"/>
                        <a:pt x="1355" y="1260"/>
                      </a:cubicBezTo>
                      <a:cubicBezTo>
                        <a:pt x="1481" y="1134"/>
                        <a:pt x="1481" y="914"/>
                        <a:pt x="1355" y="788"/>
                      </a:cubicBezTo>
                      <a:lnTo>
                        <a:pt x="630" y="95"/>
                      </a:lnTo>
                      <a:cubicBezTo>
                        <a:pt x="567" y="32"/>
                        <a:pt x="481" y="0"/>
                        <a:pt x="3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7" name="Google Shape;9572;p73">
                  <a:extLst>
                    <a:ext uri="{FF2B5EF4-FFF2-40B4-BE49-F238E27FC236}">
                      <a16:creationId xmlns:a16="http://schemas.microsoft.com/office/drawing/2014/main" id="{707D0CF6-BDE3-1EF1-09D9-2DC287218672}"/>
                    </a:ext>
                  </a:extLst>
                </p:cNvPr>
                <p:cNvSpPr/>
                <p:nvPr/>
              </p:nvSpPr>
              <p:spPr>
                <a:xfrm>
                  <a:off x="4103775" y="33060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56" y="1"/>
                      </a:moveTo>
                      <a:cubicBezTo>
                        <a:pt x="969" y="1"/>
                        <a:pt x="882" y="32"/>
                        <a:pt x="819" y="96"/>
                      </a:cubicBezTo>
                      <a:lnTo>
                        <a:pt x="95" y="789"/>
                      </a:lnTo>
                      <a:cubicBezTo>
                        <a:pt x="0" y="915"/>
                        <a:pt x="0" y="1135"/>
                        <a:pt x="95" y="1261"/>
                      </a:cubicBezTo>
                      <a:cubicBezTo>
                        <a:pt x="158" y="1340"/>
                        <a:pt x="252" y="1379"/>
                        <a:pt x="343" y="1379"/>
                      </a:cubicBezTo>
                      <a:cubicBezTo>
                        <a:pt x="434" y="1379"/>
                        <a:pt x="520" y="1340"/>
                        <a:pt x="567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6"/>
                      </a:cubicBezTo>
                      <a:cubicBezTo>
                        <a:pt x="1229" y="32"/>
                        <a:pt x="1142" y="1"/>
                        <a:pt x="1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8" name="Google Shape;9573;p73">
                  <a:extLst>
                    <a:ext uri="{FF2B5EF4-FFF2-40B4-BE49-F238E27FC236}">
                      <a16:creationId xmlns:a16="http://schemas.microsoft.com/office/drawing/2014/main" id="{1F14607F-2CE8-1D9E-F2AE-97D4CACBE434}"/>
                    </a:ext>
                  </a:extLst>
                </p:cNvPr>
                <p:cNvSpPr/>
                <p:nvPr/>
              </p:nvSpPr>
              <p:spPr>
                <a:xfrm>
                  <a:off x="3860400" y="3306025"/>
                  <a:ext cx="105550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4192" extrusionOk="0">
                      <a:moveTo>
                        <a:pt x="2489" y="1"/>
                      </a:moveTo>
                      <a:cubicBezTo>
                        <a:pt x="2048" y="1"/>
                        <a:pt x="1639" y="285"/>
                        <a:pt x="1481" y="726"/>
                      </a:cubicBezTo>
                      <a:lnTo>
                        <a:pt x="1418" y="726"/>
                      </a:lnTo>
                      <a:cubicBezTo>
                        <a:pt x="662" y="726"/>
                        <a:pt x="0" y="1356"/>
                        <a:pt x="0" y="2080"/>
                      </a:cubicBezTo>
                      <a:cubicBezTo>
                        <a:pt x="0" y="2836"/>
                        <a:pt x="630" y="3467"/>
                        <a:pt x="1418" y="3467"/>
                      </a:cubicBezTo>
                      <a:lnTo>
                        <a:pt x="1481" y="3467"/>
                      </a:lnTo>
                      <a:cubicBezTo>
                        <a:pt x="1639" y="3845"/>
                        <a:pt x="2017" y="4191"/>
                        <a:pt x="2489" y="4191"/>
                      </a:cubicBezTo>
                      <a:lnTo>
                        <a:pt x="4222" y="4191"/>
                      </a:lnTo>
                      <a:lnTo>
                        <a:pt x="4222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9" name="Google Shape;9574;p73">
                  <a:extLst>
                    <a:ext uri="{FF2B5EF4-FFF2-40B4-BE49-F238E27FC236}">
                      <a16:creationId xmlns:a16="http://schemas.microsoft.com/office/drawing/2014/main" id="{99907459-587C-F66B-323A-91EB0D8356F9}"/>
                    </a:ext>
                  </a:extLst>
                </p:cNvPr>
                <p:cNvSpPr/>
                <p:nvPr/>
              </p:nvSpPr>
              <p:spPr>
                <a:xfrm>
                  <a:off x="4050225" y="3254050"/>
                  <a:ext cx="354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8350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7625"/>
                      </a:lnTo>
                      <a:cubicBezTo>
                        <a:pt x="0" y="8034"/>
                        <a:pt x="315" y="8349"/>
                        <a:pt x="725" y="8349"/>
                      </a:cubicBezTo>
                      <a:cubicBezTo>
                        <a:pt x="1134" y="8286"/>
                        <a:pt x="1418" y="8003"/>
                        <a:pt x="1418" y="7625"/>
                      </a:cubicBezTo>
                      <a:lnTo>
                        <a:pt x="1418" y="694"/>
                      </a:ln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0" name="Google Shape;9575;p73">
                  <a:extLst>
                    <a:ext uri="{FF2B5EF4-FFF2-40B4-BE49-F238E27FC236}">
                      <a16:creationId xmlns:a16="http://schemas.microsoft.com/office/drawing/2014/main" id="{61EA5CFD-3ED3-B033-8429-AC9356C90334}"/>
                    </a:ext>
                  </a:extLst>
                </p:cNvPr>
                <p:cNvSpPr/>
                <p:nvPr/>
              </p:nvSpPr>
              <p:spPr>
                <a:xfrm>
                  <a:off x="3912375" y="3426550"/>
                  <a:ext cx="512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773" extrusionOk="0">
                      <a:moveTo>
                        <a:pt x="1" y="0"/>
                      </a:moveTo>
                      <a:lnTo>
                        <a:pt x="1" y="1764"/>
                      </a:lnTo>
                      <a:cubicBezTo>
                        <a:pt x="1" y="2363"/>
                        <a:pt x="473" y="2773"/>
                        <a:pt x="1040" y="2773"/>
                      </a:cubicBezTo>
                      <a:cubicBezTo>
                        <a:pt x="1607" y="2773"/>
                        <a:pt x="2048" y="2300"/>
                        <a:pt x="2048" y="1764"/>
                      </a:cubicBezTo>
                      <a:lnTo>
                        <a:pt x="2048" y="32"/>
                      </a:lnTo>
                      <a:lnTo>
                        <a:pt x="316" y="32"/>
                      </a:lnTo>
                      <a:cubicBezTo>
                        <a:pt x="253" y="32"/>
                        <a:pt x="127" y="32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1" name="Google Shape;9576;p73">
                  <a:extLst>
                    <a:ext uri="{FF2B5EF4-FFF2-40B4-BE49-F238E27FC236}">
                      <a16:creationId xmlns:a16="http://schemas.microsoft.com/office/drawing/2014/main" id="{20D76B93-3832-2CC0-6568-E142EF16813C}"/>
                    </a:ext>
                  </a:extLst>
                </p:cNvPr>
                <p:cNvSpPr/>
                <p:nvPr/>
              </p:nvSpPr>
              <p:spPr>
                <a:xfrm>
                  <a:off x="3982475" y="3275325"/>
                  <a:ext cx="52000" cy="16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6554" extrusionOk="0">
                      <a:moveTo>
                        <a:pt x="2080" y="0"/>
                      </a:moveTo>
                      <a:lnTo>
                        <a:pt x="1765" y="315"/>
                      </a:lnTo>
                      <a:cubicBezTo>
                        <a:pt x="1292" y="788"/>
                        <a:pt x="662" y="1071"/>
                        <a:pt x="1" y="1166"/>
                      </a:cubicBezTo>
                      <a:lnTo>
                        <a:pt x="1" y="5419"/>
                      </a:lnTo>
                      <a:cubicBezTo>
                        <a:pt x="662" y="5482"/>
                        <a:pt x="1292" y="5766"/>
                        <a:pt x="1765" y="6238"/>
                      </a:cubicBezTo>
                      <a:lnTo>
                        <a:pt x="2080" y="6553"/>
                      </a:ln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9" name="Google Shape;9577;p73">
                <a:extLst>
                  <a:ext uri="{FF2B5EF4-FFF2-40B4-BE49-F238E27FC236}">
                    <a16:creationId xmlns:a16="http://schemas.microsoft.com/office/drawing/2014/main" id="{8A8ADD86-1039-4566-C55C-1A586EE9BD8B}"/>
                  </a:ext>
                </a:extLst>
              </p:cNvPr>
              <p:cNvGrpSpPr/>
              <p:nvPr/>
            </p:nvGrpSpPr>
            <p:grpSpPr>
              <a:xfrm>
                <a:off x="6474397" y="4377925"/>
                <a:ext cx="501965" cy="500612"/>
                <a:chOff x="3859600" y="3591950"/>
                <a:chExt cx="296975" cy="296175"/>
              </a:xfrm>
              <a:grpFill/>
            </p:grpSpPr>
            <p:sp>
              <p:nvSpPr>
                <p:cNvPr id="82" name="Google Shape;9578;p73">
                  <a:extLst>
                    <a:ext uri="{FF2B5EF4-FFF2-40B4-BE49-F238E27FC236}">
                      <a16:creationId xmlns:a16="http://schemas.microsoft.com/office/drawing/2014/main" id="{873E9275-5F68-32A6-19E0-1638DE85A753}"/>
                    </a:ext>
                  </a:extLst>
                </p:cNvPr>
                <p:cNvSpPr/>
                <p:nvPr/>
              </p:nvSpPr>
              <p:spPr>
                <a:xfrm>
                  <a:off x="4034450" y="3766000"/>
                  <a:ext cx="122125" cy="12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885" extrusionOk="0">
                      <a:moveTo>
                        <a:pt x="2395" y="1324"/>
                      </a:moveTo>
                      <a:cubicBezTo>
                        <a:pt x="2616" y="1324"/>
                        <a:pt x="2773" y="1482"/>
                        <a:pt x="2773" y="1702"/>
                      </a:cubicBezTo>
                      <a:lnTo>
                        <a:pt x="2773" y="2049"/>
                      </a:lnTo>
                      <a:lnTo>
                        <a:pt x="3120" y="2049"/>
                      </a:lnTo>
                      <a:cubicBezTo>
                        <a:pt x="3309" y="2049"/>
                        <a:pt x="3466" y="2206"/>
                        <a:pt x="3466" y="2395"/>
                      </a:cubicBezTo>
                      <a:cubicBezTo>
                        <a:pt x="3466" y="2584"/>
                        <a:pt x="3309" y="2742"/>
                        <a:pt x="3120" y="2742"/>
                      </a:cubicBezTo>
                      <a:lnTo>
                        <a:pt x="2395" y="2742"/>
                      </a:lnTo>
                      <a:cubicBezTo>
                        <a:pt x="2206" y="2742"/>
                        <a:pt x="2049" y="2584"/>
                        <a:pt x="2049" y="2395"/>
                      </a:cubicBezTo>
                      <a:lnTo>
                        <a:pt x="2049" y="1702"/>
                      </a:lnTo>
                      <a:cubicBezTo>
                        <a:pt x="2049" y="1482"/>
                        <a:pt x="2206" y="1324"/>
                        <a:pt x="2395" y="1324"/>
                      </a:cubicBezTo>
                      <a:close/>
                      <a:moveTo>
                        <a:pt x="2458" y="1"/>
                      </a:moveTo>
                      <a:cubicBezTo>
                        <a:pt x="1104" y="1"/>
                        <a:pt x="1" y="1103"/>
                        <a:pt x="1" y="2427"/>
                      </a:cubicBezTo>
                      <a:cubicBezTo>
                        <a:pt x="1" y="3781"/>
                        <a:pt x="1104" y="4884"/>
                        <a:pt x="2458" y="4884"/>
                      </a:cubicBezTo>
                      <a:cubicBezTo>
                        <a:pt x="3782" y="4884"/>
                        <a:pt x="4884" y="3781"/>
                        <a:pt x="4884" y="2427"/>
                      </a:cubicBezTo>
                      <a:cubicBezTo>
                        <a:pt x="4853" y="1072"/>
                        <a:pt x="3782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3" name="Google Shape;9579;p73">
                  <a:extLst>
                    <a:ext uri="{FF2B5EF4-FFF2-40B4-BE49-F238E27FC236}">
                      <a16:creationId xmlns:a16="http://schemas.microsoft.com/office/drawing/2014/main" id="{58FF146D-FAED-F57F-825C-2B1CCD802A83}"/>
                    </a:ext>
                  </a:extLst>
                </p:cNvPr>
                <p:cNvSpPr/>
                <p:nvPr/>
              </p:nvSpPr>
              <p:spPr>
                <a:xfrm>
                  <a:off x="3860400" y="3679375"/>
                  <a:ext cx="260725" cy="17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6932" extrusionOk="0">
                      <a:moveTo>
                        <a:pt x="2426" y="662"/>
                      </a:moveTo>
                      <a:cubicBezTo>
                        <a:pt x="2647" y="662"/>
                        <a:pt x="2804" y="819"/>
                        <a:pt x="2804" y="1008"/>
                      </a:cubicBezTo>
                      <a:cubicBezTo>
                        <a:pt x="2804" y="1197"/>
                        <a:pt x="2647" y="1355"/>
                        <a:pt x="2426" y="1355"/>
                      </a:cubicBezTo>
                      <a:lnTo>
                        <a:pt x="1733" y="1355"/>
                      </a:lnTo>
                      <a:cubicBezTo>
                        <a:pt x="1544" y="1355"/>
                        <a:pt x="1387" y="1197"/>
                        <a:pt x="1387" y="1008"/>
                      </a:cubicBezTo>
                      <a:cubicBezTo>
                        <a:pt x="1387" y="819"/>
                        <a:pt x="1544" y="662"/>
                        <a:pt x="1733" y="662"/>
                      </a:cubicBezTo>
                      <a:close/>
                      <a:moveTo>
                        <a:pt x="4537" y="662"/>
                      </a:moveTo>
                      <a:cubicBezTo>
                        <a:pt x="4726" y="662"/>
                        <a:pt x="4884" y="819"/>
                        <a:pt x="4884" y="1008"/>
                      </a:cubicBezTo>
                      <a:cubicBezTo>
                        <a:pt x="4884" y="1197"/>
                        <a:pt x="4695" y="1355"/>
                        <a:pt x="4537" y="1355"/>
                      </a:cubicBezTo>
                      <a:lnTo>
                        <a:pt x="3812" y="1355"/>
                      </a:lnTo>
                      <a:cubicBezTo>
                        <a:pt x="3623" y="1355"/>
                        <a:pt x="3466" y="1197"/>
                        <a:pt x="3466" y="1008"/>
                      </a:cubicBezTo>
                      <a:cubicBezTo>
                        <a:pt x="3466" y="819"/>
                        <a:pt x="3623" y="662"/>
                        <a:pt x="3812" y="662"/>
                      </a:cubicBezTo>
                      <a:close/>
                      <a:moveTo>
                        <a:pt x="6648" y="662"/>
                      </a:moveTo>
                      <a:cubicBezTo>
                        <a:pt x="6837" y="662"/>
                        <a:pt x="6994" y="819"/>
                        <a:pt x="6994" y="1008"/>
                      </a:cubicBezTo>
                      <a:cubicBezTo>
                        <a:pt x="6994" y="1197"/>
                        <a:pt x="6837" y="1355"/>
                        <a:pt x="6648" y="1355"/>
                      </a:cubicBezTo>
                      <a:lnTo>
                        <a:pt x="5955" y="1355"/>
                      </a:lnTo>
                      <a:cubicBezTo>
                        <a:pt x="5734" y="1355"/>
                        <a:pt x="5577" y="1197"/>
                        <a:pt x="5577" y="1008"/>
                      </a:cubicBezTo>
                      <a:cubicBezTo>
                        <a:pt x="5577" y="819"/>
                        <a:pt x="5734" y="662"/>
                        <a:pt x="5955" y="662"/>
                      </a:cubicBezTo>
                      <a:close/>
                      <a:moveTo>
                        <a:pt x="8727" y="662"/>
                      </a:moveTo>
                      <a:cubicBezTo>
                        <a:pt x="8948" y="662"/>
                        <a:pt x="9105" y="819"/>
                        <a:pt x="9105" y="1008"/>
                      </a:cubicBezTo>
                      <a:cubicBezTo>
                        <a:pt x="9105" y="1197"/>
                        <a:pt x="8948" y="1355"/>
                        <a:pt x="8727" y="1355"/>
                      </a:cubicBezTo>
                      <a:lnTo>
                        <a:pt x="8034" y="1355"/>
                      </a:lnTo>
                      <a:cubicBezTo>
                        <a:pt x="7845" y="1355"/>
                        <a:pt x="7688" y="1197"/>
                        <a:pt x="7688" y="1008"/>
                      </a:cubicBezTo>
                      <a:cubicBezTo>
                        <a:pt x="7688" y="819"/>
                        <a:pt x="7845" y="662"/>
                        <a:pt x="8034" y="662"/>
                      </a:cubicBezTo>
                      <a:close/>
                      <a:moveTo>
                        <a:pt x="2426" y="2080"/>
                      </a:moveTo>
                      <a:cubicBezTo>
                        <a:pt x="2647" y="2080"/>
                        <a:pt x="2804" y="2237"/>
                        <a:pt x="2804" y="2426"/>
                      </a:cubicBezTo>
                      <a:cubicBezTo>
                        <a:pt x="2804" y="2647"/>
                        <a:pt x="2647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44" y="2773"/>
                        <a:pt x="1387" y="2647"/>
                        <a:pt x="1387" y="2426"/>
                      </a:cubicBezTo>
                      <a:cubicBezTo>
                        <a:pt x="1387" y="2206"/>
                        <a:pt x="1544" y="2080"/>
                        <a:pt x="1733" y="2080"/>
                      </a:cubicBezTo>
                      <a:close/>
                      <a:moveTo>
                        <a:pt x="4537" y="2080"/>
                      </a:moveTo>
                      <a:cubicBezTo>
                        <a:pt x="4726" y="2080"/>
                        <a:pt x="4884" y="2237"/>
                        <a:pt x="4884" y="2426"/>
                      </a:cubicBezTo>
                      <a:cubicBezTo>
                        <a:pt x="4884" y="2647"/>
                        <a:pt x="4695" y="2773"/>
                        <a:pt x="4537" y="2773"/>
                      </a:cubicBezTo>
                      <a:lnTo>
                        <a:pt x="3812" y="2773"/>
                      </a:lnTo>
                      <a:cubicBezTo>
                        <a:pt x="3623" y="2773"/>
                        <a:pt x="3466" y="2647"/>
                        <a:pt x="3466" y="2426"/>
                      </a:cubicBezTo>
                      <a:cubicBezTo>
                        <a:pt x="3466" y="2206"/>
                        <a:pt x="3623" y="2080"/>
                        <a:pt x="3812" y="2080"/>
                      </a:cubicBezTo>
                      <a:close/>
                      <a:moveTo>
                        <a:pt x="6648" y="2080"/>
                      </a:moveTo>
                      <a:cubicBezTo>
                        <a:pt x="6837" y="2080"/>
                        <a:pt x="6994" y="2237"/>
                        <a:pt x="6994" y="2426"/>
                      </a:cubicBezTo>
                      <a:cubicBezTo>
                        <a:pt x="6994" y="2647"/>
                        <a:pt x="6837" y="2773"/>
                        <a:pt x="6648" y="2773"/>
                      </a:cubicBezTo>
                      <a:lnTo>
                        <a:pt x="5955" y="2773"/>
                      </a:lnTo>
                      <a:cubicBezTo>
                        <a:pt x="5734" y="2773"/>
                        <a:pt x="5577" y="2647"/>
                        <a:pt x="5577" y="2426"/>
                      </a:cubicBezTo>
                      <a:cubicBezTo>
                        <a:pt x="5577" y="2206"/>
                        <a:pt x="5734" y="2080"/>
                        <a:pt x="5955" y="2080"/>
                      </a:cubicBezTo>
                      <a:close/>
                      <a:moveTo>
                        <a:pt x="8727" y="2080"/>
                      </a:moveTo>
                      <a:cubicBezTo>
                        <a:pt x="8948" y="2080"/>
                        <a:pt x="9105" y="2237"/>
                        <a:pt x="9105" y="2426"/>
                      </a:cubicBezTo>
                      <a:cubicBezTo>
                        <a:pt x="9105" y="2647"/>
                        <a:pt x="8948" y="2773"/>
                        <a:pt x="8727" y="2773"/>
                      </a:cubicBezTo>
                      <a:lnTo>
                        <a:pt x="8034" y="2773"/>
                      </a:lnTo>
                      <a:cubicBezTo>
                        <a:pt x="7845" y="2773"/>
                        <a:pt x="7688" y="2647"/>
                        <a:pt x="7688" y="2426"/>
                      </a:cubicBezTo>
                      <a:cubicBezTo>
                        <a:pt x="7688" y="2206"/>
                        <a:pt x="7845" y="2080"/>
                        <a:pt x="8034" y="2080"/>
                      </a:cubicBezTo>
                      <a:close/>
                      <a:moveTo>
                        <a:pt x="2426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cubicBezTo>
                        <a:pt x="2804" y="4001"/>
                        <a:pt x="2647" y="4159"/>
                        <a:pt x="2426" y="4159"/>
                      </a:cubicBezTo>
                      <a:lnTo>
                        <a:pt x="1733" y="4159"/>
                      </a:lnTo>
                      <a:cubicBezTo>
                        <a:pt x="1544" y="4159"/>
                        <a:pt x="1387" y="4001"/>
                        <a:pt x="1387" y="3812"/>
                      </a:cubicBezTo>
                      <a:cubicBezTo>
                        <a:pt x="1387" y="3623"/>
                        <a:pt x="1544" y="3466"/>
                        <a:pt x="1733" y="3466"/>
                      </a:cubicBezTo>
                      <a:close/>
                      <a:moveTo>
                        <a:pt x="4537" y="3466"/>
                      </a:moveTo>
                      <a:cubicBezTo>
                        <a:pt x="4726" y="3466"/>
                        <a:pt x="4884" y="3623"/>
                        <a:pt x="4884" y="3812"/>
                      </a:cubicBezTo>
                      <a:cubicBezTo>
                        <a:pt x="4884" y="4001"/>
                        <a:pt x="4695" y="4159"/>
                        <a:pt x="4537" y="4159"/>
                      </a:cubicBezTo>
                      <a:lnTo>
                        <a:pt x="3812" y="4159"/>
                      </a:lnTo>
                      <a:cubicBezTo>
                        <a:pt x="3623" y="4159"/>
                        <a:pt x="3466" y="4001"/>
                        <a:pt x="3466" y="3812"/>
                      </a:cubicBezTo>
                      <a:cubicBezTo>
                        <a:pt x="3466" y="3623"/>
                        <a:pt x="3623" y="3466"/>
                        <a:pt x="3812" y="3466"/>
                      </a:cubicBezTo>
                      <a:close/>
                      <a:moveTo>
                        <a:pt x="6648" y="3466"/>
                      </a:moveTo>
                      <a:cubicBezTo>
                        <a:pt x="6837" y="3466"/>
                        <a:pt x="6994" y="3623"/>
                        <a:pt x="6994" y="3812"/>
                      </a:cubicBezTo>
                      <a:cubicBezTo>
                        <a:pt x="6994" y="4001"/>
                        <a:pt x="6837" y="4159"/>
                        <a:pt x="6648" y="4159"/>
                      </a:cubicBezTo>
                      <a:lnTo>
                        <a:pt x="5955" y="4159"/>
                      </a:lnTo>
                      <a:cubicBezTo>
                        <a:pt x="5734" y="4159"/>
                        <a:pt x="5577" y="4001"/>
                        <a:pt x="5577" y="3812"/>
                      </a:cubicBezTo>
                      <a:cubicBezTo>
                        <a:pt x="5577" y="3623"/>
                        <a:pt x="5734" y="3466"/>
                        <a:pt x="5955" y="3466"/>
                      </a:cubicBezTo>
                      <a:close/>
                      <a:moveTo>
                        <a:pt x="2426" y="4852"/>
                      </a:moveTo>
                      <a:cubicBezTo>
                        <a:pt x="2647" y="4852"/>
                        <a:pt x="2804" y="5010"/>
                        <a:pt x="2804" y="5199"/>
                      </a:cubicBezTo>
                      <a:cubicBezTo>
                        <a:pt x="2804" y="5388"/>
                        <a:pt x="2647" y="5545"/>
                        <a:pt x="2426" y="5545"/>
                      </a:cubicBezTo>
                      <a:lnTo>
                        <a:pt x="1733" y="5545"/>
                      </a:lnTo>
                      <a:cubicBezTo>
                        <a:pt x="1544" y="5545"/>
                        <a:pt x="1387" y="5388"/>
                        <a:pt x="1387" y="5199"/>
                      </a:cubicBezTo>
                      <a:cubicBezTo>
                        <a:pt x="1387" y="5010"/>
                        <a:pt x="1544" y="4852"/>
                        <a:pt x="1733" y="4852"/>
                      </a:cubicBezTo>
                      <a:close/>
                      <a:moveTo>
                        <a:pt x="4537" y="4852"/>
                      </a:moveTo>
                      <a:cubicBezTo>
                        <a:pt x="4726" y="4852"/>
                        <a:pt x="4884" y="5010"/>
                        <a:pt x="4884" y="5199"/>
                      </a:cubicBezTo>
                      <a:cubicBezTo>
                        <a:pt x="4884" y="5388"/>
                        <a:pt x="4695" y="5545"/>
                        <a:pt x="4537" y="5545"/>
                      </a:cubicBezTo>
                      <a:lnTo>
                        <a:pt x="3812" y="5545"/>
                      </a:lnTo>
                      <a:cubicBezTo>
                        <a:pt x="3623" y="5545"/>
                        <a:pt x="3466" y="5388"/>
                        <a:pt x="3466" y="5199"/>
                      </a:cubicBezTo>
                      <a:cubicBezTo>
                        <a:pt x="3466" y="5010"/>
                        <a:pt x="3623" y="4852"/>
                        <a:pt x="3812" y="4852"/>
                      </a:cubicBezTo>
                      <a:close/>
                      <a:moveTo>
                        <a:pt x="0" y="0"/>
                      </a:moveTo>
                      <a:lnTo>
                        <a:pt x="0" y="5892"/>
                      </a:lnTo>
                      <a:cubicBezTo>
                        <a:pt x="0" y="6459"/>
                        <a:pt x="473" y="6931"/>
                        <a:pt x="1071" y="6931"/>
                      </a:cubicBezTo>
                      <a:lnTo>
                        <a:pt x="6490" y="6931"/>
                      </a:lnTo>
                      <a:cubicBezTo>
                        <a:pt x="6364" y="6616"/>
                        <a:pt x="6301" y="6270"/>
                        <a:pt x="6301" y="5892"/>
                      </a:cubicBezTo>
                      <a:cubicBezTo>
                        <a:pt x="6301" y="5797"/>
                        <a:pt x="6333" y="5671"/>
                        <a:pt x="6333" y="5545"/>
                      </a:cubicBezTo>
                      <a:lnTo>
                        <a:pt x="5955" y="5545"/>
                      </a:lnTo>
                      <a:cubicBezTo>
                        <a:pt x="5734" y="5545"/>
                        <a:pt x="5577" y="5388"/>
                        <a:pt x="5577" y="5199"/>
                      </a:cubicBezTo>
                      <a:cubicBezTo>
                        <a:pt x="5577" y="5010"/>
                        <a:pt x="5734" y="4852"/>
                        <a:pt x="5955" y="4852"/>
                      </a:cubicBezTo>
                      <a:lnTo>
                        <a:pt x="6490" y="4852"/>
                      </a:lnTo>
                      <a:cubicBezTo>
                        <a:pt x="6931" y="3623"/>
                        <a:pt x="8066" y="2741"/>
                        <a:pt x="9420" y="2741"/>
                      </a:cubicBezTo>
                      <a:cubicBezTo>
                        <a:pt x="9767" y="2741"/>
                        <a:pt x="10113" y="2836"/>
                        <a:pt x="10428" y="2962"/>
                      </a:cubicBezTo>
                      <a:lnTo>
                        <a:pt x="1042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4" name="Google Shape;9580;p73">
                  <a:extLst>
                    <a:ext uri="{FF2B5EF4-FFF2-40B4-BE49-F238E27FC236}">
                      <a16:creationId xmlns:a16="http://schemas.microsoft.com/office/drawing/2014/main" id="{3505F83C-D716-3833-878F-0989801FC6D5}"/>
                    </a:ext>
                  </a:extLst>
                </p:cNvPr>
                <p:cNvSpPr/>
                <p:nvPr/>
              </p:nvSpPr>
              <p:spPr>
                <a:xfrm>
                  <a:off x="3859600" y="3591950"/>
                  <a:ext cx="261525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1" h="2836" extrusionOk="0">
                      <a:moveTo>
                        <a:pt x="1734" y="0"/>
                      </a:moveTo>
                      <a:cubicBezTo>
                        <a:pt x="1513" y="0"/>
                        <a:pt x="1356" y="158"/>
                        <a:pt x="1356" y="347"/>
                      </a:cubicBezTo>
                      <a:lnTo>
                        <a:pt x="1356" y="693"/>
                      </a:lnTo>
                      <a:lnTo>
                        <a:pt x="1009" y="693"/>
                      </a:lnTo>
                      <a:cubicBezTo>
                        <a:pt x="410" y="693"/>
                        <a:pt x="1" y="1166"/>
                        <a:pt x="1" y="1733"/>
                      </a:cubicBezTo>
                      <a:lnTo>
                        <a:pt x="1" y="2836"/>
                      </a:lnTo>
                      <a:lnTo>
                        <a:pt x="10429" y="2836"/>
                      </a:lnTo>
                      <a:lnTo>
                        <a:pt x="10429" y="1733"/>
                      </a:lnTo>
                      <a:lnTo>
                        <a:pt x="10460" y="1733"/>
                      </a:lnTo>
                      <a:cubicBezTo>
                        <a:pt x="10460" y="1134"/>
                        <a:pt x="9988" y="693"/>
                        <a:pt x="9421" y="693"/>
                      </a:cubicBezTo>
                      <a:lnTo>
                        <a:pt x="9074" y="693"/>
                      </a:lnTo>
                      <a:lnTo>
                        <a:pt x="9074" y="347"/>
                      </a:lnTo>
                      <a:cubicBezTo>
                        <a:pt x="9074" y="158"/>
                        <a:pt x="8917" y="0"/>
                        <a:pt x="8728" y="0"/>
                      </a:cubicBezTo>
                      <a:cubicBezTo>
                        <a:pt x="8539" y="0"/>
                        <a:pt x="8381" y="158"/>
                        <a:pt x="8381" y="347"/>
                      </a:cubicBezTo>
                      <a:lnTo>
                        <a:pt x="8381" y="693"/>
                      </a:lnTo>
                      <a:lnTo>
                        <a:pt x="6995" y="693"/>
                      </a:lnTo>
                      <a:lnTo>
                        <a:pt x="6995" y="347"/>
                      </a:lnTo>
                      <a:cubicBezTo>
                        <a:pt x="6995" y="158"/>
                        <a:pt x="6837" y="0"/>
                        <a:pt x="6648" y="0"/>
                      </a:cubicBezTo>
                      <a:cubicBezTo>
                        <a:pt x="6459" y="0"/>
                        <a:pt x="6302" y="158"/>
                        <a:pt x="6302" y="347"/>
                      </a:cubicBezTo>
                      <a:lnTo>
                        <a:pt x="6302" y="693"/>
                      </a:lnTo>
                      <a:lnTo>
                        <a:pt x="4159" y="693"/>
                      </a:lnTo>
                      <a:lnTo>
                        <a:pt x="4159" y="347"/>
                      </a:lnTo>
                      <a:cubicBezTo>
                        <a:pt x="4159" y="158"/>
                        <a:pt x="4002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3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50" name="Google Shape;9581;p73">
                <a:extLst>
                  <a:ext uri="{FF2B5EF4-FFF2-40B4-BE49-F238E27FC236}">
                    <a16:creationId xmlns:a16="http://schemas.microsoft.com/office/drawing/2014/main" id="{1B045DBB-81EB-4797-1DCF-35253DDAFFB4}"/>
                  </a:ext>
                </a:extLst>
              </p:cNvPr>
              <p:cNvGrpSpPr/>
              <p:nvPr/>
            </p:nvGrpSpPr>
            <p:grpSpPr>
              <a:xfrm>
                <a:off x="6475073" y="4984646"/>
                <a:ext cx="500612" cy="500612"/>
                <a:chOff x="3860400" y="3955025"/>
                <a:chExt cx="296175" cy="296175"/>
              </a:xfrm>
              <a:grpFill/>
            </p:grpSpPr>
            <p:sp>
              <p:nvSpPr>
                <p:cNvPr id="77" name="Google Shape;9582;p73">
                  <a:extLst>
                    <a:ext uri="{FF2B5EF4-FFF2-40B4-BE49-F238E27FC236}">
                      <a16:creationId xmlns:a16="http://schemas.microsoft.com/office/drawing/2014/main" id="{A22E4583-DAE0-3C14-0CD2-754AADFC382F}"/>
                    </a:ext>
                  </a:extLst>
                </p:cNvPr>
                <p:cNvSpPr/>
                <p:nvPr/>
              </p:nvSpPr>
              <p:spPr>
                <a:xfrm>
                  <a:off x="3973825" y="3955025"/>
                  <a:ext cx="685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42" extrusionOk="0">
                      <a:moveTo>
                        <a:pt x="1355" y="1"/>
                      </a:moveTo>
                      <a:cubicBezTo>
                        <a:pt x="630" y="1"/>
                        <a:pt x="0" y="631"/>
                        <a:pt x="0" y="1387"/>
                      </a:cubicBezTo>
                      <a:cubicBezTo>
                        <a:pt x="0" y="2112"/>
                        <a:pt x="630" y="2742"/>
                        <a:pt x="1355" y="2742"/>
                      </a:cubicBezTo>
                      <a:cubicBezTo>
                        <a:pt x="2111" y="2742"/>
                        <a:pt x="2741" y="2112"/>
                        <a:pt x="2741" y="1387"/>
                      </a:cubicBezTo>
                      <a:cubicBezTo>
                        <a:pt x="2741" y="631"/>
                        <a:pt x="2142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8" name="Google Shape;9583;p73">
                  <a:extLst>
                    <a:ext uri="{FF2B5EF4-FFF2-40B4-BE49-F238E27FC236}">
                      <a16:creationId xmlns:a16="http://schemas.microsoft.com/office/drawing/2014/main" id="{A8B75CD1-D98B-8FE5-FD18-07C8DE5825A6}"/>
                    </a:ext>
                  </a:extLst>
                </p:cNvPr>
                <p:cNvSpPr/>
                <p:nvPr/>
              </p:nvSpPr>
              <p:spPr>
                <a:xfrm>
                  <a:off x="3947025" y="40219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1"/>
                      </a:moveTo>
                      <a:cubicBezTo>
                        <a:pt x="316" y="442"/>
                        <a:pt x="1" y="1104"/>
                        <a:pt x="1" y="1797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8"/>
                        <a:pt x="347" y="2868"/>
                      </a:cubicBezTo>
                      <a:lnTo>
                        <a:pt x="4506" y="2868"/>
                      </a:lnTo>
                      <a:cubicBezTo>
                        <a:pt x="4727" y="2868"/>
                        <a:pt x="4884" y="2710"/>
                        <a:pt x="4884" y="2521"/>
                      </a:cubicBezTo>
                      <a:lnTo>
                        <a:pt x="4884" y="1860"/>
                      </a:lnTo>
                      <a:cubicBezTo>
                        <a:pt x="4884" y="1135"/>
                        <a:pt x="4569" y="473"/>
                        <a:pt x="4034" y="32"/>
                      </a:cubicBezTo>
                      <a:cubicBezTo>
                        <a:pt x="3655" y="473"/>
                        <a:pt x="3120" y="788"/>
                        <a:pt x="2427" y="788"/>
                      </a:cubicBezTo>
                      <a:cubicBezTo>
                        <a:pt x="1797" y="788"/>
                        <a:pt x="1198" y="473"/>
                        <a:pt x="8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9" name="Google Shape;9584;p73">
                  <a:extLst>
                    <a:ext uri="{FF2B5EF4-FFF2-40B4-BE49-F238E27FC236}">
                      <a16:creationId xmlns:a16="http://schemas.microsoft.com/office/drawing/2014/main" id="{17E3B8AF-7A56-633A-E0F3-0F67BC1E8305}"/>
                    </a:ext>
                  </a:extLst>
                </p:cNvPr>
                <p:cNvSpPr/>
                <p:nvPr/>
              </p:nvSpPr>
              <p:spPr>
                <a:xfrm>
                  <a:off x="4086450" y="4145650"/>
                  <a:ext cx="701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191" extrusionOk="0">
                      <a:moveTo>
                        <a:pt x="0" y="0"/>
                      </a:moveTo>
                      <a:lnTo>
                        <a:pt x="0" y="4190"/>
                      </a:lnTo>
                      <a:lnTo>
                        <a:pt x="2458" y="4190"/>
                      </a:lnTo>
                      <a:cubicBezTo>
                        <a:pt x="2647" y="4190"/>
                        <a:pt x="2804" y="4033"/>
                        <a:pt x="2804" y="3844"/>
                      </a:cubicBezTo>
                      <a:lnTo>
                        <a:pt x="2804" y="315"/>
                      </a:lnTo>
                      <a:cubicBezTo>
                        <a:pt x="2773" y="158"/>
                        <a:pt x="2647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0" name="Google Shape;9585;p73">
                  <a:extLst>
                    <a:ext uri="{FF2B5EF4-FFF2-40B4-BE49-F238E27FC236}">
                      <a16:creationId xmlns:a16="http://schemas.microsoft.com/office/drawing/2014/main" id="{FE01D349-F246-4F25-BE39-2FBC5D5877A2}"/>
                    </a:ext>
                  </a:extLst>
                </p:cNvPr>
                <p:cNvSpPr/>
                <p:nvPr/>
              </p:nvSpPr>
              <p:spPr>
                <a:xfrm>
                  <a:off x="3860400" y="4180300"/>
                  <a:ext cx="70125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805" extrusionOk="0">
                      <a:moveTo>
                        <a:pt x="347" y="0"/>
                      </a:moveTo>
                      <a:cubicBezTo>
                        <a:pt x="158" y="0"/>
                        <a:pt x="0" y="189"/>
                        <a:pt x="0" y="347"/>
                      </a:cubicBezTo>
                      <a:lnTo>
                        <a:pt x="0" y="2458"/>
                      </a:lnTo>
                      <a:cubicBezTo>
                        <a:pt x="0" y="2678"/>
                        <a:pt x="158" y="2804"/>
                        <a:pt x="347" y="2804"/>
                      </a:cubicBezTo>
                      <a:lnTo>
                        <a:pt x="2804" y="2804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1" name="Google Shape;9586;p73">
                  <a:extLst>
                    <a:ext uri="{FF2B5EF4-FFF2-40B4-BE49-F238E27FC236}">
                      <a16:creationId xmlns:a16="http://schemas.microsoft.com/office/drawing/2014/main" id="{9DDF90A6-6E2F-509C-AE2D-D1B164D74D26}"/>
                    </a:ext>
                  </a:extLst>
                </p:cNvPr>
                <p:cNvSpPr/>
                <p:nvPr/>
              </p:nvSpPr>
              <p:spPr>
                <a:xfrm>
                  <a:off x="3947025" y="4111775"/>
                  <a:ext cx="1221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5577" extrusionOk="0">
                      <a:moveTo>
                        <a:pt x="2466" y="1377"/>
                      </a:moveTo>
                      <a:cubicBezTo>
                        <a:pt x="2522" y="1377"/>
                        <a:pt x="2582" y="1392"/>
                        <a:pt x="2647" y="1418"/>
                      </a:cubicBezTo>
                      <a:cubicBezTo>
                        <a:pt x="2742" y="1450"/>
                        <a:pt x="2836" y="1607"/>
                        <a:pt x="2836" y="1733"/>
                      </a:cubicBezTo>
                      <a:lnTo>
                        <a:pt x="2836" y="3497"/>
                      </a:lnTo>
                      <a:lnTo>
                        <a:pt x="3183" y="3497"/>
                      </a:lnTo>
                      <a:cubicBezTo>
                        <a:pt x="3372" y="3497"/>
                        <a:pt x="3529" y="3655"/>
                        <a:pt x="3529" y="3844"/>
                      </a:cubicBezTo>
                      <a:cubicBezTo>
                        <a:pt x="3529" y="4033"/>
                        <a:pt x="3340" y="4159"/>
                        <a:pt x="3151" y="4159"/>
                      </a:cubicBezTo>
                      <a:lnTo>
                        <a:pt x="1765" y="4159"/>
                      </a:lnTo>
                      <a:cubicBezTo>
                        <a:pt x="1576" y="4159"/>
                        <a:pt x="1419" y="4002"/>
                        <a:pt x="1419" y="3812"/>
                      </a:cubicBezTo>
                      <a:cubicBezTo>
                        <a:pt x="1419" y="3623"/>
                        <a:pt x="1576" y="3466"/>
                        <a:pt x="1765" y="3466"/>
                      </a:cubicBezTo>
                      <a:lnTo>
                        <a:pt x="2112" y="3466"/>
                      </a:lnTo>
                      <a:lnTo>
                        <a:pt x="2112" y="2552"/>
                      </a:lnTo>
                      <a:lnTo>
                        <a:pt x="1986" y="2678"/>
                      </a:lnTo>
                      <a:cubicBezTo>
                        <a:pt x="1938" y="2726"/>
                        <a:pt x="1852" y="2749"/>
                        <a:pt x="1765" y="2749"/>
                      </a:cubicBezTo>
                      <a:cubicBezTo>
                        <a:pt x="1679" y="2749"/>
                        <a:pt x="1592" y="2726"/>
                        <a:pt x="1545" y="2678"/>
                      </a:cubicBezTo>
                      <a:cubicBezTo>
                        <a:pt x="1419" y="2552"/>
                        <a:pt x="1419" y="2300"/>
                        <a:pt x="1545" y="2206"/>
                      </a:cubicBezTo>
                      <a:lnTo>
                        <a:pt x="2238" y="1481"/>
                      </a:lnTo>
                      <a:cubicBezTo>
                        <a:pt x="2312" y="1407"/>
                        <a:pt x="2385" y="1377"/>
                        <a:pt x="2466" y="1377"/>
                      </a:cubicBezTo>
                      <a:close/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5577"/>
                      </a:lnTo>
                      <a:lnTo>
                        <a:pt x="4853" y="5577"/>
                      </a:lnTo>
                      <a:cubicBezTo>
                        <a:pt x="4884" y="3245"/>
                        <a:pt x="4884" y="2678"/>
                        <a:pt x="4884" y="347"/>
                      </a:cubicBezTo>
                      <a:cubicBezTo>
                        <a:pt x="4884" y="158"/>
                        <a:pt x="4727" y="0"/>
                        <a:pt x="45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51" name="Google Shape;9587;p73">
                <a:extLst>
                  <a:ext uri="{FF2B5EF4-FFF2-40B4-BE49-F238E27FC236}">
                    <a16:creationId xmlns:a16="http://schemas.microsoft.com/office/drawing/2014/main" id="{A44F827D-A2C5-C86E-F7B9-ED8C3632FC95}"/>
                  </a:ext>
                </a:extLst>
              </p:cNvPr>
              <p:cNvGrpSpPr/>
              <p:nvPr/>
            </p:nvGrpSpPr>
            <p:grpSpPr>
              <a:xfrm>
                <a:off x="9642831" y="3748557"/>
                <a:ext cx="508599" cy="499261"/>
                <a:chOff x="5716825" y="3235950"/>
                <a:chExt cx="300900" cy="295375"/>
              </a:xfrm>
              <a:grpFill/>
            </p:grpSpPr>
            <p:sp>
              <p:nvSpPr>
                <p:cNvPr id="73" name="Google Shape;9588;p73">
                  <a:extLst>
                    <a:ext uri="{FF2B5EF4-FFF2-40B4-BE49-F238E27FC236}">
                      <a16:creationId xmlns:a16="http://schemas.microsoft.com/office/drawing/2014/main" id="{28257DF7-82D3-D6BD-2578-3221D10C4C38}"/>
                    </a:ext>
                  </a:extLst>
                </p:cNvPr>
                <p:cNvSpPr/>
                <p:nvPr/>
              </p:nvSpPr>
              <p:spPr>
                <a:xfrm>
                  <a:off x="5716825" y="3309975"/>
                  <a:ext cx="137075" cy="14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61" extrusionOk="0">
                      <a:moveTo>
                        <a:pt x="2584" y="1"/>
                      </a:moveTo>
                      <a:lnTo>
                        <a:pt x="410" y="2206"/>
                      </a:lnTo>
                      <a:cubicBezTo>
                        <a:pt x="1" y="2615"/>
                        <a:pt x="1" y="3277"/>
                        <a:pt x="410" y="3655"/>
                      </a:cubicBezTo>
                      <a:lnTo>
                        <a:pt x="2584" y="5860"/>
                      </a:lnTo>
                      <a:lnTo>
                        <a:pt x="3781" y="4632"/>
                      </a:lnTo>
                      <a:cubicBezTo>
                        <a:pt x="3844" y="4584"/>
                        <a:pt x="3939" y="4561"/>
                        <a:pt x="4029" y="4561"/>
                      </a:cubicBezTo>
                      <a:cubicBezTo>
                        <a:pt x="4120" y="4561"/>
                        <a:pt x="4206" y="4584"/>
                        <a:pt x="4254" y="4632"/>
                      </a:cubicBezTo>
                      <a:lnTo>
                        <a:pt x="4726" y="5104"/>
                      </a:lnTo>
                      <a:cubicBezTo>
                        <a:pt x="4789" y="5167"/>
                        <a:pt x="4884" y="5199"/>
                        <a:pt x="4974" y="5199"/>
                      </a:cubicBezTo>
                      <a:cubicBezTo>
                        <a:pt x="5065" y="5199"/>
                        <a:pt x="5152" y="5167"/>
                        <a:pt x="5199" y="5104"/>
                      </a:cubicBezTo>
                      <a:cubicBezTo>
                        <a:pt x="5325" y="5010"/>
                        <a:pt x="5325" y="4758"/>
                        <a:pt x="5199" y="4632"/>
                      </a:cubicBezTo>
                      <a:lnTo>
                        <a:pt x="4726" y="4159"/>
                      </a:lnTo>
                      <a:cubicBezTo>
                        <a:pt x="4632" y="4065"/>
                        <a:pt x="4632" y="3813"/>
                        <a:pt x="4726" y="3687"/>
                      </a:cubicBezTo>
                      <a:lnTo>
                        <a:pt x="5482" y="2962"/>
                      </a:lnTo>
                      <a:lnTo>
                        <a:pt x="5010" y="2489"/>
                      </a:lnTo>
                      <a:lnTo>
                        <a:pt x="4789" y="2710"/>
                      </a:lnTo>
                      <a:cubicBezTo>
                        <a:pt x="4584" y="2915"/>
                        <a:pt x="4317" y="3017"/>
                        <a:pt x="4049" y="3017"/>
                      </a:cubicBezTo>
                      <a:cubicBezTo>
                        <a:pt x="3781" y="3017"/>
                        <a:pt x="3513" y="2915"/>
                        <a:pt x="3309" y="2710"/>
                      </a:cubicBezTo>
                      <a:cubicBezTo>
                        <a:pt x="2930" y="2332"/>
                        <a:pt x="2930" y="1670"/>
                        <a:pt x="3309" y="1261"/>
                      </a:cubicBezTo>
                      <a:lnTo>
                        <a:pt x="3561" y="1040"/>
                      </a:lnTo>
                      <a:lnTo>
                        <a:pt x="258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4" name="Google Shape;9589;p73">
                  <a:extLst>
                    <a:ext uri="{FF2B5EF4-FFF2-40B4-BE49-F238E27FC236}">
                      <a16:creationId xmlns:a16="http://schemas.microsoft.com/office/drawing/2014/main" id="{62E93E68-5898-0F9C-9996-0B07A9E7F9E4}"/>
                    </a:ext>
                  </a:extLst>
                </p:cNvPr>
                <p:cNvSpPr/>
                <p:nvPr/>
              </p:nvSpPr>
              <p:spPr>
                <a:xfrm>
                  <a:off x="5794025" y="3235950"/>
                  <a:ext cx="145725" cy="1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9" h="5356" extrusionOk="0">
                      <a:moveTo>
                        <a:pt x="2926" y="0"/>
                      </a:moveTo>
                      <a:cubicBezTo>
                        <a:pt x="2662" y="0"/>
                        <a:pt x="2394" y="95"/>
                        <a:pt x="2205" y="284"/>
                      </a:cubicBezTo>
                      <a:lnTo>
                        <a:pt x="0" y="2457"/>
                      </a:lnTo>
                      <a:lnTo>
                        <a:pt x="1229" y="3686"/>
                      </a:lnTo>
                      <a:cubicBezTo>
                        <a:pt x="1323" y="3781"/>
                        <a:pt x="1323" y="4033"/>
                        <a:pt x="1229" y="4127"/>
                      </a:cubicBezTo>
                      <a:lnTo>
                        <a:pt x="725" y="4600"/>
                      </a:lnTo>
                      <a:cubicBezTo>
                        <a:pt x="630" y="4726"/>
                        <a:pt x="630" y="4978"/>
                        <a:pt x="725" y="5072"/>
                      </a:cubicBezTo>
                      <a:cubicBezTo>
                        <a:pt x="788" y="5135"/>
                        <a:pt x="882" y="5167"/>
                        <a:pt x="977" y="5167"/>
                      </a:cubicBezTo>
                      <a:cubicBezTo>
                        <a:pt x="1071" y="5167"/>
                        <a:pt x="1166" y="5135"/>
                        <a:pt x="1229" y="5072"/>
                      </a:cubicBezTo>
                      <a:lnTo>
                        <a:pt x="1701" y="4600"/>
                      </a:lnTo>
                      <a:cubicBezTo>
                        <a:pt x="1749" y="4553"/>
                        <a:pt x="1835" y="4529"/>
                        <a:pt x="1926" y="4529"/>
                      </a:cubicBezTo>
                      <a:cubicBezTo>
                        <a:pt x="2016" y="4529"/>
                        <a:pt x="2111" y="4553"/>
                        <a:pt x="2174" y="4600"/>
                      </a:cubicBezTo>
                      <a:lnTo>
                        <a:pt x="2898" y="5356"/>
                      </a:lnTo>
                      <a:lnTo>
                        <a:pt x="3371" y="4883"/>
                      </a:lnTo>
                      <a:lnTo>
                        <a:pt x="3151" y="4663"/>
                      </a:lnTo>
                      <a:cubicBezTo>
                        <a:pt x="2741" y="4253"/>
                        <a:pt x="2741" y="3592"/>
                        <a:pt x="3151" y="3214"/>
                      </a:cubicBezTo>
                      <a:cubicBezTo>
                        <a:pt x="3340" y="3009"/>
                        <a:pt x="3607" y="2906"/>
                        <a:pt x="3875" y="2906"/>
                      </a:cubicBezTo>
                      <a:cubicBezTo>
                        <a:pt x="4143" y="2906"/>
                        <a:pt x="4411" y="3009"/>
                        <a:pt x="4600" y="3214"/>
                      </a:cubicBezTo>
                      <a:lnTo>
                        <a:pt x="4852" y="3434"/>
                      </a:lnTo>
                      <a:lnTo>
                        <a:pt x="5828" y="2457"/>
                      </a:lnTo>
                      <a:lnTo>
                        <a:pt x="3623" y="284"/>
                      </a:lnTo>
                      <a:cubicBezTo>
                        <a:pt x="3450" y="95"/>
                        <a:pt x="3190" y="0"/>
                        <a:pt x="29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5" name="Google Shape;9590;p73">
                  <a:extLst>
                    <a:ext uri="{FF2B5EF4-FFF2-40B4-BE49-F238E27FC236}">
                      <a16:creationId xmlns:a16="http://schemas.microsoft.com/office/drawing/2014/main" id="{49733B39-17DF-464A-433C-9EE4E5709824}"/>
                    </a:ext>
                  </a:extLst>
                </p:cNvPr>
                <p:cNvSpPr/>
                <p:nvPr/>
              </p:nvSpPr>
              <p:spPr>
                <a:xfrm>
                  <a:off x="5880650" y="3309975"/>
                  <a:ext cx="137075" cy="14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29" extrusionOk="0">
                      <a:moveTo>
                        <a:pt x="2899" y="1"/>
                      </a:moveTo>
                      <a:lnTo>
                        <a:pt x="1702" y="1229"/>
                      </a:lnTo>
                      <a:cubicBezTo>
                        <a:pt x="1639" y="1292"/>
                        <a:pt x="1544" y="1324"/>
                        <a:pt x="1450" y="1324"/>
                      </a:cubicBezTo>
                      <a:cubicBezTo>
                        <a:pt x="1355" y="1324"/>
                        <a:pt x="1261" y="1292"/>
                        <a:pt x="1198" y="1229"/>
                      </a:cubicBezTo>
                      <a:lnTo>
                        <a:pt x="725" y="757"/>
                      </a:lnTo>
                      <a:cubicBezTo>
                        <a:pt x="678" y="694"/>
                        <a:pt x="591" y="662"/>
                        <a:pt x="501" y="662"/>
                      </a:cubicBezTo>
                      <a:cubicBezTo>
                        <a:pt x="410" y="662"/>
                        <a:pt x="316" y="694"/>
                        <a:pt x="253" y="757"/>
                      </a:cubicBezTo>
                      <a:cubicBezTo>
                        <a:pt x="158" y="883"/>
                        <a:pt x="158" y="1103"/>
                        <a:pt x="253" y="1229"/>
                      </a:cubicBezTo>
                      <a:lnTo>
                        <a:pt x="725" y="1702"/>
                      </a:lnTo>
                      <a:cubicBezTo>
                        <a:pt x="851" y="1828"/>
                        <a:pt x="851" y="2048"/>
                        <a:pt x="725" y="2174"/>
                      </a:cubicBezTo>
                      <a:lnTo>
                        <a:pt x="1" y="2899"/>
                      </a:lnTo>
                      <a:lnTo>
                        <a:pt x="473" y="3372"/>
                      </a:lnTo>
                      <a:lnTo>
                        <a:pt x="694" y="3151"/>
                      </a:lnTo>
                      <a:cubicBezTo>
                        <a:pt x="898" y="2946"/>
                        <a:pt x="1166" y="2844"/>
                        <a:pt x="1434" y="2844"/>
                      </a:cubicBezTo>
                      <a:cubicBezTo>
                        <a:pt x="1702" y="2844"/>
                        <a:pt x="1970" y="2946"/>
                        <a:pt x="2174" y="3151"/>
                      </a:cubicBezTo>
                      <a:cubicBezTo>
                        <a:pt x="2552" y="3529"/>
                        <a:pt x="2552" y="4222"/>
                        <a:pt x="2174" y="4600"/>
                      </a:cubicBezTo>
                      <a:lnTo>
                        <a:pt x="1922" y="4852"/>
                      </a:lnTo>
                      <a:lnTo>
                        <a:pt x="2899" y="5829"/>
                      </a:lnTo>
                      <a:lnTo>
                        <a:pt x="5073" y="3655"/>
                      </a:lnTo>
                      <a:cubicBezTo>
                        <a:pt x="5482" y="3277"/>
                        <a:pt x="5482" y="2615"/>
                        <a:pt x="5073" y="2206"/>
                      </a:cubicBezTo>
                      <a:lnTo>
                        <a:pt x="289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6" name="Google Shape;9591;p73">
                  <a:extLst>
                    <a:ext uri="{FF2B5EF4-FFF2-40B4-BE49-F238E27FC236}">
                      <a16:creationId xmlns:a16="http://schemas.microsoft.com/office/drawing/2014/main" id="{764E9CF0-2167-186F-D4D1-DB1EFAA0A382}"/>
                    </a:ext>
                  </a:extLst>
                </p:cNvPr>
                <p:cNvSpPr/>
                <p:nvPr/>
              </p:nvSpPr>
              <p:spPr>
                <a:xfrm>
                  <a:off x="5794025" y="3396625"/>
                  <a:ext cx="147300" cy="1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" h="5388" extrusionOk="0">
                      <a:moveTo>
                        <a:pt x="2993" y="0"/>
                      </a:moveTo>
                      <a:lnTo>
                        <a:pt x="2520" y="473"/>
                      </a:lnTo>
                      <a:lnTo>
                        <a:pt x="2741" y="725"/>
                      </a:lnTo>
                      <a:cubicBezTo>
                        <a:pt x="3151" y="1103"/>
                        <a:pt x="3151" y="1764"/>
                        <a:pt x="2741" y="2174"/>
                      </a:cubicBezTo>
                      <a:cubicBezTo>
                        <a:pt x="2505" y="2363"/>
                        <a:pt x="2221" y="2457"/>
                        <a:pt x="1949" y="2457"/>
                      </a:cubicBezTo>
                      <a:cubicBezTo>
                        <a:pt x="1678" y="2457"/>
                        <a:pt x="1418" y="2363"/>
                        <a:pt x="1229" y="2174"/>
                      </a:cubicBezTo>
                      <a:lnTo>
                        <a:pt x="977" y="1922"/>
                      </a:lnTo>
                      <a:lnTo>
                        <a:pt x="0" y="2930"/>
                      </a:lnTo>
                      <a:lnTo>
                        <a:pt x="2205" y="5072"/>
                      </a:lnTo>
                      <a:cubicBezTo>
                        <a:pt x="2394" y="5293"/>
                        <a:pt x="2678" y="5387"/>
                        <a:pt x="2930" y="5387"/>
                      </a:cubicBezTo>
                      <a:cubicBezTo>
                        <a:pt x="3214" y="5387"/>
                        <a:pt x="3497" y="5293"/>
                        <a:pt x="3686" y="5072"/>
                      </a:cubicBezTo>
                      <a:lnTo>
                        <a:pt x="5891" y="2930"/>
                      </a:lnTo>
                      <a:lnTo>
                        <a:pt x="4663" y="1701"/>
                      </a:lnTo>
                      <a:cubicBezTo>
                        <a:pt x="4568" y="1575"/>
                        <a:pt x="4568" y="1355"/>
                        <a:pt x="4663" y="1229"/>
                      </a:cubicBezTo>
                      <a:lnTo>
                        <a:pt x="5167" y="756"/>
                      </a:lnTo>
                      <a:cubicBezTo>
                        <a:pt x="5261" y="630"/>
                        <a:pt x="5261" y="410"/>
                        <a:pt x="5167" y="284"/>
                      </a:cubicBezTo>
                      <a:cubicBezTo>
                        <a:pt x="5104" y="221"/>
                        <a:pt x="5009" y="189"/>
                        <a:pt x="4915" y="189"/>
                      </a:cubicBezTo>
                      <a:cubicBezTo>
                        <a:pt x="4820" y="189"/>
                        <a:pt x="4726" y="221"/>
                        <a:pt x="4663" y="284"/>
                      </a:cubicBezTo>
                      <a:lnTo>
                        <a:pt x="4190" y="756"/>
                      </a:lnTo>
                      <a:cubicBezTo>
                        <a:pt x="4143" y="819"/>
                        <a:pt x="4056" y="851"/>
                        <a:pt x="3966" y="851"/>
                      </a:cubicBezTo>
                      <a:cubicBezTo>
                        <a:pt x="3875" y="851"/>
                        <a:pt x="3781" y="819"/>
                        <a:pt x="3718" y="756"/>
                      </a:cubicBezTo>
                      <a:lnTo>
                        <a:pt x="29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52" name="Google Shape;9592;p73">
                <a:extLst>
                  <a:ext uri="{FF2B5EF4-FFF2-40B4-BE49-F238E27FC236}">
                    <a16:creationId xmlns:a16="http://schemas.microsoft.com/office/drawing/2014/main" id="{67F41690-11D1-78EF-8100-869DCCABDB84}"/>
                  </a:ext>
                </a:extLst>
              </p:cNvPr>
              <p:cNvGrpSpPr/>
              <p:nvPr/>
            </p:nvGrpSpPr>
            <p:grpSpPr>
              <a:xfrm>
                <a:off x="9661466" y="4393899"/>
                <a:ext cx="471329" cy="468667"/>
                <a:chOff x="5727850" y="3609275"/>
                <a:chExt cx="278850" cy="277275"/>
              </a:xfrm>
              <a:grpFill/>
            </p:grpSpPr>
            <p:sp>
              <p:nvSpPr>
                <p:cNvPr id="68" name="Google Shape;9593;p73">
                  <a:extLst>
                    <a:ext uri="{FF2B5EF4-FFF2-40B4-BE49-F238E27FC236}">
                      <a16:creationId xmlns:a16="http://schemas.microsoft.com/office/drawing/2014/main" id="{88A4160B-0FD7-781A-9E7C-D6FEB090592B}"/>
                    </a:ext>
                  </a:extLst>
                </p:cNvPr>
                <p:cNvSpPr/>
                <p:nvPr/>
              </p:nvSpPr>
              <p:spPr>
                <a:xfrm>
                  <a:off x="5884600" y="3765225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6" y="662"/>
                      </a:moveTo>
                      <a:cubicBezTo>
                        <a:pt x="2646" y="662"/>
                        <a:pt x="2804" y="819"/>
                        <a:pt x="2804" y="1008"/>
                      </a:cubicBezTo>
                      <a:cubicBezTo>
                        <a:pt x="2804" y="1197"/>
                        <a:pt x="2646" y="1355"/>
                        <a:pt x="2426" y="1355"/>
                      </a:cubicBezTo>
                      <a:cubicBezTo>
                        <a:pt x="2237" y="1355"/>
                        <a:pt x="2079" y="1197"/>
                        <a:pt x="2079" y="1008"/>
                      </a:cubicBezTo>
                      <a:cubicBezTo>
                        <a:pt x="2079" y="819"/>
                        <a:pt x="2237" y="662"/>
                        <a:pt x="2426" y="662"/>
                      </a:cubicBezTo>
                      <a:close/>
                      <a:moveTo>
                        <a:pt x="2426" y="1670"/>
                      </a:moveTo>
                      <a:cubicBezTo>
                        <a:pt x="2646" y="1670"/>
                        <a:pt x="2804" y="1828"/>
                        <a:pt x="2804" y="2048"/>
                      </a:cubicBezTo>
                      <a:lnTo>
                        <a:pt x="2804" y="3781"/>
                      </a:lnTo>
                      <a:cubicBezTo>
                        <a:pt x="2804" y="3970"/>
                        <a:pt x="2646" y="4127"/>
                        <a:pt x="2426" y="4127"/>
                      </a:cubicBezTo>
                      <a:cubicBezTo>
                        <a:pt x="2237" y="4127"/>
                        <a:pt x="2079" y="3970"/>
                        <a:pt x="2079" y="3781"/>
                      </a:cubicBezTo>
                      <a:lnTo>
                        <a:pt x="2079" y="2048"/>
                      </a:lnTo>
                      <a:cubicBezTo>
                        <a:pt x="2079" y="1828"/>
                        <a:pt x="2237" y="1670"/>
                        <a:pt x="2426" y="1670"/>
                      </a:cubicBezTo>
                      <a:close/>
                      <a:moveTo>
                        <a:pt x="2426" y="0"/>
                      </a:moveTo>
                      <a:cubicBezTo>
                        <a:pt x="1103" y="0"/>
                        <a:pt x="0" y="1103"/>
                        <a:pt x="0" y="2426"/>
                      </a:cubicBezTo>
                      <a:cubicBezTo>
                        <a:pt x="0" y="3749"/>
                        <a:pt x="1103" y="4852"/>
                        <a:pt x="2426" y="4852"/>
                      </a:cubicBezTo>
                      <a:cubicBezTo>
                        <a:pt x="3781" y="4852"/>
                        <a:pt x="4883" y="3749"/>
                        <a:pt x="4883" y="2426"/>
                      </a:cubicBezTo>
                      <a:cubicBezTo>
                        <a:pt x="4883" y="1040"/>
                        <a:pt x="3781" y="0"/>
                        <a:pt x="24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9" name="Google Shape;9594;p73">
                  <a:extLst>
                    <a:ext uri="{FF2B5EF4-FFF2-40B4-BE49-F238E27FC236}">
                      <a16:creationId xmlns:a16="http://schemas.microsoft.com/office/drawing/2014/main" id="{9A26ABFA-7F60-798E-4D54-28E6BC5386FA}"/>
                    </a:ext>
                  </a:extLst>
                </p:cNvPr>
                <p:cNvSpPr/>
                <p:nvPr/>
              </p:nvSpPr>
              <p:spPr>
                <a:xfrm>
                  <a:off x="5727850" y="3669125"/>
                  <a:ext cx="35475" cy="21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8665" extrusionOk="0">
                      <a:moveTo>
                        <a:pt x="32" y="1"/>
                      </a:moveTo>
                      <a:lnTo>
                        <a:pt x="32" y="7310"/>
                      </a:lnTo>
                      <a:cubicBezTo>
                        <a:pt x="1" y="8034"/>
                        <a:pt x="631" y="8665"/>
                        <a:pt x="1418" y="8665"/>
                      </a:cubicBezTo>
                      <a:lnTo>
                        <a:pt x="1418" y="347"/>
                      </a:lnTo>
                      <a:lnTo>
                        <a:pt x="1072" y="347"/>
                      </a:lnTo>
                      <a:cubicBezTo>
                        <a:pt x="662" y="347"/>
                        <a:pt x="316" y="253"/>
                        <a:pt x="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0" name="Google Shape;9595;p73">
                  <a:extLst>
                    <a:ext uri="{FF2B5EF4-FFF2-40B4-BE49-F238E27FC236}">
                      <a16:creationId xmlns:a16="http://schemas.microsoft.com/office/drawing/2014/main" id="{3489D17C-E0F4-1443-0D2B-BA6DAA4D0118}"/>
                    </a:ext>
                  </a:extLst>
                </p:cNvPr>
                <p:cNvSpPr/>
                <p:nvPr/>
              </p:nvSpPr>
              <p:spPr>
                <a:xfrm>
                  <a:off x="5779825" y="3677800"/>
                  <a:ext cx="1749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96" h="8318" extrusionOk="0">
                      <a:moveTo>
                        <a:pt x="5262" y="693"/>
                      </a:moveTo>
                      <a:cubicBezTo>
                        <a:pt x="5451" y="693"/>
                        <a:pt x="5609" y="851"/>
                        <a:pt x="5609" y="1040"/>
                      </a:cubicBezTo>
                      <a:cubicBezTo>
                        <a:pt x="5609" y="1229"/>
                        <a:pt x="5451" y="1386"/>
                        <a:pt x="5262" y="1386"/>
                      </a:cubicBezTo>
                      <a:lnTo>
                        <a:pt x="1072" y="1386"/>
                      </a:lnTo>
                      <a:cubicBezTo>
                        <a:pt x="883" y="1386"/>
                        <a:pt x="726" y="1229"/>
                        <a:pt x="726" y="1040"/>
                      </a:cubicBezTo>
                      <a:cubicBezTo>
                        <a:pt x="726" y="851"/>
                        <a:pt x="883" y="693"/>
                        <a:pt x="1072" y="693"/>
                      </a:cubicBezTo>
                      <a:close/>
                      <a:moveTo>
                        <a:pt x="5262" y="2080"/>
                      </a:moveTo>
                      <a:cubicBezTo>
                        <a:pt x="5451" y="2080"/>
                        <a:pt x="5609" y="2237"/>
                        <a:pt x="5609" y="2426"/>
                      </a:cubicBezTo>
                      <a:cubicBezTo>
                        <a:pt x="5609" y="2615"/>
                        <a:pt x="5451" y="2773"/>
                        <a:pt x="5262" y="2773"/>
                      </a:cubicBezTo>
                      <a:lnTo>
                        <a:pt x="1072" y="2773"/>
                      </a:lnTo>
                      <a:cubicBezTo>
                        <a:pt x="883" y="2773"/>
                        <a:pt x="726" y="2615"/>
                        <a:pt x="726" y="2426"/>
                      </a:cubicBezTo>
                      <a:cubicBezTo>
                        <a:pt x="726" y="2237"/>
                        <a:pt x="883" y="2080"/>
                        <a:pt x="1072" y="2080"/>
                      </a:cubicBezTo>
                      <a:close/>
                      <a:moveTo>
                        <a:pt x="1" y="0"/>
                      </a:moveTo>
                      <a:lnTo>
                        <a:pt x="1" y="8318"/>
                      </a:lnTo>
                      <a:lnTo>
                        <a:pt x="4695" y="8318"/>
                      </a:lnTo>
                      <a:cubicBezTo>
                        <a:pt x="4002" y="7750"/>
                        <a:pt x="3498" y="6868"/>
                        <a:pt x="3498" y="5892"/>
                      </a:cubicBezTo>
                      <a:cubicBezTo>
                        <a:pt x="3498" y="5766"/>
                        <a:pt x="3561" y="5640"/>
                        <a:pt x="3561" y="5545"/>
                      </a:cubicBezTo>
                      <a:lnTo>
                        <a:pt x="1072" y="5545"/>
                      </a:lnTo>
                      <a:cubicBezTo>
                        <a:pt x="883" y="5545"/>
                        <a:pt x="726" y="5388"/>
                        <a:pt x="726" y="5167"/>
                      </a:cubicBezTo>
                      <a:lnTo>
                        <a:pt x="726" y="3812"/>
                      </a:lnTo>
                      <a:cubicBezTo>
                        <a:pt x="726" y="3592"/>
                        <a:pt x="883" y="3434"/>
                        <a:pt x="1072" y="3434"/>
                      </a:cubicBezTo>
                      <a:lnTo>
                        <a:pt x="4695" y="3434"/>
                      </a:lnTo>
                      <a:cubicBezTo>
                        <a:pt x="5199" y="3056"/>
                        <a:pt x="5861" y="2773"/>
                        <a:pt x="6617" y="2773"/>
                      </a:cubicBezTo>
                      <a:cubicBezTo>
                        <a:pt x="6743" y="2773"/>
                        <a:pt x="6869" y="2804"/>
                        <a:pt x="6995" y="2804"/>
                      </a:cubicBezTo>
                      <a:lnTo>
                        <a:pt x="699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1" name="Google Shape;9596;p73">
                  <a:extLst>
                    <a:ext uri="{FF2B5EF4-FFF2-40B4-BE49-F238E27FC236}">
                      <a16:creationId xmlns:a16="http://schemas.microsoft.com/office/drawing/2014/main" id="{A75BC03E-530A-2D3D-E2D4-86CCA843D205}"/>
                    </a:ext>
                  </a:extLst>
                </p:cNvPr>
                <p:cNvSpPr/>
                <p:nvPr/>
              </p:nvSpPr>
              <p:spPr>
                <a:xfrm>
                  <a:off x="5815275" y="3781750"/>
                  <a:ext cx="662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2301" y="694"/>
                      </a:lnTo>
                      <a:cubicBezTo>
                        <a:pt x="2364" y="473"/>
                        <a:pt x="2490" y="221"/>
                        <a:pt x="26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2" name="Google Shape;9597;p73">
                  <a:extLst>
                    <a:ext uri="{FF2B5EF4-FFF2-40B4-BE49-F238E27FC236}">
                      <a16:creationId xmlns:a16="http://schemas.microsoft.com/office/drawing/2014/main" id="{EBA74318-C838-31BA-14A8-FE3F87AB9237}"/>
                    </a:ext>
                  </a:extLst>
                </p:cNvPr>
                <p:cNvSpPr/>
                <p:nvPr/>
              </p:nvSpPr>
              <p:spPr>
                <a:xfrm>
                  <a:off x="5727850" y="3609275"/>
                  <a:ext cx="2260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2049" extrusionOk="0">
                      <a:moveTo>
                        <a:pt x="1072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cubicBezTo>
                        <a:pt x="1" y="1576"/>
                        <a:pt x="473" y="2048"/>
                        <a:pt x="1072" y="2048"/>
                      </a:cubicBezTo>
                      <a:lnTo>
                        <a:pt x="9043" y="2048"/>
                      </a:lnTo>
                      <a:cubicBezTo>
                        <a:pt x="8475" y="2048"/>
                        <a:pt x="8034" y="1576"/>
                        <a:pt x="8034" y="1040"/>
                      </a:cubicBezTo>
                      <a:cubicBezTo>
                        <a:pt x="8034" y="441"/>
                        <a:pt x="8507" y="0"/>
                        <a:pt x="90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53" name="Google Shape;9598;p73">
                <a:extLst>
                  <a:ext uri="{FF2B5EF4-FFF2-40B4-BE49-F238E27FC236}">
                    <a16:creationId xmlns:a16="http://schemas.microsoft.com/office/drawing/2014/main" id="{38A1BD38-0829-3C59-2268-F95DFF22DEDA}"/>
                  </a:ext>
                </a:extLst>
              </p:cNvPr>
              <p:cNvGrpSpPr/>
              <p:nvPr/>
            </p:nvGrpSpPr>
            <p:grpSpPr>
              <a:xfrm>
                <a:off x="9677461" y="4985321"/>
                <a:ext cx="439341" cy="499261"/>
                <a:chOff x="5736525" y="3963700"/>
                <a:chExt cx="259925" cy="295375"/>
              </a:xfrm>
              <a:grpFill/>
            </p:grpSpPr>
            <p:sp>
              <p:nvSpPr>
                <p:cNvPr id="61" name="Google Shape;9599;p73">
                  <a:extLst>
                    <a:ext uri="{FF2B5EF4-FFF2-40B4-BE49-F238E27FC236}">
                      <a16:creationId xmlns:a16="http://schemas.microsoft.com/office/drawing/2014/main" id="{AA10ED77-3567-9D00-3998-0CD56C941164}"/>
                    </a:ext>
                  </a:extLst>
                </p:cNvPr>
                <p:cNvSpPr/>
                <p:nvPr/>
              </p:nvSpPr>
              <p:spPr>
                <a:xfrm>
                  <a:off x="5736525" y="4153525"/>
                  <a:ext cx="121300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222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3875"/>
                      </a:lnTo>
                      <a:cubicBezTo>
                        <a:pt x="0" y="4064"/>
                        <a:pt x="158" y="4222"/>
                        <a:pt x="378" y="4222"/>
                      </a:cubicBezTo>
                      <a:lnTo>
                        <a:pt x="4852" y="4222"/>
                      </a:lnTo>
                      <a:lnTo>
                        <a:pt x="4852" y="2584"/>
                      </a:lnTo>
                      <a:lnTo>
                        <a:pt x="23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2" name="Google Shape;9600;p73">
                  <a:extLst>
                    <a:ext uri="{FF2B5EF4-FFF2-40B4-BE49-F238E27FC236}">
                      <a16:creationId xmlns:a16="http://schemas.microsoft.com/office/drawing/2014/main" id="{7075CD94-95D5-099B-69CA-AF95843F6C8B}"/>
                    </a:ext>
                  </a:extLst>
                </p:cNvPr>
                <p:cNvSpPr/>
                <p:nvPr/>
              </p:nvSpPr>
              <p:spPr>
                <a:xfrm>
                  <a:off x="5833400" y="41684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2678" y="1"/>
                      </a:moveTo>
                      <a:lnTo>
                        <a:pt x="2678" y="1"/>
                      </a:lnTo>
                      <a:cubicBezTo>
                        <a:pt x="2458" y="32"/>
                        <a:pt x="2237" y="127"/>
                        <a:pt x="1985" y="127"/>
                      </a:cubicBezTo>
                      <a:lnTo>
                        <a:pt x="662" y="127"/>
                      </a:lnTo>
                      <a:cubicBezTo>
                        <a:pt x="441" y="127"/>
                        <a:pt x="221" y="95"/>
                        <a:pt x="0" y="1"/>
                      </a:cubicBezTo>
                      <a:lnTo>
                        <a:pt x="0" y="1"/>
                      </a:lnTo>
                      <a:lnTo>
                        <a:pt x="1323" y="1355"/>
                      </a:lnTo>
                      <a:lnTo>
                        <a:pt x="267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3" name="Google Shape;9601;p73">
                  <a:extLst>
                    <a:ext uri="{FF2B5EF4-FFF2-40B4-BE49-F238E27FC236}">
                      <a16:creationId xmlns:a16="http://schemas.microsoft.com/office/drawing/2014/main" id="{52A12A6F-4EEF-9097-8426-513C0195F330}"/>
                    </a:ext>
                  </a:extLst>
                </p:cNvPr>
                <p:cNvSpPr/>
                <p:nvPr/>
              </p:nvSpPr>
              <p:spPr>
                <a:xfrm>
                  <a:off x="5875925" y="4153525"/>
                  <a:ext cx="120525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222" extrusionOk="0">
                      <a:moveTo>
                        <a:pt x="2426" y="2048"/>
                      </a:moveTo>
                      <a:cubicBezTo>
                        <a:pt x="2615" y="2048"/>
                        <a:pt x="2773" y="2205"/>
                        <a:pt x="2773" y="2426"/>
                      </a:cubicBezTo>
                      <a:cubicBezTo>
                        <a:pt x="2773" y="2615"/>
                        <a:pt x="2615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13" y="2773"/>
                        <a:pt x="1355" y="2615"/>
                        <a:pt x="1355" y="2426"/>
                      </a:cubicBezTo>
                      <a:cubicBezTo>
                        <a:pt x="1355" y="2205"/>
                        <a:pt x="1513" y="2048"/>
                        <a:pt x="1733" y="2048"/>
                      </a:cubicBezTo>
                      <a:close/>
                      <a:moveTo>
                        <a:pt x="2552" y="0"/>
                      </a:moveTo>
                      <a:lnTo>
                        <a:pt x="1" y="2584"/>
                      </a:lnTo>
                      <a:lnTo>
                        <a:pt x="1" y="4222"/>
                      </a:lnTo>
                      <a:lnTo>
                        <a:pt x="4474" y="4222"/>
                      </a:lnTo>
                      <a:cubicBezTo>
                        <a:pt x="4663" y="4222"/>
                        <a:pt x="4821" y="4064"/>
                        <a:pt x="4821" y="3875"/>
                      </a:cubicBezTo>
                      <a:lnTo>
                        <a:pt x="4821" y="1733"/>
                      </a:lnTo>
                      <a:cubicBezTo>
                        <a:pt x="4821" y="788"/>
                        <a:pt x="4033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4" name="Google Shape;9602;p73">
                  <a:extLst>
                    <a:ext uri="{FF2B5EF4-FFF2-40B4-BE49-F238E27FC236}">
                      <a16:creationId xmlns:a16="http://schemas.microsoft.com/office/drawing/2014/main" id="{53B6BBAC-5BB0-280B-8001-3B21A16B7A51}"/>
                    </a:ext>
                  </a:extLst>
                </p:cNvPr>
                <p:cNvSpPr/>
                <p:nvPr/>
              </p:nvSpPr>
              <p:spPr>
                <a:xfrm>
                  <a:off x="5754625" y="3963700"/>
                  <a:ext cx="22450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6176" extrusionOk="0">
                      <a:moveTo>
                        <a:pt x="3120" y="1"/>
                      </a:moveTo>
                      <a:cubicBezTo>
                        <a:pt x="1387" y="1"/>
                        <a:pt x="1" y="1418"/>
                        <a:pt x="1" y="3119"/>
                      </a:cubicBezTo>
                      <a:lnTo>
                        <a:pt x="1" y="4506"/>
                      </a:lnTo>
                      <a:cubicBezTo>
                        <a:pt x="1" y="5325"/>
                        <a:pt x="568" y="6018"/>
                        <a:pt x="1355" y="6175"/>
                      </a:cubicBezTo>
                      <a:lnTo>
                        <a:pt x="1355" y="2773"/>
                      </a:lnTo>
                      <a:lnTo>
                        <a:pt x="1009" y="2773"/>
                      </a:lnTo>
                      <a:cubicBezTo>
                        <a:pt x="914" y="2773"/>
                        <a:pt x="820" y="2804"/>
                        <a:pt x="694" y="2804"/>
                      </a:cubicBezTo>
                      <a:cubicBezTo>
                        <a:pt x="851" y="1607"/>
                        <a:pt x="1860" y="662"/>
                        <a:pt x="3120" y="662"/>
                      </a:cubicBezTo>
                      <a:lnTo>
                        <a:pt x="5861" y="662"/>
                      </a:lnTo>
                      <a:cubicBezTo>
                        <a:pt x="7089" y="662"/>
                        <a:pt x="8098" y="1607"/>
                        <a:pt x="8255" y="2804"/>
                      </a:cubicBezTo>
                      <a:cubicBezTo>
                        <a:pt x="8161" y="2773"/>
                        <a:pt x="8066" y="2773"/>
                        <a:pt x="7940" y="2773"/>
                      </a:cubicBezTo>
                      <a:lnTo>
                        <a:pt x="7593" y="2773"/>
                      </a:lnTo>
                      <a:lnTo>
                        <a:pt x="7593" y="6175"/>
                      </a:lnTo>
                      <a:cubicBezTo>
                        <a:pt x="8381" y="6018"/>
                        <a:pt x="8980" y="5325"/>
                        <a:pt x="8980" y="4506"/>
                      </a:cubicBezTo>
                      <a:lnTo>
                        <a:pt x="8980" y="3119"/>
                      </a:lnTo>
                      <a:cubicBezTo>
                        <a:pt x="8980" y="1387"/>
                        <a:pt x="7562" y="1"/>
                        <a:pt x="586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5" name="Google Shape;9603;p73">
                  <a:extLst>
                    <a:ext uri="{FF2B5EF4-FFF2-40B4-BE49-F238E27FC236}">
                      <a16:creationId xmlns:a16="http://schemas.microsoft.com/office/drawing/2014/main" id="{D1454B08-2481-FB9C-BE84-772C6F4EB94C}"/>
                    </a:ext>
                  </a:extLst>
                </p:cNvPr>
                <p:cNvSpPr/>
                <p:nvPr/>
              </p:nvSpPr>
              <p:spPr>
                <a:xfrm>
                  <a:off x="5806625" y="3998350"/>
                  <a:ext cx="6932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081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1733" y="2080"/>
                      </a:lnTo>
                      <a:cubicBezTo>
                        <a:pt x="2300" y="2049"/>
                        <a:pt x="2773" y="1607"/>
                        <a:pt x="2773" y="1009"/>
                      </a:cubicBezTo>
                      <a:lnTo>
                        <a:pt x="277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6" name="Google Shape;9604;p73">
                  <a:extLst>
                    <a:ext uri="{FF2B5EF4-FFF2-40B4-BE49-F238E27FC236}">
                      <a16:creationId xmlns:a16="http://schemas.microsoft.com/office/drawing/2014/main" id="{662955CF-A365-A723-7C3C-884F9F8520E9}"/>
                    </a:ext>
                  </a:extLst>
                </p:cNvPr>
                <p:cNvSpPr/>
                <p:nvPr/>
              </p:nvSpPr>
              <p:spPr>
                <a:xfrm>
                  <a:off x="5893250" y="3999150"/>
                  <a:ext cx="346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049" extrusionOk="0">
                      <a:moveTo>
                        <a:pt x="1" y="0"/>
                      </a:moveTo>
                      <a:lnTo>
                        <a:pt x="1" y="1040"/>
                      </a:lnTo>
                      <a:cubicBezTo>
                        <a:pt x="1" y="1607"/>
                        <a:pt x="473" y="2048"/>
                        <a:pt x="1040" y="2048"/>
                      </a:cubicBezTo>
                      <a:lnTo>
                        <a:pt x="1387" y="2048"/>
                      </a:lnTo>
                      <a:lnTo>
                        <a:pt x="1387" y="1701"/>
                      </a:lnTo>
                      <a:cubicBezTo>
                        <a:pt x="1387" y="882"/>
                        <a:pt x="788" y="158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7" name="Google Shape;9605;p73">
                  <a:extLst>
                    <a:ext uri="{FF2B5EF4-FFF2-40B4-BE49-F238E27FC236}">
                      <a16:creationId xmlns:a16="http://schemas.microsoft.com/office/drawing/2014/main" id="{2BEEF9EA-CB1A-C983-DD97-FB9A76EC9D2D}"/>
                    </a:ext>
                  </a:extLst>
                </p:cNvPr>
                <p:cNvSpPr/>
                <p:nvPr/>
              </p:nvSpPr>
              <p:spPr>
                <a:xfrm>
                  <a:off x="5806625" y="4049550"/>
                  <a:ext cx="1213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160" extrusionOk="0">
                      <a:moveTo>
                        <a:pt x="3119" y="1"/>
                      </a:moveTo>
                      <a:cubicBezTo>
                        <a:pt x="2804" y="442"/>
                        <a:pt x="2300" y="694"/>
                        <a:pt x="1733" y="694"/>
                      </a:cubicBezTo>
                      <a:lnTo>
                        <a:pt x="0" y="694"/>
                      </a:lnTo>
                      <a:lnTo>
                        <a:pt x="0" y="2426"/>
                      </a:lnTo>
                      <a:cubicBezTo>
                        <a:pt x="0" y="3372"/>
                        <a:pt x="788" y="4159"/>
                        <a:pt x="1733" y="4159"/>
                      </a:cubicBezTo>
                      <a:lnTo>
                        <a:pt x="3119" y="4159"/>
                      </a:lnTo>
                      <a:cubicBezTo>
                        <a:pt x="4064" y="4159"/>
                        <a:pt x="4852" y="3372"/>
                        <a:pt x="4852" y="2426"/>
                      </a:cubicBezTo>
                      <a:lnTo>
                        <a:pt x="4852" y="694"/>
                      </a:lnTo>
                      <a:lnTo>
                        <a:pt x="4505" y="694"/>
                      </a:lnTo>
                      <a:cubicBezTo>
                        <a:pt x="3938" y="694"/>
                        <a:pt x="3434" y="442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54" name="Google Shape;9606;p73">
                <a:extLst>
                  <a:ext uri="{FF2B5EF4-FFF2-40B4-BE49-F238E27FC236}">
                    <a16:creationId xmlns:a16="http://schemas.microsoft.com/office/drawing/2014/main" id="{2CBC285F-62A5-A627-1828-E2A65803A1DA}"/>
                  </a:ext>
                </a:extLst>
              </p:cNvPr>
              <p:cNvGrpSpPr/>
              <p:nvPr/>
            </p:nvGrpSpPr>
            <p:grpSpPr>
              <a:xfrm>
                <a:off x="10925482" y="4377925"/>
                <a:ext cx="501965" cy="500612"/>
                <a:chOff x="6553275" y="3604550"/>
                <a:chExt cx="296975" cy="296175"/>
              </a:xfrm>
              <a:grpFill/>
            </p:grpSpPr>
            <p:sp>
              <p:nvSpPr>
                <p:cNvPr id="55" name="Google Shape;9607;p73">
                  <a:extLst>
                    <a:ext uri="{FF2B5EF4-FFF2-40B4-BE49-F238E27FC236}">
                      <a16:creationId xmlns:a16="http://schemas.microsoft.com/office/drawing/2014/main" id="{126E960E-7740-F9B4-9EE4-1C2C2BF65204}"/>
                    </a:ext>
                  </a:extLst>
                </p:cNvPr>
                <p:cNvSpPr/>
                <p:nvPr/>
              </p:nvSpPr>
              <p:spPr>
                <a:xfrm>
                  <a:off x="6657250" y="3604550"/>
                  <a:ext cx="86650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6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678" y="3466"/>
                        <a:pt x="3466" y="2678"/>
                        <a:pt x="3466" y="1733"/>
                      </a:cubicBez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56" name="Google Shape;9608;p73">
                  <a:extLst>
                    <a:ext uri="{FF2B5EF4-FFF2-40B4-BE49-F238E27FC236}">
                      <a16:creationId xmlns:a16="http://schemas.microsoft.com/office/drawing/2014/main" id="{D3304701-8196-E37D-CC3B-47E677A601B7}"/>
                    </a:ext>
                  </a:extLst>
                </p:cNvPr>
                <p:cNvSpPr/>
                <p:nvPr/>
              </p:nvSpPr>
              <p:spPr>
                <a:xfrm>
                  <a:off x="6553275" y="3777825"/>
                  <a:ext cx="2969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9" h="4916" extrusionOk="0">
                      <a:moveTo>
                        <a:pt x="694" y="0"/>
                      </a:moveTo>
                      <a:cubicBezTo>
                        <a:pt x="316" y="0"/>
                        <a:pt x="1" y="315"/>
                        <a:pt x="1" y="693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694" y="4569"/>
                      </a:lnTo>
                      <a:cubicBezTo>
                        <a:pt x="694" y="4758"/>
                        <a:pt x="851" y="4915"/>
                        <a:pt x="1040" y="4915"/>
                      </a:cubicBezTo>
                      <a:lnTo>
                        <a:pt x="10807" y="4915"/>
                      </a:lnTo>
                      <a:cubicBezTo>
                        <a:pt x="11028" y="4915"/>
                        <a:pt x="11185" y="4758"/>
                        <a:pt x="11185" y="4569"/>
                      </a:cubicBezTo>
                      <a:lnTo>
                        <a:pt x="11185" y="1418"/>
                      </a:lnTo>
                      <a:cubicBezTo>
                        <a:pt x="11563" y="1418"/>
                        <a:pt x="11878" y="1103"/>
                        <a:pt x="11878" y="693"/>
                      </a:cubicBezTo>
                      <a:cubicBezTo>
                        <a:pt x="11815" y="315"/>
                        <a:pt x="11500" y="0"/>
                        <a:pt x="111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57" name="Google Shape;9609;p73">
                  <a:extLst>
                    <a:ext uri="{FF2B5EF4-FFF2-40B4-BE49-F238E27FC236}">
                      <a16:creationId xmlns:a16="http://schemas.microsoft.com/office/drawing/2014/main" id="{9F2D3A72-936A-DF60-85E4-AF0FFA914F0E}"/>
                    </a:ext>
                  </a:extLst>
                </p:cNvPr>
                <p:cNvSpPr/>
                <p:nvPr/>
              </p:nvSpPr>
              <p:spPr>
                <a:xfrm>
                  <a:off x="67557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90" y="0"/>
                      </a:moveTo>
                      <a:cubicBezTo>
                        <a:pt x="190" y="126"/>
                        <a:pt x="253" y="221"/>
                        <a:pt x="253" y="347"/>
                      </a:cubicBezTo>
                      <a:cubicBezTo>
                        <a:pt x="253" y="693"/>
                        <a:pt x="158" y="1071"/>
                        <a:pt x="1" y="1386"/>
                      </a:cubicBezTo>
                      <a:cubicBezTo>
                        <a:pt x="977" y="2079"/>
                        <a:pt x="1607" y="3182"/>
                        <a:pt x="1607" y="4474"/>
                      </a:cubicBezTo>
                      <a:lnTo>
                        <a:pt x="1607" y="4852"/>
                      </a:lnTo>
                      <a:lnTo>
                        <a:pt x="2994" y="4852"/>
                      </a:lnTo>
                      <a:lnTo>
                        <a:pt x="2489" y="756"/>
                      </a:lnTo>
                      <a:cubicBezTo>
                        <a:pt x="2363" y="315"/>
                        <a:pt x="1922" y="0"/>
                        <a:pt x="14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58" name="Google Shape;9610;p73">
                  <a:extLst>
                    <a:ext uri="{FF2B5EF4-FFF2-40B4-BE49-F238E27FC236}">
                      <a16:creationId xmlns:a16="http://schemas.microsoft.com/office/drawing/2014/main" id="{3B0B2EE2-28D1-F6FF-A055-E6F5B31B0E95}"/>
                    </a:ext>
                  </a:extLst>
                </p:cNvPr>
                <p:cNvSpPr/>
                <p:nvPr/>
              </p:nvSpPr>
              <p:spPr>
                <a:xfrm>
                  <a:off x="65706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545" y="0"/>
                      </a:moveTo>
                      <a:cubicBezTo>
                        <a:pt x="1072" y="0"/>
                        <a:pt x="663" y="315"/>
                        <a:pt x="505" y="788"/>
                      </a:cubicBezTo>
                      <a:lnTo>
                        <a:pt x="1" y="4852"/>
                      </a:lnTo>
                      <a:lnTo>
                        <a:pt x="1356" y="4852"/>
                      </a:lnTo>
                      <a:lnTo>
                        <a:pt x="1356" y="4474"/>
                      </a:lnTo>
                      <a:lnTo>
                        <a:pt x="1387" y="4474"/>
                      </a:lnTo>
                      <a:cubicBezTo>
                        <a:pt x="1387" y="3182"/>
                        <a:pt x="2017" y="2048"/>
                        <a:pt x="2994" y="1386"/>
                      </a:cubicBezTo>
                      <a:cubicBezTo>
                        <a:pt x="2836" y="1071"/>
                        <a:pt x="2773" y="693"/>
                        <a:pt x="2773" y="347"/>
                      </a:cubicBezTo>
                      <a:cubicBezTo>
                        <a:pt x="2773" y="221"/>
                        <a:pt x="2773" y="95"/>
                        <a:pt x="28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59" name="Google Shape;9611;p73">
                  <a:extLst>
                    <a:ext uri="{FF2B5EF4-FFF2-40B4-BE49-F238E27FC236}">
                      <a16:creationId xmlns:a16="http://schemas.microsoft.com/office/drawing/2014/main" id="{1AD16B34-44E3-5374-5583-CB1405BF21E6}"/>
                    </a:ext>
                  </a:extLst>
                </p:cNvPr>
                <p:cNvSpPr/>
                <p:nvPr/>
              </p:nvSpPr>
              <p:spPr>
                <a:xfrm>
                  <a:off x="6707650" y="3688025"/>
                  <a:ext cx="70925" cy="7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837" extrusionOk="0">
                      <a:moveTo>
                        <a:pt x="1482" y="1"/>
                      </a:moveTo>
                      <a:cubicBezTo>
                        <a:pt x="1450" y="32"/>
                        <a:pt x="1418" y="64"/>
                        <a:pt x="1324" y="127"/>
                      </a:cubicBezTo>
                      <a:cubicBezTo>
                        <a:pt x="1324" y="190"/>
                        <a:pt x="1292" y="253"/>
                        <a:pt x="1261" y="284"/>
                      </a:cubicBezTo>
                      <a:lnTo>
                        <a:pt x="1" y="1923"/>
                      </a:lnTo>
                      <a:lnTo>
                        <a:pt x="1" y="2836"/>
                      </a:lnTo>
                      <a:lnTo>
                        <a:pt x="2742" y="2836"/>
                      </a:lnTo>
                      <a:lnTo>
                        <a:pt x="2742" y="2553"/>
                      </a:lnTo>
                      <a:lnTo>
                        <a:pt x="2836" y="2553"/>
                      </a:lnTo>
                      <a:cubicBezTo>
                        <a:pt x="2836" y="1513"/>
                        <a:pt x="2332" y="599"/>
                        <a:pt x="148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0" name="Google Shape;9612;p73">
                  <a:extLst>
                    <a:ext uri="{FF2B5EF4-FFF2-40B4-BE49-F238E27FC236}">
                      <a16:creationId xmlns:a16="http://schemas.microsoft.com/office/drawing/2014/main" id="{58DDEAAC-5A91-A2EC-3EBE-2827E3F544D8}"/>
                    </a:ext>
                  </a:extLst>
                </p:cNvPr>
                <p:cNvSpPr/>
                <p:nvPr/>
              </p:nvSpPr>
              <p:spPr>
                <a:xfrm>
                  <a:off x="6621025" y="3688825"/>
                  <a:ext cx="709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6" h="2931" extrusionOk="0">
                      <a:moveTo>
                        <a:pt x="1323" y="0"/>
                      </a:moveTo>
                      <a:cubicBezTo>
                        <a:pt x="536" y="567"/>
                        <a:pt x="0" y="1513"/>
                        <a:pt x="0" y="2584"/>
                      </a:cubicBezTo>
                      <a:lnTo>
                        <a:pt x="0" y="2930"/>
                      </a:lnTo>
                      <a:lnTo>
                        <a:pt x="2741" y="2930"/>
                      </a:lnTo>
                      <a:lnTo>
                        <a:pt x="2741" y="1922"/>
                      </a:lnTo>
                      <a:lnTo>
                        <a:pt x="2836" y="1922"/>
                      </a:lnTo>
                      <a:lnTo>
                        <a:pt x="1575" y="284"/>
                      </a:lnTo>
                      <a:cubicBezTo>
                        <a:pt x="1512" y="252"/>
                        <a:pt x="1512" y="158"/>
                        <a:pt x="1481" y="126"/>
                      </a:cubicBezTo>
                      <a:cubicBezTo>
                        <a:pt x="1449" y="95"/>
                        <a:pt x="1355" y="63"/>
                        <a:pt x="1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</p:grpSp>
      </p:grpSp>
      <p:sp>
        <p:nvSpPr>
          <p:cNvPr id="471" name="TextBox 470">
            <a:extLst>
              <a:ext uri="{FF2B5EF4-FFF2-40B4-BE49-F238E27FC236}">
                <a16:creationId xmlns:a16="http://schemas.microsoft.com/office/drawing/2014/main" id="{23311C87-0729-A793-EC63-1CB9BC5AD265}"/>
              </a:ext>
            </a:extLst>
          </p:cNvPr>
          <p:cNvSpPr txBox="1"/>
          <p:nvPr/>
        </p:nvSpPr>
        <p:spPr>
          <a:xfrm>
            <a:off x="0" y="396872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</a:rPr>
              <a:t>Icons</a:t>
            </a:r>
          </a:p>
        </p:txBody>
      </p:sp>
    </p:spTree>
    <p:extLst>
      <p:ext uri="{BB962C8B-B14F-4D97-AF65-F5344CB8AC3E}">
        <p14:creationId xmlns:p14="http://schemas.microsoft.com/office/powerpoint/2010/main" val="34032633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8;p60">
            <a:extLst>
              <a:ext uri="{FF2B5EF4-FFF2-40B4-BE49-F238E27FC236}">
                <a16:creationId xmlns:a16="http://schemas.microsoft.com/office/drawing/2014/main" id="{B162C14D-7294-96F1-DEF6-6093CB88ACFC}"/>
              </a:ext>
            </a:extLst>
          </p:cNvPr>
          <p:cNvSpPr txBox="1">
            <a:spLocks/>
          </p:cNvSpPr>
          <p:nvPr/>
        </p:nvSpPr>
        <p:spPr>
          <a:xfrm>
            <a:off x="1135063" y="1309688"/>
            <a:ext cx="9921875" cy="8001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396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bg1"/>
                </a:solidFill>
                <a:latin typeface="Lora" pitchFamily="2" charset="0"/>
                <a:ea typeface="Arial"/>
                <a:cs typeface="Arial" panose="020B0604020202020204" pitchFamily="34" charset="0"/>
                <a:sym typeface="Arial"/>
              </a:rPr>
              <a:t>You can add and edit some </a:t>
            </a:r>
            <a:r>
              <a:rPr lang="en-US" sz="1800" b="1" dirty="0">
                <a:solidFill>
                  <a:schemeClr val="bg1"/>
                </a:solidFill>
                <a:uFill>
                  <a:noFill/>
                </a:uFill>
                <a:latin typeface="Lora" pitchFamily="2" charset="0"/>
                <a:ea typeface="Arial"/>
                <a:cs typeface="Arial" panose="020B0604020202020204" pitchFamily="34" charset="0"/>
                <a:sym typeface="Arial"/>
              </a:rPr>
              <a:t>shapes</a:t>
            </a:r>
            <a:r>
              <a:rPr lang="en-US" sz="1800" dirty="0">
                <a:solidFill>
                  <a:schemeClr val="bg1"/>
                </a:solidFill>
                <a:latin typeface="Lora" pitchFamily="2" charset="0"/>
                <a:ea typeface="Arial"/>
                <a:cs typeface="Arial" panose="020B0604020202020204" pitchFamily="34" charset="0"/>
                <a:sym typeface="Arial"/>
              </a:rPr>
              <a:t> to your presentation to present your data in a visual way.</a:t>
            </a:r>
          </a:p>
        </p:txBody>
      </p:sp>
      <p:sp>
        <p:nvSpPr>
          <p:cNvPr id="3" name="Google Shape;2859;p60">
            <a:extLst>
              <a:ext uri="{FF2B5EF4-FFF2-40B4-BE49-F238E27FC236}">
                <a16:creationId xmlns:a16="http://schemas.microsoft.com/office/drawing/2014/main" id="{3E83665A-1C1A-8DEA-FC3A-3A711E279E91}"/>
              </a:ext>
            </a:extLst>
          </p:cNvPr>
          <p:cNvSpPr txBox="1"/>
          <p:nvPr/>
        </p:nvSpPr>
        <p:spPr>
          <a:xfrm>
            <a:off x="1134417" y="2348413"/>
            <a:ext cx="9923166" cy="39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marR="0" lvl="0" indent="-397923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100"/>
              <a:buFont typeface="Arial"/>
              <a:buChar char="●"/>
              <a:tabLst/>
              <a:defRPr/>
            </a:pPr>
            <a:r>
              <a:rPr kumimoji="0" lang="en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Choose your favourite infographic and insert it in your presentation using Ctrl C + Ctrl V or Cmd C + Cmd V in Mac.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ora" pitchFamily="2" charset="0"/>
              <a:cs typeface="Arial" panose="020B0604020202020204" pitchFamily="34" charset="0"/>
              <a:sym typeface="Arial"/>
            </a:endParaRPr>
          </a:p>
          <a:p>
            <a:pPr marL="609585" marR="0" lvl="0" indent="-397923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100"/>
              <a:buFont typeface="Proxima Nova"/>
              <a:buChar char="●"/>
              <a:tabLst/>
              <a:defRPr/>
            </a:pPr>
            <a:r>
              <a:rPr kumimoji="0" lang="en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Select one of the parts and </a:t>
            </a:r>
            <a:r>
              <a:rPr kumimoji="0" lang="en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ungroup</a:t>
            </a:r>
            <a:r>
              <a:rPr kumimoji="0" lang="en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 it by right-clicking and choosing “Ungroup”. 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ora" pitchFamily="2" charset="0"/>
              <a:cs typeface="Arial" panose="020B0604020202020204" pitchFamily="34" charset="0"/>
              <a:sym typeface="Arial"/>
            </a:endParaRPr>
          </a:p>
          <a:p>
            <a:pPr marL="609585" marR="0" lvl="0" indent="-397923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100"/>
              <a:buFont typeface="Proxima Nova"/>
              <a:buChar char="●"/>
              <a:tabLst/>
              <a:defRPr/>
            </a:pPr>
            <a:r>
              <a:rPr kumimoji="0" lang="en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Change the color</a:t>
            </a:r>
            <a:r>
              <a:rPr kumimoji="0" lang="en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 by clicking on the paint bucket. 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ora" pitchFamily="2" charset="0"/>
              <a:cs typeface="Arial" panose="020B0604020202020204" pitchFamily="34" charset="0"/>
              <a:sym typeface="Arial"/>
            </a:endParaRPr>
          </a:p>
          <a:p>
            <a:pPr marL="609585" marR="0" lvl="0" indent="-397923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100"/>
              <a:buFont typeface="Proxima Nova"/>
              <a:buChar char="●"/>
              <a:tabLst/>
              <a:defRPr/>
            </a:pPr>
            <a:r>
              <a:rPr kumimoji="0" lang="en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Then </a:t>
            </a:r>
            <a:r>
              <a:rPr kumimoji="0" lang="en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resize</a:t>
            </a:r>
            <a:r>
              <a:rPr kumimoji="0" lang="en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 the element by clicking and dragging one of the square-shaped points of its bounding box (the cursor should look like a double-headed arrow). Remember to hold Shift while dragging to keep the proportions.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ora" pitchFamily="2" charset="0"/>
              <a:cs typeface="Arial" panose="020B0604020202020204" pitchFamily="34" charset="0"/>
              <a:sym typeface="Arial"/>
            </a:endParaRPr>
          </a:p>
          <a:p>
            <a:pPr marL="609585" marR="0" lvl="0" indent="-397923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100"/>
              <a:buFont typeface="Proxima Nova"/>
              <a:buChar char="●"/>
              <a:tabLst/>
              <a:defRPr/>
            </a:pPr>
            <a:r>
              <a:rPr kumimoji="0" lang="en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Group</a:t>
            </a:r>
            <a:r>
              <a:rPr kumimoji="0" lang="en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 the elements again by selecting them, right-clicking and choosing “Group”.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ora" pitchFamily="2" charset="0"/>
              <a:cs typeface="Arial" panose="020B0604020202020204" pitchFamily="34" charset="0"/>
              <a:sym typeface="Arial"/>
            </a:endParaRPr>
          </a:p>
          <a:p>
            <a:pPr marL="609585" marR="0" lvl="0" indent="-397923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100"/>
              <a:buFont typeface="Arial"/>
              <a:buChar char="●"/>
              <a:tabLst/>
              <a:defRPr/>
            </a:pPr>
            <a:r>
              <a:rPr kumimoji="0" lang="en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Repeat the steps above with the other parts and when you’re done editing, copy the end result and paste it into your presentation.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ora" pitchFamily="2" charset="0"/>
              <a:cs typeface="Arial" panose="020B0604020202020204" pitchFamily="34" charset="0"/>
              <a:sym typeface="Arial"/>
            </a:endParaRPr>
          </a:p>
          <a:p>
            <a:pPr marL="609585" marR="0" lvl="0" indent="-397923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100"/>
              <a:buFont typeface="Proxima Nova"/>
              <a:buChar char="●"/>
              <a:tabLst/>
              <a:defRPr/>
            </a:pPr>
            <a:r>
              <a:rPr kumimoji="0" lang="en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Remember to choose the “</a:t>
            </a:r>
            <a:r>
              <a:rPr kumimoji="0" lang="en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Keep source formatting</a:t>
            </a:r>
            <a:r>
              <a:rPr kumimoji="0" lang="en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” option so that it keeps the design. For more info, please visit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noFill/>
                </a:uFill>
                <a:latin typeface="Lora" pitchFamily="2" charset="0"/>
                <a:cs typeface="Arial" panose="020B0604020202020204" pitchFamily="34" charset="0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italkedtech</a:t>
            </a:r>
            <a:r>
              <a:rPr kumimoji="0" lang="en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noFill/>
                </a:uFill>
                <a:latin typeface="Lora" pitchFamily="2" charset="0"/>
                <a:cs typeface="Arial" panose="020B0604020202020204" pitchFamily="34" charset="0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(Tips &amp; Tricks)</a:t>
            </a:r>
            <a:r>
              <a:rPr kumimoji="0" lang="en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.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ora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56A73D-4AC0-1231-45A6-83AAB0F1A5B0}"/>
              </a:ext>
            </a:extLst>
          </p:cNvPr>
          <p:cNvSpPr/>
          <p:nvPr/>
        </p:nvSpPr>
        <p:spPr>
          <a:xfrm>
            <a:off x="3805951" y="656221"/>
            <a:ext cx="4580100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sym typeface="Arial"/>
              </a:rPr>
              <a:t>How To Edit Shapes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ora" pitchFamily="2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020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5387B2-3BA2-3F11-AF1D-C2D87988332C}"/>
              </a:ext>
            </a:extLst>
          </p:cNvPr>
          <p:cNvSpPr/>
          <p:nvPr/>
        </p:nvSpPr>
        <p:spPr>
          <a:xfrm>
            <a:off x="3115057" y="656221"/>
            <a:ext cx="5961888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</a:rPr>
              <a:t>Terms Of Use (Free Users)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8236C43-6250-7F2D-8C86-152A0AC29342}"/>
              </a:ext>
            </a:extLst>
          </p:cNvPr>
          <p:cNvGrpSpPr/>
          <p:nvPr/>
        </p:nvGrpSpPr>
        <p:grpSpPr>
          <a:xfrm>
            <a:off x="1524000" y="1731282"/>
            <a:ext cx="10176184" cy="4589309"/>
            <a:chOff x="1524000" y="1838157"/>
            <a:chExt cx="10176184" cy="458930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B3A827B-B7CF-BEB0-B972-BB1376AC9E1A}"/>
                </a:ext>
              </a:extLst>
            </p:cNvPr>
            <p:cNvSpPr/>
            <p:nvPr/>
          </p:nvSpPr>
          <p:spPr>
            <a:xfrm>
              <a:off x="1524000" y="1838157"/>
              <a:ext cx="9029700" cy="40626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If you are a free subscriber, you should credit</a:t>
              </a: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</a:t>
              </a:r>
              <a:r>
                <a:rPr kumimoji="0" lang="en-US" b="1" i="0" u="sng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by keeping the “</a:t>
              </a: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Thank You”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slide.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Kindly refer to the following slide for the Terms of Use for premium users.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You can:</a:t>
              </a:r>
              <a:endParaRPr kumimoji="0" lang="en-US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Customize or edit this template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Use this template for both business and personal endeavors.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You can not: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Sell, rent, or second-license </a:t>
              </a:r>
              <a:r>
                <a:rPr kumimoji="0" lang="en-US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italkedtech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content or its altered version.</a:t>
              </a:r>
              <a:b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</a:b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Promulgate, unless explicitly permitted, </a:t>
              </a:r>
              <a:r>
                <a:rPr kumimoji="0" lang="en-US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italkedtech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content, by </a:t>
              </a:r>
              <a:r>
                <a:rPr kumimoji="0" lang="en-US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italkedtech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Incorporate </a:t>
              </a:r>
              <a:r>
                <a:rPr kumimoji="0" lang="en-US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italkedtech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content in any database or file online or offline.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Obtain </a:t>
              </a:r>
              <a:r>
                <a:rPr kumimoji="0" lang="en-US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italkedtech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content’s copyright.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77DB039-072D-FBED-7ADC-06052439770F}"/>
                </a:ext>
              </a:extLst>
            </p:cNvPr>
            <p:cNvSpPr/>
            <p:nvPr/>
          </p:nvSpPr>
          <p:spPr>
            <a:xfrm>
              <a:off x="1524000" y="6027356"/>
              <a:ext cx="1017618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Kindly refer to our </a:t>
              </a: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Tutorial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page or </a:t>
              </a: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FAQ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for advanced slide modification guidelines.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67337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220">
              <a:schemeClr val="accent1"/>
            </a:gs>
            <a:gs pos="72000">
              <a:schemeClr val="accent2"/>
            </a:gs>
            <a:gs pos="0">
              <a:schemeClr val="accent3"/>
            </a:gs>
            <a:gs pos="96000">
              <a:schemeClr val="accent4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F248FF6-F1C8-07C6-C575-2EF646D4329C}"/>
              </a:ext>
            </a:extLst>
          </p:cNvPr>
          <p:cNvSpPr/>
          <p:nvPr/>
        </p:nvSpPr>
        <p:spPr>
          <a:xfrm>
            <a:off x="2202147" y="656221"/>
            <a:ext cx="77877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</a:rPr>
              <a:t>Terms Of Use (Premium Users)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D5C5D35-C1EA-6054-0D5D-CE14E93A2CA6}"/>
              </a:ext>
            </a:extLst>
          </p:cNvPr>
          <p:cNvGrpSpPr/>
          <p:nvPr/>
        </p:nvGrpSpPr>
        <p:grpSpPr>
          <a:xfrm>
            <a:off x="1571501" y="1727343"/>
            <a:ext cx="9048998" cy="4814254"/>
            <a:chOff x="1524000" y="1846094"/>
            <a:chExt cx="9048998" cy="481425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D16E577-524E-71E4-5923-799CEDF427D6}"/>
                </a:ext>
              </a:extLst>
            </p:cNvPr>
            <p:cNvSpPr/>
            <p:nvPr/>
          </p:nvSpPr>
          <p:spPr>
            <a:xfrm>
              <a:off x="1524000" y="1846094"/>
              <a:ext cx="9048998" cy="40934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Being a premium subscriber, you have the privilege of using this PPT template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without giving attribution to </a:t>
              </a:r>
              <a:r>
                <a:rPr kumimoji="0" lang="en-US" sz="1600" b="1" i="0" u="sng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-US" sz="1600" b="1" i="0" u="sng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or keeping the 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“Thank You”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slide.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sng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You can: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Customize or edit this template.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Use this template for both business and personal endeavors.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Circulate or share the editable format of this template with anyone you want.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sng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You can not: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Sell, rent or second-license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italkedtech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content or the altered version of it.</a:t>
              </a:r>
              <a:b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</a:b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Promulgate or include the templates in any other services database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that performs as distribution or resale platform, unless explicitly permitted, by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italkedtech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Incorporate the elements used in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italkedtech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templates separately.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Obtain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italkedtech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copyright for the elements used in this template as a logo or trademark.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22E1DE4-EDC0-0D8B-D7E8-0F3B1570401E}"/>
                </a:ext>
              </a:extLst>
            </p:cNvPr>
            <p:cNvSpPr/>
            <p:nvPr/>
          </p:nvSpPr>
          <p:spPr>
            <a:xfrm>
              <a:off x="1617679" y="6014017"/>
              <a:ext cx="88767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Kindly refer to our </a:t>
              </a:r>
              <a:r>
                <a:rPr kumimoji="0" lang="en-US" b="1" i="0" u="sng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Tutorial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page or </a:t>
              </a:r>
              <a:r>
                <a:rPr kumimoji="0" lang="en-US" b="1" i="0" u="sng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FAQ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for advanced slide modification guidelines.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77971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0BD22A6-456A-83D3-BFBC-702DA738E93B}"/>
              </a:ext>
            </a:extLst>
          </p:cNvPr>
          <p:cNvSpPr/>
          <p:nvPr/>
        </p:nvSpPr>
        <p:spPr>
          <a:xfrm>
            <a:off x="5186184" y="-1061"/>
            <a:ext cx="7009212" cy="6865895"/>
          </a:xfrm>
          <a:custGeom>
            <a:avLst/>
            <a:gdLst>
              <a:gd name="connsiteX0" fmla="*/ 7009213 w 7009212"/>
              <a:gd name="connsiteY0" fmla="*/ 0 h 6865895"/>
              <a:gd name="connsiteX1" fmla="*/ 7009213 w 7009212"/>
              <a:gd name="connsiteY1" fmla="*/ 3760841 h 6865895"/>
              <a:gd name="connsiteX2" fmla="*/ 5666734 w 7009212"/>
              <a:gd name="connsiteY2" fmla="*/ 6865896 h 6865895"/>
              <a:gd name="connsiteX3" fmla="*/ 0 w 7009212"/>
              <a:gd name="connsiteY3" fmla="*/ 6865896 h 6865895"/>
              <a:gd name="connsiteX4" fmla="*/ 3261955 w 7009212"/>
              <a:gd name="connsiteY4" fmla="*/ 0 h 6865895"/>
              <a:gd name="connsiteX5" fmla="*/ 7009213 w 7009212"/>
              <a:gd name="connsiteY5" fmla="*/ 0 h 6865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9212" h="6865895">
                <a:moveTo>
                  <a:pt x="7009213" y="0"/>
                </a:moveTo>
                <a:lnTo>
                  <a:pt x="7009213" y="3760841"/>
                </a:lnTo>
                <a:lnTo>
                  <a:pt x="5666734" y="6865896"/>
                </a:lnTo>
                <a:lnTo>
                  <a:pt x="0" y="6865896"/>
                </a:lnTo>
                <a:lnTo>
                  <a:pt x="3261955" y="0"/>
                </a:lnTo>
                <a:lnTo>
                  <a:pt x="7009213" y="0"/>
                </a:lnTo>
                <a:close/>
              </a:path>
            </a:pathLst>
          </a:custGeom>
          <a:noFill/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FB384A-6576-7B11-D3DB-C5F3461EB078}"/>
              </a:ext>
            </a:extLst>
          </p:cNvPr>
          <p:cNvSpPr/>
          <p:nvPr/>
        </p:nvSpPr>
        <p:spPr>
          <a:xfrm rot="17661601">
            <a:off x="4485948" y="4908753"/>
            <a:ext cx="4273315" cy="16980"/>
          </a:xfrm>
          <a:custGeom>
            <a:avLst/>
            <a:gdLst>
              <a:gd name="connsiteX0" fmla="*/ -1569 w 4273315"/>
              <a:gd name="connsiteY0" fmla="*/ -718 h 16980"/>
              <a:gd name="connsiteX1" fmla="*/ 4271745 w 4273315"/>
              <a:gd name="connsiteY1" fmla="*/ -718 h 16980"/>
              <a:gd name="connsiteX2" fmla="*/ 4271745 w 4273315"/>
              <a:gd name="connsiteY2" fmla="*/ 16263 h 16980"/>
              <a:gd name="connsiteX3" fmla="*/ -1569 w 4273315"/>
              <a:gd name="connsiteY3" fmla="*/ 16263 h 1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3315" h="16980">
                <a:moveTo>
                  <a:pt x="-1569" y="-718"/>
                </a:moveTo>
                <a:lnTo>
                  <a:pt x="4271745" y="-718"/>
                </a:lnTo>
                <a:lnTo>
                  <a:pt x="4271745" y="16263"/>
                </a:lnTo>
                <a:lnTo>
                  <a:pt x="-1569" y="16263"/>
                </a:lnTo>
                <a:close/>
              </a:path>
            </a:pathLst>
          </a:custGeom>
          <a:solidFill>
            <a:srgbClr val="FFFFFF"/>
          </a:solidFill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2938F5-65B8-9E0A-F4B7-8F1DC6214600}"/>
              </a:ext>
            </a:extLst>
          </p:cNvPr>
          <p:cNvSpPr txBox="1"/>
          <p:nvPr/>
        </p:nvSpPr>
        <p:spPr>
          <a:xfrm>
            <a:off x="5712366" y="4473878"/>
            <a:ext cx="318724" cy="295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3" b="0" i="0" u="none" strike="noStrike" kern="1200" cap="none" spc="0" normalizeH="0" baseline="0" noProof="0">
                <a:ln/>
                <a:solidFill>
                  <a:srgbClr val="282828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  <a:rtl val="0"/>
              </a:rPr>
              <a:t>,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DF0B63-858B-65AA-0C49-85100F52ACB1}"/>
              </a:ext>
            </a:extLst>
          </p:cNvPr>
          <p:cNvSpPr txBox="1"/>
          <p:nvPr/>
        </p:nvSpPr>
        <p:spPr>
          <a:xfrm>
            <a:off x="2444983" y="6276029"/>
            <a:ext cx="60980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71800" algn="l"/>
              </a:tabLst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www.italkedtech.com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8134A1-1C2E-0AF9-6A92-732CFC913868}"/>
              </a:ext>
            </a:extLst>
          </p:cNvPr>
          <p:cNvSpPr txBox="1"/>
          <p:nvPr/>
        </p:nvSpPr>
        <p:spPr>
          <a:xfrm>
            <a:off x="2242446" y="2350186"/>
            <a:ext cx="650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Thank You!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We respect your valuable time with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If you have any questions, please reach us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6EB6932-0A73-80DE-595D-712B4D850874}"/>
              </a:ext>
            </a:extLst>
          </p:cNvPr>
          <p:cNvGrpSpPr/>
          <p:nvPr/>
        </p:nvGrpSpPr>
        <p:grpSpPr>
          <a:xfrm>
            <a:off x="4657690" y="3981368"/>
            <a:ext cx="1699094" cy="460814"/>
            <a:chOff x="3889500" y="3338261"/>
            <a:chExt cx="2814220" cy="763249"/>
          </a:xfrm>
        </p:grpSpPr>
        <p:pic>
          <p:nvPicPr>
            <p:cNvPr id="14" name="Picture 4" descr="Facebook icon circle Logo PNG Vector (EPS) Free Download">
              <a:hlinkClick r:id="rId3"/>
              <a:extLst>
                <a:ext uri="{FF2B5EF4-FFF2-40B4-BE49-F238E27FC236}">
                  <a16:creationId xmlns:a16="http://schemas.microsoft.com/office/drawing/2014/main" id="{427F4E0F-53C5-C8DB-22A7-778723EED7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9500" y="3338261"/>
              <a:ext cx="730592" cy="730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8" descr="Youtube PNG images free download">
              <a:hlinkClick r:id="rId5"/>
              <a:extLst>
                <a:ext uri="{FF2B5EF4-FFF2-40B4-BE49-F238E27FC236}">
                  <a16:creationId xmlns:a16="http://schemas.microsoft.com/office/drawing/2014/main" id="{64B451FA-0051-978D-B606-597DB1D9A9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3173" y="3370498"/>
              <a:ext cx="1019843" cy="721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2" descr="LinkedIn Logo – Free PNG format download (2022)">
              <a:hlinkClick r:id="rId7"/>
              <a:extLst>
                <a:ext uri="{FF2B5EF4-FFF2-40B4-BE49-F238E27FC236}">
                  <a16:creationId xmlns:a16="http://schemas.microsoft.com/office/drawing/2014/main" id="{AF94A4E7-3300-CA86-EF5F-E702C1D84B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89" y="3373956"/>
              <a:ext cx="1293431" cy="72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EC2B98A-951A-514C-6A46-5AA1CBA9AF9B}"/>
              </a:ext>
            </a:extLst>
          </p:cNvPr>
          <p:cNvSpPr/>
          <p:nvPr/>
        </p:nvSpPr>
        <p:spPr>
          <a:xfrm>
            <a:off x="2981977" y="5564113"/>
            <a:ext cx="5024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CREDIT: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created this PowerPoint template.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Let this slide be kept for attribution.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44CD4C-D14D-3B12-D2DF-8A842A11AD6B}"/>
              </a:ext>
            </a:extLst>
          </p:cNvPr>
          <p:cNvSpPr/>
          <p:nvPr/>
        </p:nvSpPr>
        <p:spPr>
          <a:xfrm>
            <a:off x="2981977" y="4826645"/>
            <a:ext cx="50240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Do you have a design request, please visit our </a:t>
            </a: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redesign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page.</a:t>
            </a:r>
          </a:p>
        </p:txBody>
      </p:sp>
      <p:pic>
        <p:nvPicPr>
          <p:cNvPr id="4" name="Picture 3" descr="A person with a beard smiling&#10;&#10;Description automatically generated">
            <a:extLst>
              <a:ext uri="{FF2B5EF4-FFF2-40B4-BE49-F238E27FC236}">
                <a16:creationId xmlns:a16="http://schemas.microsoft.com/office/drawing/2014/main" id="{DF86675F-6A3A-44B3-446D-7FC90551CF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871" y="403384"/>
            <a:ext cx="1264414" cy="1686699"/>
          </a:xfrm>
          <a:prstGeom prst="rect">
            <a:avLst/>
          </a:prstGeom>
        </p:spPr>
      </p:pic>
      <p:pic>
        <p:nvPicPr>
          <p:cNvPr id="10" name="Picture 9" descr="A blue and yellow logo&#10;&#10;Description automatically generated">
            <a:extLst>
              <a:ext uri="{FF2B5EF4-FFF2-40B4-BE49-F238E27FC236}">
                <a16:creationId xmlns:a16="http://schemas.microsoft.com/office/drawing/2014/main" id="{C175A64B-C05A-557E-D349-7BF6500A57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208" y="126661"/>
            <a:ext cx="2095804" cy="209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4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8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D78F2"/>
      </a:accent1>
      <a:accent2>
        <a:srgbClr val="5B57CA"/>
      </a:accent2>
      <a:accent3>
        <a:srgbClr val="D6BAFD"/>
      </a:accent3>
      <a:accent4>
        <a:srgbClr val="A75DC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40">
      <a:dk1>
        <a:srgbClr val="000000"/>
      </a:dk1>
      <a:lt1>
        <a:srgbClr val="FFFFFF"/>
      </a:lt1>
      <a:dk2>
        <a:srgbClr val="595959"/>
      </a:dk2>
      <a:lt2>
        <a:srgbClr val="EFEFEF"/>
      </a:lt2>
      <a:accent1>
        <a:srgbClr val="033B3D"/>
      </a:accent1>
      <a:accent2>
        <a:srgbClr val="0D4A3A"/>
      </a:accent2>
      <a:accent3>
        <a:srgbClr val="2D5731"/>
      </a:accent3>
      <a:accent4>
        <a:srgbClr val="526126"/>
      </a:accent4>
      <a:accent5>
        <a:srgbClr val="7B6823"/>
      </a:accent5>
      <a:accent6>
        <a:srgbClr val="024668"/>
      </a:accent6>
      <a:hlink>
        <a:srgbClr val="00354C"/>
      </a:hlink>
      <a:folHlink>
        <a:srgbClr val="0097A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2083</TotalTime>
  <Words>1467</Words>
  <Application>Microsoft Office PowerPoint</Application>
  <PresentationFormat>Widescreen</PresentationFormat>
  <Paragraphs>187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Calibri</vt:lpstr>
      <vt:lpstr>Calibri Light</vt:lpstr>
      <vt:lpstr>Lora</vt:lpstr>
      <vt:lpstr>Montserrat</vt:lpstr>
      <vt:lpstr>Proxima Nova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Deckzi Solutions</dc:creator>
  <cp:lastModifiedBy>Islam Soliman</cp:lastModifiedBy>
  <cp:revision>110</cp:revision>
  <dcterms:created xsi:type="dcterms:W3CDTF">2022-12-16T03:41:02Z</dcterms:created>
  <dcterms:modified xsi:type="dcterms:W3CDTF">2023-09-07T19:29:15Z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3156788</vt:lpwstr>
  </property>
  <property fmtid="{D5CDD505-2E9C-101B-9397-08002B2CF9AE}" pid="3" name="NXPowerLiteSettings">
    <vt:lpwstr>E700052003A000</vt:lpwstr>
  </property>
  <property fmtid="{D5CDD505-2E9C-101B-9397-08002B2CF9AE}" pid="4" name="NXPowerLiteVersion">
    <vt:lpwstr>D9.1.7</vt:lpwstr>
  </property>
</Properties>
</file>